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2.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94" r:id="rId1"/>
    <p:sldMasterId id="2147483795" r:id="rId2"/>
    <p:sldMasterId id="2147483796" r:id="rId3"/>
  </p:sldMasterIdLst>
  <p:notesMasterIdLst>
    <p:notesMasterId r:id="rId27"/>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6722214-C3FE-4BAE-B7E4-F28F8E95EB89}">
  <a:tblStyle styleId="{E6722214-C3FE-4BAE-B7E4-F28F8E95EB89}"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FE8E6"/>
          </a:solidFill>
        </a:fill>
      </a:tcStyle>
    </a:wholeTbl>
    <a:band1H>
      <a:tcTxStyle/>
      <a:tcStyle>
        <a:tcBdr/>
        <a:fill>
          <a:solidFill>
            <a:srgbClr val="FFCFCA"/>
          </a:solidFill>
        </a:fill>
      </a:tcStyle>
    </a:band1H>
    <a:band2H>
      <a:tcTxStyle/>
      <a:tcStyle>
        <a:tcBdr/>
      </a:tcStyle>
    </a:band2H>
    <a:band1V>
      <a:tcTxStyle/>
      <a:tcStyle>
        <a:tcBdr/>
        <a:fill>
          <a:solidFill>
            <a:srgbClr val="FFCFCA"/>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90" y="22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05043816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df1bdd4e9c_0_4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2" name="Google Shape;932;gdf1bdd4e9c_0_4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3" name="Google Shape;933;gdf1bdd4e9c_0_4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a:t>
            </a:fld>
            <a:endParaRPr/>
          </a:p>
        </p:txBody>
      </p:sp>
    </p:spTree>
    <p:extLst>
      <p:ext uri="{BB962C8B-B14F-4D97-AF65-F5344CB8AC3E}">
        <p14:creationId xmlns:p14="http://schemas.microsoft.com/office/powerpoint/2010/main" val="681890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ge68e120cb7_0_9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9" name="Google Shape;1059;ge68e120cb7_0_9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3586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df1bdd4e9c_0_7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1" name="Google Shape;1071;gdf1bdd4e9c_0_7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p:txBody>
      </p:sp>
    </p:spTree>
    <p:extLst>
      <p:ext uri="{BB962C8B-B14F-4D97-AF65-F5344CB8AC3E}">
        <p14:creationId xmlns:p14="http://schemas.microsoft.com/office/powerpoint/2010/main" val="2120266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gdf1bdd4e9c_0_2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0" name="Google Shape;1080;gdf1bdd4e9c_0_2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1091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ge68e120cb7_0_9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0" name="Google Shape;1100;ge68e120cb7_0_9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2232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e68e120cb7_0_27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e68e120cb7_0_27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6867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gdf1bdd4e9c_0_7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8" name="Google Shape;1118;gdf1bdd4e9c_0_7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56176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gdf1bdd4e9c_0_325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6" name="Google Shape;1126;gdf1bdd4e9c_0_32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1935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e68e120cb7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e68e120cb7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38463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ge68e120cb7_0_233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9" name="Google Shape;1139;ge68e120cb7_0_23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0269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Google Shape;1144;ge68e120cb7_0_233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5" name="Google Shape;1145;ge68e120cb7_0_23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2477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df1bdd4e9c_0_9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1" name="Google Shape;941;gdf1bdd4e9c_0_9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4970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ge68e120cb7_0_234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2" name="Google Shape;1152;ge68e120cb7_0_23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57975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ge68e120cb7_0_234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9" name="Google Shape;1159;ge68e120cb7_0_23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8626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ge68e120cb7_0_1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6" name="Google Shape;1166;ge68e120cb7_0_1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77819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df1bdd4e9c_0_73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2" name="Google Shape;1172;gdf1bdd4e9c_0_73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3" name="Google Shape;1173;gdf1bdd4e9c_0_73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23</a:t>
            </a:fld>
            <a:endParaRPr/>
          </a:p>
        </p:txBody>
      </p:sp>
    </p:spTree>
    <p:extLst>
      <p:ext uri="{BB962C8B-B14F-4D97-AF65-F5344CB8AC3E}">
        <p14:creationId xmlns:p14="http://schemas.microsoft.com/office/powerpoint/2010/main" val="2648938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df1bdd4e9c_0_2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 name="Google Shape;958;gdf1bdd4e9c_0_2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6695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e68e120cb7_0_4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e68e120cb7_0_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6657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gdf1bdd4e9c_0_59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8" name="Google Shape;988;gdf1bdd4e9c_0_59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p:txBody>
      </p:sp>
    </p:spTree>
    <p:extLst>
      <p:ext uri="{BB962C8B-B14F-4D97-AF65-F5344CB8AC3E}">
        <p14:creationId xmlns:p14="http://schemas.microsoft.com/office/powerpoint/2010/main" val="2725492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gdf1bdd4e9c_0_1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7" name="Google Shape;997;gdf1bdd4e9c_0_1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7706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ge68e120cb7_0_9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7" name="Google Shape;1017;ge68e120cb7_0_9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8562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df1bdd4e9c_0_68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 name="Google Shape;1031;gdf1bdd4e9c_0_68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7782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df1bdd4e9c_0_27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 name="Google Shape;1039;gdf1bdd4e9c_0_27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2876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ext: Stat">
  <p:cSld name="Text: Stat">
    <p:spTree>
      <p:nvGrpSpPr>
        <p:cNvPr id="1" name="Shape 633"/>
        <p:cNvGrpSpPr/>
        <p:nvPr/>
      </p:nvGrpSpPr>
      <p:grpSpPr>
        <a:xfrm>
          <a:off x="0" y="0"/>
          <a:ext cx="0" cy="0"/>
          <a:chOff x="0" y="0"/>
          <a:chExt cx="0" cy="0"/>
        </a:xfrm>
      </p:grpSpPr>
      <p:sp>
        <p:nvSpPr>
          <p:cNvPr id="634" name="Google Shape;634;p103"/>
          <p:cNvSpPr txBox="1">
            <a:spLocks noGrp="1"/>
          </p:cNvSpPr>
          <p:nvPr>
            <p:ph type="title"/>
          </p:nvPr>
        </p:nvSpPr>
        <p:spPr>
          <a:xfrm>
            <a:off x="628650" y="1317458"/>
            <a:ext cx="7886700" cy="1921500"/>
          </a:xfrm>
          <a:prstGeom prst="rect">
            <a:avLst/>
          </a:prstGeom>
          <a:noFill/>
          <a:ln>
            <a:noFill/>
          </a:ln>
        </p:spPr>
        <p:txBody>
          <a:bodyPr spcFirstLastPara="1" wrap="square" lIns="34275" tIns="17125" rIns="34275" bIns="17125" anchor="b" anchorCtr="0">
            <a:noAutofit/>
          </a:bodyPr>
          <a:lstStyle>
            <a:lvl1pPr lvl="0" algn="ctr" rtl="0">
              <a:lnSpc>
                <a:spcPct val="90000"/>
              </a:lnSpc>
              <a:spcBef>
                <a:spcPts val="0"/>
              </a:spcBef>
              <a:spcAft>
                <a:spcPts val="0"/>
              </a:spcAft>
              <a:buClr>
                <a:schemeClr val="accent1"/>
              </a:buClr>
              <a:buSzPts val="11300"/>
              <a:buFont typeface="Arial"/>
              <a:buNone/>
              <a:defRPr sz="11300">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35" name="Google Shape;635;p103"/>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636" name="Google Shape;636;p103"/>
          <p:cNvSpPr txBox="1">
            <a:spLocks noGrp="1"/>
          </p:cNvSpPr>
          <p:nvPr>
            <p:ph type="body" idx="1"/>
          </p:nvPr>
        </p:nvSpPr>
        <p:spPr>
          <a:xfrm>
            <a:off x="2489900" y="3338256"/>
            <a:ext cx="4164300" cy="282300"/>
          </a:xfrm>
          <a:prstGeom prst="rect">
            <a:avLst/>
          </a:prstGeom>
          <a:noFill/>
          <a:ln>
            <a:noFill/>
          </a:ln>
        </p:spPr>
        <p:txBody>
          <a:bodyPr spcFirstLastPara="1" wrap="square" lIns="34275" tIns="0" rIns="34275" bIns="17125" anchor="t" anchorCtr="0">
            <a:noAutofit/>
          </a:bodyPr>
          <a:lstStyle>
            <a:lvl1pPr marL="457200" lvl="0" indent="-228600" algn="ctr" rtl="0">
              <a:lnSpc>
                <a:spcPct val="150000"/>
              </a:lnSpc>
              <a:spcBef>
                <a:spcPts val="700"/>
              </a:spcBef>
              <a:spcAft>
                <a:spcPts val="0"/>
              </a:spcAft>
              <a:buClr>
                <a:schemeClr val="dk1"/>
              </a:buClr>
              <a:buSzPts val="1000"/>
              <a:buNone/>
              <a:defRPr sz="1000" b="1">
                <a:solidFill>
                  <a:schemeClr val="dk1"/>
                </a:solidFill>
              </a:defRPr>
            </a:lvl1pPr>
            <a:lvl2pPr marL="914400" lvl="1" indent="-292100" algn="ctr" rtl="0">
              <a:lnSpc>
                <a:spcPct val="150000"/>
              </a:lnSpc>
              <a:spcBef>
                <a:spcPts val="400"/>
              </a:spcBef>
              <a:spcAft>
                <a:spcPts val="0"/>
              </a:spcAft>
              <a:buClr>
                <a:schemeClr val="dk1"/>
              </a:buClr>
              <a:buSzPts val="1000"/>
              <a:buChar char="­"/>
              <a:defRPr sz="1000" b="1">
                <a:solidFill>
                  <a:schemeClr val="dk1"/>
                </a:solidFill>
              </a:defRPr>
            </a:lvl2pPr>
            <a:lvl3pPr marL="1371600" lvl="2" indent="-292100" algn="ctr" rtl="0">
              <a:lnSpc>
                <a:spcPct val="150000"/>
              </a:lnSpc>
              <a:spcBef>
                <a:spcPts val="400"/>
              </a:spcBef>
              <a:spcAft>
                <a:spcPts val="0"/>
              </a:spcAft>
              <a:buClr>
                <a:schemeClr val="dk1"/>
              </a:buClr>
              <a:buSzPts val="1000"/>
              <a:buChar char="­"/>
              <a:defRPr sz="1000" b="1">
                <a:solidFill>
                  <a:schemeClr val="dk1"/>
                </a:solidFill>
              </a:defRPr>
            </a:lvl3pPr>
            <a:lvl4pPr marL="1828800" lvl="3" indent="-292100" algn="ctr" rtl="0">
              <a:lnSpc>
                <a:spcPct val="150000"/>
              </a:lnSpc>
              <a:spcBef>
                <a:spcPts val="400"/>
              </a:spcBef>
              <a:spcAft>
                <a:spcPts val="0"/>
              </a:spcAft>
              <a:buClr>
                <a:schemeClr val="lt1"/>
              </a:buClr>
              <a:buSzPts val="1000"/>
              <a:buChar char="o"/>
              <a:defRPr sz="1000">
                <a:solidFill>
                  <a:schemeClr val="lt1"/>
                </a:solidFill>
              </a:defRPr>
            </a:lvl4pPr>
            <a:lvl5pPr marL="2286000" lvl="4" indent="-292100" algn="ctr" rtl="0">
              <a:lnSpc>
                <a:spcPct val="150000"/>
              </a:lnSpc>
              <a:spcBef>
                <a:spcPts val="400"/>
              </a:spcBef>
              <a:spcAft>
                <a:spcPts val="0"/>
              </a:spcAft>
              <a:buClr>
                <a:schemeClr val="lt1"/>
              </a:buClr>
              <a:buSzPts val="1000"/>
              <a:buChar char="＋"/>
              <a:defRPr sz="1000">
                <a:solidFill>
                  <a:schemeClr val="lt1"/>
                </a:solidFill>
              </a:defRPr>
            </a:lvl5pPr>
            <a:lvl6pPr marL="2743200" lvl="5" indent="-292100" algn="ctr" rtl="0">
              <a:lnSpc>
                <a:spcPct val="90000"/>
              </a:lnSpc>
              <a:spcBef>
                <a:spcPts val="400"/>
              </a:spcBef>
              <a:spcAft>
                <a:spcPts val="0"/>
              </a:spcAft>
              <a:buClr>
                <a:schemeClr val="lt1"/>
              </a:buClr>
              <a:buSzPts val="1000"/>
              <a:buChar char="•"/>
              <a:defRPr sz="1000">
                <a:solidFill>
                  <a:schemeClr val="lt1"/>
                </a:solidFill>
              </a:defRPr>
            </a:lvl6pPr>
            <a:lvl7pPr marL="3200400" lvl="6" indent="-292100" algn="ctr" rtl="0">
              <a:lnSpc>
                <a:spcPct val="90000"/>
              </a:lnSpc>
              <a:spcBef>
                <a:spcPts val="400"/>
              </a:spcBef>
              <a:spcAft>
                <a:spcPts val="0"/>
              </a:spcAft>
              <a:buClr>
                <a:schemeClr val="lt1"/>
              </a:buClr>
              <a:buSzPts val="1000"/>
              <a:buChar char="•"/>
              <a:defRPr sz="1000">
                <a:solidFill>
                  <a:schemeClr val="lt1"/>
                </a:solidFill>
              </a:defRPr>
            </a:lvl7pPr>
            <a:lvl8pPr marL="3657600" lvl="7" indent="-292100" algn="ctr" rtl="0">
              <a:lnSpc>
                <a:spcPct val="90000"/>
              </a:lnSpc>
              <a:spcBef>
                <a:spcPts val="400"/>
              </a:spcBef>
              <a:spcAft>
                <a:spcPts val="0"/>
              </a:spcAft>
              <a:buClr>
                <a:schemeClr val="lt1"/>
              </a:buClr>
              <a:buSzPts val="1000"/>
              <a:buChar char="•"/>
              <a:defRPr sz="1000">
                <a:solidFill>
                  <a:schemeClr val="lt1"/>
                </a:solidFill>
              </a:defRPr>
            </a:lvl8pPr>
            <a:lvl9pPr marL="4114800" lvl="8" indent="-292100" algn="ctr" rtl="0">
              <a:lnSpc>
                <a:spcPct val="90000"/>
              </a:lnSpc>
              <a:spcBef>
                <a:spcPts val="400"/>
              </a:spcBef>
              <a:spcAft>
                <a:spcPts val="0"/>
              </a:spcAft>
              <a:buClr>
                <a:schemeClr val="lt1"/>
              </a:buClr>
              <a:buSzPts val="1000"/>
              <a:buChar char="•"/>
              <a:defRPr sz="1000">
                <a:solidFill>
                  <a:schemeClr val="lt1"/>
                </a:solidFill>
              </a:defRPr>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ext: Timeline + Paragraph 4">
  <p:cSld name="Text: Timeline + Paragraph 4">
    <p:spTree>
      <p:nvGrpSpPr>
        <p:cNvPr id="1" name="Shape 637"/>
        <p:cNvGrpSpPr/>
        <p:nvPr/>
      </p:nvGrpSpPr>
      <p:grpSpPr>
        <a:xfrm>
          <a:off x="0" y="0"/>
          <a:ext cx="0" cy="0"/>
          <a:chOff x="0" y="0"/>
          <a:chExt cx="0" cy="0"/>
        </a:xfrm>
      </p:grpSpPr>
      <p:sp>
        <p:nvSpPr>
          <p:cNvPr id="638" name="Google Shape;638;p104"/>
          <p:cNvSpPr txBox="1">
            <a:spLocks noGrp="1"/>
          </p:cNvSpPr>
          <p:nvPr>
            <p:ph type="body" idx="1"/>
          </p:nvPr>
        </p:nvSpPr>
        <p:spPr>
          <a:xfrm>
            <a:off x="6565358" y="2726875"/>
            <a:ext cx="1479000" cy="268800"/>
          </a:xfrm>
          <a:prstGeom prst="rect">
            <a:avLst/>
          </a:prstGeom>
          <a:noFill/>
          <a:ln>
            <a:noFill/>
          </a:ln>
        </p:spPr>
        <p:txBody>
          <a:bodyPr spcFirstLastPara="1" wrap="square" lIns="34275" tIns="0" rIns="34275" bIns="17125" anchor="t" anchorCtr="0">
            <a:noAutofit/>
          </a:bodyPr>
          <a:lstStyle>
            <a:lvl1pPr marL="457200" lvl="0" indent="-228600" algn="r" rtl="0">
              <a:lnSpc>
                <a:spcPct val="150000"/>
              </a:lnSpc>
              <a:spcBef>
                <a:spcPts val="700"/>
              </a:spcBef>
              <a:spcAft>
                <a:spcPts val="0"/>
              </a:spcAft>
              <a:buSzPts val="1300"/>
              <a:buNone/>
              <a:defRPr b="1">
                <a:solidFill>
                  <a:schemeClr val="accent1"/>
                </a:solidFill>
              </a:defRPr>
            </a:lvl1pPr>
            <a:lvl2pPr marL="914400" lvl="1" indent="-311150" algn="r" rtl="0">
              <a:lnSpc>
                <a:spcPct val="150000"/>
              </a:lnSpc>
              <a:spcBef>
                <a:spcPts val="400"/>
              </a:spcBef>
              <a:spcAft>
                <a:spcPts val="0"/>
              </a:spcAft>
              <a:buClr>
                <a:schemeClr val="lt1"/>
              </a:buClr>
              <a:buSzPts val="1300"/>
              <a:buChar char="＋"/>
              <a:defRPr>
                <a:solidFill>
                  <a:schemeClr val="lt1"/>
                </a:solidFill>
              </a:defRPr>
            </a:lvl2pPr>
            <a:lvl3pPr marL="1371600" lvl="2" indent="-311150" algn="r" rtl="0">
              <a:lnSpc>
                <a:spcPct val="150000"/>
              </a:lnSpc>
              <a:spcBef>
                <a:spcPts val="400"/>
              </a:spcBef>
              <a:spcAft>
                <a:spcPts val="0"/>
              </a:spcAft>
              <a:buClr>
                <a:schemeClr val="lt1"/>
              </a:buClr>
              <a:buSzPts val="1300"/>
              <a:buChar char="＞"/>
              <a:defRPr>
                <a:solidFill>
                  <a:schemeClr val="lt1"/>
                </a:solidFill>
              </a:defRPr>
            </a:lvl3pPr>
            <a:lvl4pPr marL="1828800" lvl="3" indent="-311150" algn="r" rtl="0">
              <a:lnSpc>
                <a:spcPct val="150000"/>
              </a:lnSpc>
              <a:spcBef>
                <a:spcPts val="400"/>
              </a:spcBef>
              <a:spcAft>
                <a:spcPts val="0"/>
              </a:spcAft>
              <a:buClr>
                <a:schemeClr val="lt1"/>
              </a:buClr>
              <a:buSzPts val="1300"/>
              <a:buChar char="o"/>
              <a:defRPr>
                <a:solidFill>
                  <a:schemeClr val="lt1"/>
                </a:solidFill>
              </a:defRPr>
            </a:lvl4pPr>
            <a:lvl5pPr marL="2286000" lvl="4" indent="-311150" algn="r" rtl="0">
              <a:lnSpc>
                <a:spcPct val="150000"/>
              </a:lnSpc>
              <a:spcBef>
                <a:spcPts val="400"/>
              </a:spcBef>
              <a:spcAft>
                <a:spcPts val="0"/>
              </a:spcAft>
              <a:buClr>
                <a:schemeClr val="lt1"/>
              </a:buClr>
              <a:buSzPts val="1300"/>
              <a:buChar char="＋"/>
              <a:defRPr>
                <a:solidFill>
                  <a:schemeClr val="lt1"/>
                </a:solidFill>
              </a:defRPr>
            </a:lvl5pPr>
            <a:lvl6pPr marL="2743200" lvl="5" indent="-311150" algn="r" rtl="0">
              <a:lnSpc>
                <a:spcPct val="90000"/>
              </a:lnSpc>
              <a:spcBef>
                <a:spcPts val="400"/>
              </a:spcBef>
              <a:spcAft>
                <a:spcPts val="0"/>
              </a:spcAft>
              <a:buClr>
                <a:schemeClr val="lt1"/>
              </a:buClr>
              <a:buSzPts val="1300"/>
              <a:buChar char="•"/>
              <a:defRPr>
                <a:solidFill>
                  <a:schemeClr val="lt1"/>
                </a:solidFill>
              </a:defRPr>
            </a:lvl6pPr>
            <a:lvl7pPr marL="3200400" lvl="6" indent="-311150" algn="r" rtl="0">
              <a:lnSpc>
                <a:spcPct val="90000"/>
              </a:lnSpc>
              <a:spcBef>
                <a:spcPts val="400"/>
              </a:spcBef>
              <a:spcAft>
                <a:spcPts val="0"/>
              </a:spcAft>
              <a:buClr>
                <a:schemeClr val="lt1"/>
              </a:buClr>
              <a:buSzPts val="1300"/>
              <a:buChar char="•"/>
              <a:defRPr>
                <a:solidFill>
                  <a:schemeClr val="lt1"/>
                </a:solidFill>
              </a:defRPr>
            </a:lvl7pPr>
            <a:lvl8pPr marL="3657600" lvl="7" indent="-311150" algn="r" rtl="0">
              <a:lnSpc>
                <a:spcPct val="90000"/>
              </a:lnSpc>
              <a:spcBef>
                <a:spcPts val="400"/>
              </a:spcBef>
              <a:spcAft>
                <a:spcPts val="0"/>
              </a:spcAft>
              <a:buClr>
                <a:schemeClr val="lt1"/>
              </a:buClr>
              <a:buSzPts val="1300"/>
              <a:buChar char="•"/>
              <a:defRPr>
                <a:solidFill>
                  <a:schemeClr val="lt1"/>
                </a:solidFill>
              </a:defRPr>
            </a:lvl8pPr>
            <a:lvl9pPr marL="4114800" lvl="8" indent="-311150" algn="r"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639" name="Google Shape;639;p104"/>
          <p:cNvSpPr txBox="1">
            <a:spLocks noGrp="1"/>
          </p:cNvSpPr>
          <p:nvPr>
            <p:ph type="body" idx="2"/>
          </p:nvPr>
        </p:nvSpPr>
        <p:spPr>
          <a:xfrm>
            <a:off x="4586459" y="2726875"/>
            <a:ext cx="1479000" cy="268800"/>
          </a:xfrm>
          <a:prstGeom prst="rect">
            <a:avLst/>
          </a:prstGeom>
          <a:noFill/>
          <a:ln>
            <a:noFill/>
          </a:ln>
        </p:spPr>
        <p:txBody>
          <a:bodyPr spcFirstLastPara="1" wrap="square" lIns="34275" tIns="0" rIns="34275" bIns="17125" anchor="t" anchorCtr="0">
            <a:noAutofit/>
          </a:bodyPr>
          <a:lstStyle>
            <a:lvl1pPr marL="457200" lvl="0" indent="-228600" algn="r" rtl="0">
              <a:lnSpc>
                <a:spcPct val="150000"/>
              </a:lnSpc>
              <a:spcBef>
                <a:spcPts val="700"/>
              </a:spcBef>
              <a:spcAft>
                <a:spcPts val="0"/>
              </a:spcAft>
              <a:buSzPts val="1300"/>
              <a:buNone/>
              <a:defRPr b="1">
                <a:solidFill>
                  <a:schemeClr val="accent1"/>
                </a:solidFill>
              </a:defRPr>
            </a:lvl1pPr>
            <a:lvl2pPr marL="914400" lvl="1" indent="-311150" algn="r" rtl="0">
              <a:lnSpc>
                <a:spcPct val="150000"/>
              </a:lnSpc>
              <a:spcBef>
                <a:spcPts val="400"/>
              </a:spcBef>
              <a:spcAft>
                <a:spcPts val="0"/>
              </a:spcAft>
              <a:buClr>
                <a:schemeClr val="lt1"/>
              </a:buClr>
              <a:buSzPts val="1300"/>
              <a:buChar char="＋"/>
              <a:defRPr>
                <a:solidFill>
                  <a:schemeClr val="lt1"/>
                </a:solidFill>
              </a:defRPr>
            </a:lvl2pPr>
            <a:lvl3pPr marL="1371600" lvl="2" indent="-311150" algn="r" rtl="0">
              <a:lnSpc>
                <a:spcPct val="150000"/>
              </a:lnSpc>
              <a:spcBef>
                <a:spcPts val="400"/>
              </a:spcBef>
              <a:spcAft>
                <a:spcPts val="0"/>
              </a:spcAft>
              <a:buClr>
                <a:schemeClr val="lt1"/>
              </a:buClr>
              <a:buSzPts val="1300"/>
              <a:buChar char="＞"/>
              <a:defRPr>
                <a:solidFill>
                  <a:schemeClr val="lt1"/>
                </a:solidFill>
              </a:defRPr>
            </a:lvl3pPr>
            <a:lvl4pPr marL="1828800" lvl="3" indent="-311150" algn="r" rtl="0">
              <a:lnSpc>
                <a:spcPct val="150000"/>
              </a:lnSpc>
              <a:spcBef>
                <a:spcPts val="400"/>
              </a:spcBef>
              <a:spcAft>
                <a:spcPts val="0"/>
              </a:spcAft>
              <a:buClr>
                <a:schemeClr val="lt1"/>
              </a:buClr>
              <a:buSzPts val="1300"/>
              <a:buChar char="o"/>
              <a:defRPr>
                <a:solidFill>
                  <a:schemeClr val="lt1"/>
                </a:solidFill>
              </a:defRPr>
            </a:lvl4pPr>
            <a:lvl5pPr marL="2286000" lvl="4" indent="-311150" algn="r" rtl="0">
              <a:lnSpc>
                <a:spcPct val="150000"/>
              </a:lnSpc>
              <a:spcBef>
                <a:spcPts val="400"/>
              </a:spcBef>
              <a:spcAft>
                <a:spcPts val="0"/>
              </a:spcAft>
              <a:buClr>
                <a:schemeClr val="lt1"/>
              </a:buClr>
              <a:buSzPts val="1300"/>
              <a:buChar char="＋"/>
              <a:defRPr>
                <a:solidFill>
                  <a:schemeClr val="lt1"/>
                </a:solidFill>
              </a:defRPr>
            </a:lvl5pPr>
            <a:lvl6pPr marL="2743200" lvl="5" indent="-311150" algn="r" rtl="0">
              <a:lnSpc>
                <a:spcPct val="90000"/>
              </a:lnSpc>
              <a:spcBef>
                <a:spcPts val="400"/>
              </a:spcBef>
              <a:spcAft>
                <a:spcPts val="0"/>
              </a:spcAft>
              <a:buClr>
                <a:schemeClr val="lt1"/>
              </a:buClr>
              <a:buSzPts val="1300"/>
              <a:buChar char="•"/>
              <a:defRPr>
                <a:solidFill>
                  <a:schemeClr val="lt1"/>
                </a:solidFill>
              </a:defRPr>
            </a:lvl6pPr>
            <a:lvl7pPr marL="3200400" lvl="6" indent="-311150" algn="r" rtl="0">
              <a:lnSpc>
                <a:spcPct val="90000"/>
              </a:lnSpc>
              <a:spcBef>
                <a:spcPts val="400"/>
              </a:spcBef>
              <a:spcAft>
                <a:spcPts val="0"/>
              </a:spcAft>
              <a:buClr>
                <a:schemeClr val="lt1"/>
              </a:buClr>
              <a:buSzPts val="1300"/>
              <a:buChar char="•"/>
              <a:defRPr>
                <a:solidFill>
                  <a:schemeClr val="lt1"/>
                </a:solidFill>
              </a:defRPr>
            </a:lvl7pPr>
            <a:lvl8pPr marL="3657600" lvl="7" indent="-311150" algn="r" rtl="0">
              <a:lnSpc>
                <a:spcPct val="90000"/>
              </a:lnSpc>
              <a:spcBef>
                <a:spcPts val="400"/>
              </a:spcBef>
              <a:spcAft>
                <a:spcPts val="0"/>
              </a:spcAft>
              <a:buClr>
                <a:schemeClr val="lt1"/>
              </a:buClr>
              <a:buSzPts val="1300"/>
              <a:buChar char="•"/>
              <a:defRPr>
                <a:solidFill>
                  <a:schemeClr val="lt1"/>
                </a:solidFill>
              </a:defRPr>
            </a:lvl8pPr>
            <a:lvl9pPr marL="4114800" lvl="8" indent="-311150" algn="r"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640" name="Google Shape;640;p104"/>
          <p:cNvSpPr txBox="1">
            <a:spLocks noGrp="1"/>
          </p:cNvSpPr>
          <p:nvPr>
            <p:ph type="body" idx="3"/>
          </p:nvPr>
        </p:nvSpPr>
        <p:spPr>
          <a:xfrm>
            <a:off x="6565353" y="3036766"/>
            <a:ext cx="1479000" cy="701700"/>
          </a:xfrm>
          <a:prstGeom prst="rect">
            <a:avLst/>
          </a:prstGeom>
          <a:noFill/>
          <a:ln>
            <a:noFill/>
          </a:ln>
        </p:spPr>
        <p:txBody>
          <a:bodyPr spcFirstLastPara="1" wrap="square" lIns="34275" tIns="17125" rIns="34275" bIns="17125" anchor="t" anchorCtr="0">
            <a:noAutofit/>
          </a:bodyPr>
          <a:lstStyle>
            <a:lvl1pPr marL="457200" lvl="0" indent="-304800" algn="r" rtl="0">
              <a:lnSpc>
                <a:spcPct val="150000"/>
              </a:lnSpc>
              <a:spcBef>
                <a:spcPts val="700"/>
              </a:spcBef>
              <a:spcAft>
                <a:spcPts val="0"/>
              </a:spcAft>
              <a:buSzPts val="1200"/>
              <a:buChar char="＋"/>
              <a:defRPr sz="1200"/>
            </a:lvl1pPr>
            <a:lvl2pPr marL="914400" lvl="1" indent="-292100" algn="r" rtl="0">
              <a:lnSpc>
                <a:spcPct val="150000"/>
              </a:lnSpc>
              <a:spcBef>
                <a:spcPts val="400"/>
              </a:spcBef>
              <a:spcAft>
                <a:spcPts val="0"/>
              </a:spcAft>
              <a:buSzPts val="1000"/>
              <a:buChar char="＋"/>
              <a:defRPr sz="1200"/>
            </a:lvl2pPr>
            <a:lvl3pPr marL="1371600" lvl="2" indent="-292100" algn="r" rtl="0">
              <a:lnSpc>
                <a:spcPct val="150000"/>
              </a:lnSpc>
              <a:spcBef>
                <a:spcPts val="400"/>
              </a:spcBef>
              <a:spcAft>
                <a:spcPts val="0"/>
              </a:spcAft>
              <a:buSzPts val="1000"/>
              <a:buChar char="＋"/>
              <a:defRPr sz="1200"/>
            </a:lvl3pPr>
            <a:lvl4pPr marL="1828800" lvl="3" indent="-304800" algn="r" rtl="0">
              <a:lnSpc>
                <a:spcPct val="150000"/>
              </a:lnSpc>
              <a:spcBef>
                <a:spcPts val="400"/>
              </a:spcBef>
              <a:spcAft>
                <a:spcPts val="0"/>
              </a:spcAft>
              <a:buClr>
                <a:schemeClr val="lt1"/>
              </a:buClr>
              <a:buSzPts val="1200"/>
              <a:buChar char="●"/>
              <a:defRPr sz="1200">
                <a:solidFill>
                  <a:schemeClr val="lt1"/>
                </a:solidFill>
              </a:defRPr>
            </a:lvl4pPr>
            <a:lvl5pPr marL="2286000" lvl="4" indent="-304800" algn="r" rtl="0">
              <a:lnSpc>
                <a:spcPct val="150000"/>
              </a:lnSpc>
              <a:spcBef>
                <a:spcPts val="400"/>
              </a:spcBef>
              <a:spcAft>
                <a:spcPts val="0"/>
              </a:spcAft>
              <a:buClr>
                <a:schemeClr val="lt1"/>
              </a:buClr>
              <a:buSzPts val="1200"/>
              <a:buChar char="○"/>
              <a:defRPr sz="1200">
                <a:solidFill>
                  <a:schemeClr val="lt1"/>
                </a:solidFill>
              </a:defRPr>
            </a:lvl5pPr>
            <a:lvl6pPr marL="2743200" lvl="5" indent="-304800" algn="r" rtl="0">
              <a:lnSpc>
                <a:spcPct val="90000"/>
              </a:lnSpc>
              <a:spcBef>
                <a:spcPts val="400"/>
              </a:spcBef>
              <a:spcAft>
                <a:spcPts val="0"/>
              </a:spcAft>
              <a:buClr>
                <a:schemeClr val="lt1"/>
              </a:buClr>
              <a:buSzPts val="1200"/>
              <a:buChar char="■"/>
              <a:defRPr sz="1200">
                <a:solidFill>
                  <a:schemeClr val="lt1"/>
                </a:solidFill>
              </a:defRPr>
            </a:lvl6pPr>
            <a:lvl7pPr marL="3200400" lvl="6" indent="-304800" algn="r" rtl="0">
              <a:lnSpc>
                <a:spcPct val="90000"/>
              </a:lnSpc>
              <a:spcBef>
                <a:spcPts val="400"/>
              </a:spcBef>
              <a:spcAft>
                <a:spcPts val="0"/>
              </a:spcAft>
              <a:buClr>
                <a:schemeClr val="lt1"/>
              </a:buClr>
              <a:buSzPts val="1200"/>
              <a:buChar char="●"/>
              <a:defRPr sz="1200">
                <a:solidFill>
                  <a:schemeClr val="lt1"/>
                </a:solidFill>
              </a:defRPr>
            </a:lvl7pPr>
            <a:lvl8pPr marL="3657600" lvl="7" indent="-304800" algn="r" rtl="0">
              <a:lnSpc>
                <a:spcPct val="90000"/>
              </a:lnSpc>
              <a:spcBef>
                <a:spcPts val="400"/>
              </a:spcBef>
              <a:spcAft>
                <a:spcPts val="0"/>
              </a:spcAft>
              <a:buClr>
                <a:schemeClr val="lt1"/>
              </a:buClr>
              <a:buSzPts val="1200"/>
              <a:buChar char="○"/>
              <a:defRPr sz="1200">
                <a:solidFill>
                  <a:schemeClr val="lt1"/>
                </a:solidFill>
              </a:defRPr>
            </a:lvl8pPr>
            <a:lvl9pPr marL="4114800" lvl="8" indent="-304800" algn="r" rtl="0">
              <a:lnSpc>
                <a:spcPct val="90000"/>
              </a:lnSpc>
              <a:spcBef>
                <a:spcPts val="400"/>
              </a:spcBef>
              <a:spcAft>
                <a:spcPts val="0"/>
              </a:spcAft>
              <a:buClr>
                <a:schemeClr val="lt1"/>
              </a:buClr>
              <a:buSzPts val="1200"/>
              <a:buChar char="■"/>
              <a:defRPr sz="1200">
                <a:solidFill>
                  <a:schemeClr val="lt1"/>
                </a:solidFill>
              </a:defRPr>
            </a:lvl9pPr>
          </a:lstStyle>
          <a:p>
            <a:endParaRPr/>
          </a:p>
        </p:txBody>
      </p:sp>
      <p:sp>
        <p:nvSpPr>
          <p:cNvPr id="641" name="Google Shape;641;p104"/>
          <p:cNvSpPr txBox="1">
            <a:spLocks noGrp="1"/>
          </p:cNvSpPr>
          <p:nvPr>
            <p:ph type="body" idx="4"/>
          </p:nvPr>
        </p:nvSpPr>
        <p:spPr>
          <a:xfrm>
            <a:off x="4586454" y="3036766"/>
            <a:ext cx="1479000" cy="701700"/>
          </a:xfrm>
          <a:prstGeom prst="rect">
            <a:avLst/>
          </a:prstGeom>
          <a:noFill/>
          <a:ln>
            <a:noFill/>
          </a:ln>
        </p:spPr>
        <p:txBody>
          <a:bodyPr spcFirstLastPara="1" wrap="square" lIns="34275" tIns="17125" rIns="34275" bIns="17125" anchor="t" anchorCtr="0">
            <a:noAutofit/>
          </a:bodyPr>
          <a:lstStyle>
            <a:lvl1pPr marL="457200" lvl="0" indent="-304800" algn="r" rtl="0">
              <a:lnSpc>
                <a:spcPct val="150000"/>
              </a:lnSpc>
              <a:spcBef>
                <a:spcPts val="700"/>
              </a:spcBef>
              <a:spcAft>
                <a:spcPts val="0"/>
              </a:spcAft>
              <a:buSzPts val="1200"/>
              <a:buChar char="＋"/>
              <a:defRPr sz="1200"/>
            </a:lvl1pPr>
            <a:lvl2pPr marL="914400" lvl="1" indent="-292100" algn="r" rtl="0">
              <a:lnSpc>
                <a:spcPct val="150000"/>
              </a:lnSpc>
              <a:spcBef>
                <a:spcPts val="400"/>
              </a:spcBef>
              <a:spcAft>
                <a:spcPts val="0"/>
              </a:spcAft>
              <a:buSzPts val="1000"/>
              <a:buChar char="＋"/>
              <a:defRPr sz="1200"/>
            </a:lvl2pPr>
            <a:lvl3pPr marL="1371600" lvl="2" indent="-292100" algn="r" rtl="0">
              <a:lnSpc>
                <a:spcPct val="150000"/>
              </a:lnSpc>
              <a:spcBef>
                <a:spcPts val="400"/>
              </a:spcBef>
              <a:spcAft>
                <a:spcPts val="0"/>
              </a:spcAft>
              <a:buSzPts val="1000"/>
              <a:buChar char="＋"/>
              <a:defRPr sz="1200"/>
            </a:lvl3pPr>
            <a:lvl4pPr marL="1828800" lvl="3" indent="-304800" algn="r" rtl="0">
              <a:lnSpc>
                <a:spcPct val="150000"/>
              </a:lnSpc>
              <a:spcBef>
                <a:spcPts val="400"/>
              </a:spcBef>
              <a:spcAft>
                <a:spcPts val="0"/>
              </a:spcAft>
              <a:buClr>
                <a:schemeClr val="lt1"/>
              </a:buClr>
              <a:buSzPts val="1200"/>
              <a:buChar char="●"/>
              <a:defRPr sz="1200">
                <a:solidFill>
                  <a:schemeClr val="lt1"/>
                </a:solidFill>
              </a:defRPr>
            </a:lvl4pPr>
            <a:lvl5pPr marL="2286000" lvl="4" indent="-304800" algn="r" rtl="0">
              <a:lnSpc>
                <a:spcPct val="150000"/>
              </a:lnSpc>
              <a:spcBef>
                <a:spcPts val="400"/>
              </a:spcBef>
              <a:spcAft>
                <a:spcPts val="0"/>
              </a:spcAft>
              <a:buClr>
                <a:schemeClr val="lt1"/>
              </a:buClr>
              <a:buSzPts val="1200"/>
              <a:buChar char="○"/>
              <a:defRPr sz="1200">
                <a:solidFill>
                  <a:schemeClr val="lt1"/>
                </a:solidFill>
              </a:defRPr>
            </a:lvl5pPr>
            <a:lvl6pPr marL="2743200" lvl="5" indent="-304800" algn="r" rtl="0">
              <a:lnSpc>
                <a:spcPct val="90000"/>
              </a:lnSpc>
              <a:spcBef>
                <a:spcPts val="400"/>
              </a:spcBef>
              <a:spcAft>
                <a:spcPts val="0"/>
              </a:spcAft>
              <a:buClr>
                <a:schemeClr val="lt1"/>
              </a:buClr>
              <a:buSzPts val="1200"/>
              <a:buChar char="■"/>
              <a:defRPr sz="1200">
                <a:solidFill>
                  <a:schemeClr val="lt1"/>
                </a:solidFill>
              </a:defRPr>
            </a:lvl6pPr>
            <a:lvl7pPr marL="3200400" lvl="6" indent="-304800" algn="r" rtl="0">
              <a:lnSpc>
                <a:spcPct val="90000"/>
              </a:lnSpc>
              <a:spcBef>
                <a:spcPts val="400"/>
              </a:spcBef>
              <a:spcAft>
                <a:spcPts val="0"/>
              </a:spcAft>
              <a:buClr>
                <a:schemeClr val="lt1"/>
              </a:buClr>
              <a:buSzPts val="1200"/>
              <a:buChar char="●"/>
              <a:defRPr sz="1200">
                <a:solidFill>
                  <a:schemeClr val="lt1"/>
                </a:solidFill>
              </a:defRPr>
            </a:lvl7pPr>
            <a:lvl8pPr marL="3657600" lvl="7" indent="-304800" algn="r" rtl="0">
              <a:lnSpc>
                <a:spcPct val="90000"/>
              </a:lnSpc>
              <a:spcBef>
                <a:spcPts val="400"/>
              </a:spcBef>
              <a:spcAft>
                <a:spcPts val="0"/>
              </a:spcAft>
              <a:buClr>
                <a:schemeClr val="lt1"/>
              </a:buClr>
              <a:buSzPts val="1200"/>
              <a:buChar char="○"/>
              <a:defRPr sz="1200">
                <a:solidFill>
                  <a:schemeClr val="lt1"/>
                </a:solidFill>
              </a:defRPr>
            </a:lvl8pPr>
            <a:lvl9pPr marL="4114800" lvl="8" indent="-304800" algn="r" rtl="0">
              <a:lnSpc>
                <a:spcPct val="90000"/>
              </a:lnSpc>
              <a:spcBef>
                <a:spcPts val="400"/>
              </a:spcBef>
              <a:spcAft>
                <a:spcPts val="0"/>
              </a:spcAft>
              <a:buClr>
                <a:schemeClr val="lt1"/>
              </a:buClr>
              <a:buSzPts val="1200"/>
              <a:buChar char="■"/>
              <a:defRPr sz="1200">
                <a:solidFill>
                  <a:schemeClr val="lt1"/>
                </a:solidFill>
              </a:defRPr>
            </a:lvl9pPr>
          </a:lstStyle>
          <a:p>
            <a:endParaRPr/>
          </a:p>
        </p:txBody>
      </p:sp>
      <p:sp>
        <p:nvSpPr>
          <p:cNvPr id="642" name="Google Shape;642;p104"/>
          <p:cNvSpPr txBox="1">
            <a:spLocks noGrp="1"/>
          </p:cNvSpPr>
          <p:nvPr>
            <p:ph type="body" idx="5"/>
          </p:nvPr>
        </p:nvSpPr>
        <p:spPr>
          <a:xfrm>
            <a:off x="628651" y="1086221"/>
            <a:ext cx="6283200" cy="971400"/>
          </a:xfrm>
          <a:prstGeom prst="rect">
            <a:avLst/>
          </a:prstGeom>
          <a:noFill/>
          <a:ln>
            <a:noFill/>
          </a:ln>
        </p:spPr>
        <p:txBody>
          <a:bodyPr spcFirstLastPara="1" wrap="square" lIns="0" tIns="17125" rIns="34275" bIns="17125" anchor="t" anchorCtr="0">
            <a:noAutofit/>
          </a:bodyPr>
          <a:lstStyle>
            <a:lvl1pPr marL="457200" lvl="0" indent="-298450" algn="l" rtl="0">
              <a:lnSpc>
                <a:spcPct val="150000"/>
              </a:lnSpc>
              <a:spcBef>
                <a:spcPts val="700"/>
              </a:spcBef>
              <a:spcAft>
                <a:spcPts val="0"/>
              </a:spcAft>
              <a:buSzPts val="1100"/>
              <a:buChar char="＋"/>
              <a:defRPr/>
            </a:lvl1pPr>
            <a:lvl2pPr marL="914400" lvl="1" indent="-292100" algn="l" rtl="0">
              <a:lnSpc>
                <a:spcPct val="150000"/>
              </a:lnSpc>
              <a:spcBef>
                <a:spcPts val="400"/>
              </a:spcBef>
              <a:spcAft>
                <a:spcPts val="0"/>
              </a:spcAft>
              <a:buSzPts val="1000"/>
              <a:buChar char="＋"/>
              <a:defRPr/>
            </a:lvl2pPr>
            <a:lvl3pPr marL="1371600" lvl="2" indent="-292100" algn="l" rtl="0">
              <a:lnSpc>
                <a:spcPct val="150000"/>
              </a:lnSpc>
              <a:spcBef>
                <a:spcPts val="400"/>
              </a:spcBef>
              <a:spcAft>
                <a:spcPts val="0"/>
              </a:spcAft>
              <a:buSzPts val="1000"/>
              <a:buChar char="＋"/>
              <a:defRPr/>
            </a:lvl3pPr>
            <a:lvl4pPr marL="1828800" lvl="3" indent="-292100" algn="l" rtl="0">
              <a:lnSpc>
                <a:spcPct val="150000"/>
              </a:lnSpc>
              <a:spcBef>
                <a:spcPts val="400"/>
              </a:spcBef>
              <a:spcAft>
                <a:spcPts val="0"/>
              </a:spcAft>
              <a:buSzPts val="1000"/>
              <a:buChar char="＋"/>
              <a:defRPr/>
            </a:lvl4pPr>
            <a:lvl5pPr marL="2286000" lvl="4" indent="-292100" algn="l" rtl="0">
              <a:lnSpc>
                <a:spcPct val="150000"/>
              </a:lnSpc>
              <a:spcBef>
                <a:spcPts val="400"/>
              </a:spcBef>
              <a:spcAft>
                <a:spcPts val="0"/>
              </a:spcAft>
              <a:buClr>
                <a:schemeClr val="lt1"/>
              </a:buClr>
              <a:buSzPts val="1000"/>
              <a:buChar char="○"/>
              <a:defRPr>
                <a:solidFill>
                  <a:schemeClr val="lt1"/>
                </a:solidFill>
              </a:defRPr>
            </a:lvl5pPr>
            <a:lvl6pPr marL="2743200" lvl="5" indent="-273050" algn="l" rtl="0">
              <a:lnSpc>
                <a:spcPct val="90000"/>
              </a:lnSpc>
              <a:spcBef>
                <a:spcPts val="400"/>
              </a:spcBef>
              <a:spcAft>
                <a:spcPts val="0"/>
              </a:spcAft>
              <a:buClr>
                <a:schemeClr val="lt1"/>
              </a:buClr>
              <a:buSzPts val="700"/>
              <a:buChar char="■"/>
              <a:defRPr>
                <a:solidFill>
                  <a:schemeClr val="lt1"/>
                </a:solidFill>
              </a:defRPr>
            </a:lvl6pPr>
            <a:lvl7pPr marL="3200400" lvl="6" indent="-273050" algn="l" rtl="0">
              <a:lnSpc>
                <a:spcPct val="90000"/>
              </a:lnSpc>
              <a:spcBef>
                <a:spcPts val="400"/>
              </a:spcBef>
              <a:spcAft>
                <a:spcPts val="0"/>
              </a:spcAft>
              <a:buClr>
                <a:schemeClr val="lt1"/>
              </a:buClr>
              <a:buSzPts val="700"/>
              <a:buChar char="●"/>
              <a:defRPr>
                <a:solidFill>
                  <a:schemeClr val="lt1"/>
                </a:solidFill>
              </a:defRPr>
            </a:lvl7pPr>
            <a:lvl8pPr marL="3657600" lvl="7" indent="-273050" algn="l" rtl="0">
              <a:lnSpc>
                <a:spcPct val="90000"/>
              </a:lnSpc>
              <a:spcBef>
                <a:spcPts val="400"/>
              </a:spcBef>
              <a:spcAft>
                <a:spcPts val="0"/>
              </a:spcAft>
              <a:buClr>
                <a:schemeClr val="lt1"/>
              </a:buClr>
              <a:buSzPts val="700"/>
              <a:buChar char="○"/>
              <a:defRPr>
                <a:solidFill>
                  <a:schemeClr val="lt1"/>
                </a:solidFill>
              </a:defRPr>
            </a:lvl8pPr>
            <a:lvl9pPr marL="4114800" lvl="8" indent="-273050" algn="l"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643" name="Google Shape;643;p104"/>
          <p:cNvSpPr txBox="1">
            <a:spLocks noGrp="1"/>
          </p:cNvSpPr>
          <p:nvPr>
            <p:ph type="body" idx="6"/>
          </p:nvPr>
        </p:nvSpPr>
        <p:spPr>
          <a:xfrm>
            <a:off x="628650" y="2727652"/>
            <a:ext cx="1479000" cy="268800"/>
          </a:xfrm>
          <a:prstGeom prst="rect">
            <a:avLst/>
          </a:prstGeom>
          <a:noFill/>
          <a:ln>
            <a:noFill/>
          </a:ln>
        </p:spPr>
        <p:txBody>
          <a:bodyPr spcFirstLastPara="1" wrap="square" lIns="34275" tIns="0" rIns="34275" bIns="17125" anchor="t" anchorCtr="0">
            <a:noAutofit/>
          </a:bodyPr>
          <a:lstStyle>
            <a:lvl1pPr marL="457200" lvl="0" indent="-228600" algn="r" rtl="0">
              <a:lnSpc>
                <a:spcPct val="150000"/>
              </a:lnSpc>
              <a:spcBef>
                <a:spcPts val="700"/>
              </a:spcBef>
              <a:spcAft>
                <a:spcPts val="0"/>
              </a:spcAft>
              <a:buSzPts val="1300"/>
              <a:buNone/>
              <a:defRPr b="1">
                <a:solidFill>
                  <a:schemeClr val="accent1"/>
                </a:solidFill>
              </a:defRPr>
            </a:lvl1pPr>
            <a:lvl2pPr marL="914400" lvl="1" indent="-311150" algn="r" rtl="0">
              <a:lnSpc>
                <a:spcPct val="150000"/>
              </a:lnSpc>
              <a:spcBef>
                <a:spcPts val="400"/>
              </a:spcBef>
              <a:spcAft>
                <a:spcPts val="0"/>
              </a:spcAft>
              <a:buClr>
                <a:srgbClr val="FFFFFF"/>
              </a:buClr>
              <a:buSzPts val="1300"/>
              <a:buChar char="＋"/>
              <a:defRPr>
                <a:solidFill>
                  <a:srgbClr val="FFFFFF"/>
                </a:solidFill>
              </a:defRPr>
            </a:lvl2pPr>
            <a:lvl3pPr marL="1371600" lvl="2" indent="-311150" algn="r" rtl="0">
              <a:lnSpc>
                <a:spcPct val="150000"/>
              </a:lnSpc>
              <a:spcBef>
                <a:spcPts val="400"/>
              </a:spcBef>
              <a:spcAft>
                <a:spcPts val="0"/>
              </a:spcAft>
              <a:buClr>
                <a:srgbClr val="FFFFFF"/>
              </a:buClr>
              <a:buSzPts val="1300"/>
              <a:buChar char="＞"/>
              <a:defRPr>
                <a:solidFill>
                  <a:srgbClr val="FFFFFF"/>
                </a:solidFill>
              </a:defRPr>
            </a:lvl3pPr>
            <a:lvl4pPr marL="1828800" lvl="3" indent="-311150" algn="r" rtl="0">
              <a:lnSpc>
                <a:spcPct val="150000"/>
              </a:lnSpc>
              <a:spcBef>
                <a:spcPts val="400"/>
              </a:spcBef>
              <a:spcAft>
                <a:spcPts val="0"/>
              </a:spcAft>
              <a:buClr>
                <a:srgbClr val="FFFFFF"/>
              </a:buClr>
              <a:buSzPts val="1300"/>
              <a:buChar char="o"/>
              <a:defRPr>
                <a:solidFill>
                  <a:srgbClr val="FFFFFF"/>
                </a:solidFill>
              </a:defRPr>
            </a:lvl4pPr>
            <a:lvl5pPr marL="2286000" lvl="4" indent="-311150" algn="r" rtl="0">
              <a:lnSpc>
                <a:spcPct val="150000"/>
              </a:lnSpc>
              <a:spcBef>
                <a:spcPts val="400"/>
              </a:spcBef>
              <a:spcAft>
                <a:spcPts val="0"/>
              </a:spcAft>
              <a:buClr>
                <a:srgbClr val="FFFFFF"/>
              </a:buClr>
              <a:buSzPts val="1300"/>
              <a:buChar char="＋"/>
              <a:defRPr>
                <a:solidFill>
                  <a:srgbClr val="FFFFFF"/>
                </a:solidFill>
              </a:defRPr>
            </a:lvl5pPr>
            <a:lvl6pPr marL="2743200" lvl="5" indent="-311150" algn="r" rtl="0">
              <a:lnSpc>
                <a:spcPct val="90000"/>
              </a:lnSpc>
              <a:spcBef>
                <a:spcPts val="400"/>
              </a:spcBef>
              <a:spcAft>
                <a:spcPts val="0"/>
              </a:spcAft>
              <a:buClr>
                <a:srgbClr val="FFFFFF"/>
              </a:buClr>
              <a:buSzPts val="1300"/>
              <a:buChar char="•"/>
              <a:defRPr>
                <a:solidFill>
                  <a:srgbClr val="FFFFFF"/>
                </a:solidFill>
              </a:defRPr>
            </a:lvl6pPr>
            <a:lvl7pPr marL="3200400" lvl="6" indent="-311150" algn="r" rtl="0">
              <a:lnSpc>
                <a:spcPct val="90000"/>
              </a:lnSpc>
              <a:spcBef>
                <a:spcPts val="400"/>
              </a:spcBef>
              <a:spcAft>
                <a:spcPts val="0"/>
              </a:spcAft>
              <a:buClr>
                <a:srgbClr val="FFFFFF"/>
              </a:buClr>
              <a:buSzPts val="1300"/>
              <a:buChar char="•"/>
              <a:defRPr>
                <a:solidFill>
                  <a:srgbClr val="FFFFFF"/>
                </a:solidFill>
              </a:defRPr>
            </a:lvl7pPr>
            <a:lvl8pPr marL="3657600" lvl="7" indent="-311150" algn="r" rtl="0">
              <a:lnSpc>
                <a:spcPct val="90000"/>
              </a:lnSpc>
              <a:spcBef>
                <a:spcPts val="400"/>
              </a:spcBef>
              <a:spcAft>
                <a:spcPts val="0"/>
              </a:spcAft>
              <a:buClr>
                <a:srgbClr val="FFFFFF"/>
              </a:buClr>
              <a:buSzPts val="1300"/>
              <a:buChar char="•"/>
              <a:defRPr>
                <a:solidFill>
                  <a:srgbClr val="FFFFFF"/>
                </a:solidFill>
              </a:defRPr>
            </a:lvl8pPr>
            <a:lvl9pPr marL="4114800" lvl="8" indent="-311150" algn="r" rtl="0">
              <a:lnSpc>
                <a:spcPct val="90000"/>
              </a:lnSpc>
              <a:spcBef>
                <a:spcPts val="400"/>
              </a:spcBef>
              <a:spcAft>
                <a:spcPts val="0"/>
              </a:spcAft>
              <a:buClr>
                <a:srgbClr val="FFFFFF"/>
              </a:buClr>
              <a:buSzPts val="1300"/>
              <a:buChar char="•"/>
              <a:defRPr>
                <a:solidFill>
                  <a:srgbClr val="FFFFFF"/>
                </a:solidFill>
              </a:defRPr>
            </a:lvl9pPr>
          </a:lstStyle>
          <a:p>
            <a:endParaRPr/>
          </a:p>
        </p:txBody>
      </p:sp>
      <p:sp>
        <p:nvSpPr>
          <p:cNvPr id="644" name="Google Shape;644;p104"/>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645" name="Google Shape;645;p104"/>
          <p:cNvSpPr txBox="1">
            <a:spLocks noGrp="1"/>
          </p:cNvSpPr>
          <p:nvPr>
            <p:ph type="title"/>
          </p:nvPr>
        </p:nvSpPr>
        <p:spPr>
          <a:xfrm>
            <a:off x="628650" y="612518"/>
            <a:ext cx="6283200" cy="473700"/>
          </a:xfrm>
          <a:prstGeom prst="rect">
            <a:avLst/>
          </a:prstGeom>
          <a:noFill/>
          <a:ln>
            <a:noFill/>
          </a:ln>
        </p:spPr>
        <p:txBody>
          <a:bodyPr spcFirstLastPara="1" wrap="square" lIns="0" tIns="17125" rIns="34275" bIns="17125" anchor="t" anchorCtr="0">
            <a:noAutofit/>
          </a:bodyPr>
          <a:lstStyle>
            <a:lvl1pPr lvl="0" algn="l"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646" name="Google Shape;646;p104"/>
          <p:cNvSpPr txBox="1">
            <a:spLocks noGrp="1"/>
          </p:cNvSpPr>
          <p:nvPr>
            <p:ph type="body" idx="7"/>
          </p:nvPr>
        </p:nvSpPr>
        <p:spPr>
          <a:xfrm>
            <a:off x="628650" y="3036766"/>
            <a:ext cx="1479000" cy="701700"/>
          </a:xfrm>
          <a:prstGeom prst="rect">
            <a:avLst/>
          </a:prstGeom>
          <a:noFill/>
          <a:ln>
            <a:noFill/>
          </a:ln>
        </p:spPr>
        <p:txBody>
          <a:bodyPr spcFirstLastPara="1" wrap="square" lIns="34275" tIns="17125" rIns="34275" bIns="17125" anchor="t" anchorCtr="0">
            <a:noAutofit/>
          </a:bodyPr>
          <a:lstStyle>
            <a:lvl1pPr marL="457200" lvl="0" indent="-304800" algn="r" rtl="0">
              <a:lnSpc>
                <a:spcPct val="150000"/>
              </a:lnSpc>
              <a:spcBef>
                <a:spcPts val="700"/>
              </a:spcBef>
              <a:spcAft>
                <a:spcPts val="0"/>
              </a:spcAft>
              <a:buSzPts val="1200"/>
              <a:buChar char="＋"/>
              <a:defRPr sz="1200"/>
            </a:lvl1pPr>
            <a:lvl2pPr marL="914400" lvl="1" indent="-292100" algn="r" rtl="0">
              <a:lnSpc>
                <a:spcPct val="150000"/>
              </a:lnSpc>
              <a:spcBef>
                <a:spcPts val="400"/>
              </a:spcBef>
              <a:spcAft>
                <a:spcPts val="0"/>
              </a:spcAft>
              <a:buSzPts val="1000"/>
              <a:buChar char="＋"/>
              <a:defRPr sz="1200"/>
            </a:lvl2pPr>
            <a:lvl3pPr marL="1371600" lvl="2" indent="-292100" algn="r" rtl="0">
              <a:lnSpc>
                <a:spcPct val="150000"/>
              </a:lnSpc>
              <a:spcBef>
                <a:spcPts val="400"/>
              </a:spcBef>
              <a:spcAft>
                <a:spcPts val="0"/>
              </a:spcAft>
              <a:buSzPts val="1000"/>
              <a:buChar char="＋"/>
              <a:defRPr sz="1200"/>
            </a:lvl3pPr>
            <a:lvl4pPr marL="1828800" lvl="3" indent="-304800" algn="r" rtl="0">
              <a:lnSpc>
                <a:spcPct val="150000"/>
              </a:lnSpc>
              <a:spcBef>
                <a:spcPts val="400"/>
              </a:spcBef>
              <a:spcAft>
                <a:spcPts val="0"/>
              </a:spcAft>
              <a:buClr>
                <a:schemeClr val="lt1"/>
              </a:buClr>
              <a:buSzPts val="1200"/>
              <a:buChar char="●"/>
              <a:defRPr sz="1200">
                <a:solidFill>
                  <a:schemeClr val="lt1"/>
                </a:solidFill>
              </a:defRPr>
            </a:lvl4pPr>
            <a:lvl5pPr marL="2286000" lvl="4" indent="-304800" algn="r" rtl="0">
              <a:lnSpc>
                <a:spcPct val="150000"/>
              </a:lnSpc>
              <a:spcBef>
                <a:spcPts val="400"/>
              </a:spcBef>
              <a:spcAft>
                <a:spcPts val="0"/>
              </a:spcAft>
              <a:buClr>
                <a:schemeClr val="lt1"/>
              </a:buClr>
              <a:buSzPts val="1200"/>
              <a:buChar char="○"/>
              <a:defRPr sz="1200">
                <a:solidFill>
                  <a:schemeClr val="lt1"/>
                </a:solidFill>
              </a:defRPr>
            </a:lvl5pPr>
            <a:lvl6pPr marL="2743200" lvl="5" indent="-304800" algn="r" rtl="0">
              <a:lnSpc>
                <a:spcPct val="90000"/>
              </a:lnSpc>
              <a:spcBef>
                <a:spcPts val="400"/>
              </a:spcBef>
              <a:spcAft>
                <a:spcPts val="0"/>
              </a:spcAft>
              <a:buClr>
                <a:schemeClr val="lt1"/>
              </a:buClr>
              <a:buSzPts val="1200"/>
              <a:buChar char="■"/>
              <a:defRPr sz="1200">
                <a:solidFill>
                  <a:schemeClr val="lt1"/>
                </a:solidFill>
              </a:defRPr>
            </a:lvl6pPr>
            <a:lvl7pPr marL="3200400" lvl="6" indent="-304800" algn="r" rtl="0">
              <a:lnSpc>
                <a:spcPct val="90000"/>
              </a:lnSpc>
              <a:spcBef>
                <a:spcPts val="400"/>
              </a:spcBef>
              <a:spcAft>
                <a:spcPts val="0"/>
              </a:spcAft>
              <a:buClr>
                <a:schemeClr val="lt1"/>
              </a:buClr>
              <a:buSzPts val="1200"/>
              <a:buChar char="●"/>
              <a:defRPr sz="1200">
                <a:solidFill>
                  <a:schemeClr val="lt1"/>
                </a:solidFill>
              </a:defRPr>
            </a:lvl7pPr>
            <a:lvl8pPr marL="3657600" lvl="7" indent="-304800" algn="r" rtl="0">
              <a:lnSpc>
                <a:spcPct val="90000"/>
              </a:lnSpc>
              <a:spcBef>
                <a:spcPts val="400"/>
              </a:spcBef>
              <a:spcAft>
                <a:spcPts val="0"/>
              </a:spcAft>
              <a:buClr>
                <a:schemeClr val="lt1"/>
              </a:buClr>
              <a:buSzPts val="1200"/>
              <a:buChar char="○"/>
              <a:defRPr sz="1200">
                <a:solidFill>
                  <a:schemeClr val="lt1"/>
                </a:solidFill>
              </a:defRPr>
            </a:lvl8pPr>
            <a:lvl9pPr marL="4114800" lvl="8" indent="-304800" algn="r" rtl="0">
              <a:lnSpc>
                <a:spcPct val="90000"/>
              </a:lnSpc>
              <a:spcBef>
                <a:spcPts val="400"/>
              </a:spcBef>
              <a:spcAft>
                <a:spcPts val="0"/>
              </a:spcAft>
              <a:buClr>
                <a:schemeClr val="lt1"/>
              </a:buClr>
              <a:buSzPts val="1200"/>
              <a:buChar char="■"/>
              <a:defRPr sz="1200">
                <a:solidFill>
                  <a:schemeClr val="lt1"/>
                </a:solidFill>
              </a:defRPr>
            </a:lvl9pPr>
          </a:lstStyle>
          <a:p>
            <a:endParaRPr/>
          </a:p>
        </p:txBody>
      </p:sp>
      <p:sp>
        <p:nvSpPr>
          <p:cNvPr id="647" name="Google Shape;647;p104"/>
          <p:cNvSpPr txBox="1">
            <a:spLocks noGrp="1"/>
          </p:cNvSpPr>
          <p:nvPr>
            <p:ph type="body" idx="8"/>
          </p:nvPr>
        </p:nvSpPr>
        <p:spPr>
          <a:xfrm>
            <a:off x="2607555" y="2726875"/>
            <a:ext cx="1479000" cy="268800"/>
          </a:xfrm>
          <a:prstGeom prst="rect">
            <a:avLst/>
          </a:prstGeom>
          <a:noFill/>
          <a:ln>
            <a:noFill/>
          </a:ln>
        </p:spPr>
        <p:txBody>
          <a:bodyPr spcFirstLastPara="1" wrap="square" lIns="34275" tIns="0" rIns="34275" bIns="17125" anchor="t" anchorCtr="0">
            <a:noAutofit/>
          </a:bodyPr>
          <a:lstStyle>
            <a:lvl1pPr marL="457200" lvl="0" indent="-228600" algn="r" rtl="0">
              <a:lnSpc>
                <a:spcPct val="150000"/>
              </a:lnSpc>
              <a:spcBef>
                <a:spcPts val="700"/>
              </a:spcBef>
              <a:spcAft>
                <a:spcPts val="0"/>
              </a:spcAft>
              <a:buSzPts val="1300"/>
              <a:buNone/>
              <a:defRPr b="1">
                <a:solidFill>
                  <a:schemeClr val="accent1"/>
                </a:solidFill>
              </a:defRPr>
            </a:lvl1pPr>
            <a:lvl2pPr marL="914400" lvl="1" indent="-311150" algn="r" rtl="0">
              <a:lnSpc>
                <a:spcPct val="150000"/>
              </a:lnSpc>
              <a:spcBef>
                <a:spcPts val="400"/>
              </a:spcBef>
              <a:spcAft>
                <a:spcPts val="0"/>
              </a:spcAft>
              <a:buClr>
                <a:schemeClr val="lt1"/>
              </a:buClr>
              <a:buSzPts val="1300"/>
              <a:buChar char="＋"/>
              <a:defRPr>
                <a:solidFill>
                  <a:schemeClr val="lt1"/>
                </a:solidFill>
              </a:defRPr>
            </a:lvl2pPr>
            <a:lvl3pPr marL="1371600" lvl="2" indent="-311150" algn="r" rtl="0">
              <a:lnSpc>
                <a:spcPct val="150000"/>
              </a:lnSpc>
              <a:spcBef>
                <a:spcPts val="400"/>
              </a:spcBef>
              <a:spcAft>
                <a:spcPts val="0"/>
              </a:spcAft>
              <a:buClr>
                <a:schemeClr val="lt1"/>
              </a:buClr>
              <a:buSzPts val="1300"/>
              <a:buChar char="＞"/>
              <a:defRPr>
                <a:solidFill>
                  <a:schemeClr val="lt1"/>
                </a:solidFill>
              </a:defRPr>
            </a:lvl3pPr>
            <a:lvl4pPr marL="1828800" lvl="3" indent="-311150" algn="r" rtl="0">
              <a:lnSpc>
                <a:spcPct val="150000"/>
              </a:lnSpc>
              <a:spcBef>
                <a:spcPts val="400"/>
              </a:spcBef>
              <a:spcAft>
                <a:spcPts val="0"/>
              </a:spcAft>
              <a:buClr>
                <a:schemeClr val="lt1"/>
              </a:buClr>
              <a:buSzPts val="1300"/>
              <a:buChar char="o"/>
              <a:defRPr>
                <a:solidFill>
                  <a:schemeClr val="lt1"/>
                </a:solidFill>
              </a:defRPr>
            </a:lvl4pPr>
            <a:lvl5pPr marL="2286000" lvl="4" indent="-311150" algn="r" rtl="0">
              <a:lnSpc>
                <a:spcPct val="150000"/>
              </a:lnSpc>
              <a:spcBef>
                <a:spcPts val="400"/>
              </a:spcBef>
              <a:spcAft>
                <a:spcPts val="0"/>
              </a:spcAft>
              <a:buClr>
                <a:schemeClr val="lt1"/>
              </a:buClr>
              <a:buSzPts val="1300"/>
              <a:buChar char="＋"/>
              <a:defRPr>
                <a:solidFill>
                  <a:schemeClr val="lt1"/>
                </a:solidFill>
              </a:defRPr>
            </a:lvl5pPr>
            <a:lvl6pPr marL="2743200" lvl="5" indent="-311150" algn="r" rtl="0">
              <a:lnSpc>
                <a:spcPct val="90000"/>
              </a:lnSpc>
              <a:spcBef>
                <a:spcPts val="400"/>
              </a:spcBef>
              <a:spcAft>
                <a:spcPts val="0"/>
              </a:spcAft>
              <a:buClr>
                <a:schemeClr val="lt1"/>
              </a:buClr>
              <a:buSzPts val="1300"/>
              <a:buChar char="•"/>
              <a:defRPr>
                <a:solidFill>
                  <a:schemeClr val="lt1"/>
                </a:solidFill>
              </a:defRPr>
            </a:lvl6pPr>
            <a:lvl7pPr marL="3200400" lvl="6" indent="-311150" algn="r" rtl="0">
              <a:lnSpc>
                <a:spcPct val="90000"/>
              </a:lnSpc>
              <a:spcBef>
                <a:spcPts val="400"/>
              </a:spcBef>
              <a:spcAft>
                <a:spcPts val="0"/>
              </a:spcAft>
              <a:buClr>
                <a:schemeClr val="lt1"/>
              </a:buClr>
              <a:buSzPts val="1300"/>
              <a:buChar char="•"/>
              <a:defRPr>
                <a:solidFill>
                  <a:schemeClr val="lt1"/>
                </a:solidFill>
              </a:defRPr>
            </a:lvl7pPr>
            <a:lvl8pPr marL="3657600" lvl="7" indent="-311150" algn="r" rtl="0">
              <a:lnSpc>
                <a:spcPct val="90000"/>
              </a:lnSpc>
              <a:spcBef>
                <a:spcPts val="400"/>
              </a:spcBef>
              <a:spcAft>
                <a:spcPts val="0"/>
              </a:spcAft>
              <a:buClr>
                <a:schemeClr val="lt1"/>
              </a:buClr>
              <a:buSzPts val="1300"/>
              <a:buChar char="•"/>
              <a:defRPr>
                <a:solidFill>
                  <a:schemeClr val="lt1"/>
                </a:solidFill>
              </a:defRPr>
            </a:lvl8pPr>
            <a:lvl9pPr marL="4114800" lvl="8" indent="-311150" algn="r"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648" name="Google Shape;648;p104"/>
          <p:cNvSpPr txBox="1">
            <a:spLocks noGrp="1"/>
          </p:cNvSpPr>
          <p:nvPr>
            <p:ph type="body" idx="9"/>
          </p:nvPr>
        </p:nvSpPr>
        <p:spPr>
          <a:xfrm>
            <a:off x="2607554" y="3036766"/>
            <a:ext cx="1479000" cy="701700"/>
          </a:xfrm>
          <a:prstGeom prst="rect">
            <a:avLst/>
          </a:prstGeom>
          <a:noFill/>
          <a:ln>
            <a:noFill/>
          </a:ln>
        </p:spPr>
        <p:txBody>
          <a:bodyPr spcFirstLastPara="1" wrap="square" lIns="34275" tIns="17125" rIns="34275" bIns="17125" anchor="t" anchorCtr="0">
            <a:noAutofit/>
          </a:bodyPr>
          <a:lstStyle>
            <a:lvl1pPr marL="457200" lvl="0" indent="-304800" algn="r" rtl="0">
              <a:lnSpc>
                <a:spcPct val="150000"/>
              </a:lnSpc>
              <a:spcBef>
                <a:spcPts val="700"/>
              </a:spcBef>
              <a:spcAft>
                <a:spcPts val="0"/>
              </a:spcAft>
              <a:buSzPts val="1200"/>
              <a:buChar char="＋"/>
              <a:defRPr sz="1200"/>
            </a:lvl1pPr>
            <a:lvl2pPr marL="914400" lvl="1" indent="-292100" algn="r" rtl="0">
              <a:lnSpc>
                <a:spcPct val="150000"/>
              </a:lnSpc>
              <a:spcBef>
                <a:spcPts val="400"/>
              </a:spcBef>
              <a:spcAft>
                <a:spcPts val="0"/>
              </a:spcAft>
              <a:buSzPts val="1000"/>
              <a:buChar char="＋"/>
              <a:defRPr sz="1200"/>
            </a:lvl2pPr>
            <a:lvl3pPr marL="1371600" lvl="2" indent="-292100" algn="r" rtl="0">
              <a:lnSpc>
                <a:spcPct val="150000"/>
              </a:lnSpc>
              <a:spcBef>
                <a:spcPts val="400"/>
              </a:spcBef>
              <a:spcAft>
                <a:spcPts val="0"/>
              </a:spcAft>
              <a:buSzPts val="1000"/>
              <a:buChar char="＋"/>
              <a:defRPr sz="1200"/>
            </a:lvl3pPr>
            <a:lvl4pPr marL="1828800" lvl="3" indent="-304800" algn="r" rtl="0">
              <a:lnSpc>
                <a:spcPct val="150000"/>
              </a:lnSpc>
              <a:spcBef>
                <a:spcPts val="400"/>
              </a:spcBef>
              <a:spcAft>
                <a:spcPts val="0"/>
              </a:spcAft>
              <a:buClr>
                <a:schemeClr val="lt1"/>
              </a:buClr>
              <a:buSzPts val="1200"/>
              <a:buChar char="●"/>
              <a:defRPr sz="1200">
                <a:solidFill>
                  <a:schemeClr val="lt1"/>
                </a:solidFill>
              </a:defRPr>
            </a:lvl4pPr>
            <a:lvl5pPr marL="2286000" lvl="4" indent="-304800" algn="r" rtl="0">
              <a:lnSpc>
                <a:spcPct val="150000"/>
              </a:lnSpc>
              <a:spcBef>
                <a:spcPts val="400"/>
              </a:spcBef>
              <a:spcAft>
                <a:spcPts val="0"/>
              </a:spcAft>
              <a:buClr>
                <a:schemeClr val="lt1"/>
              </a:buClr>
              <a:buSzPts val="1200"/>
              <a:buChar char="○"/>
              <a:defRPr sz="1200">
                <a:solidFill>
                  <a:schemeClr val="lt1"/>
                </a:solidFill>
              </a:defRPr>
            </a:lvl5pPr>
            <a:lvl6pPr marL="2743200" lvl="5" indent="-304800" algn="r" rtl="0">
              <a:lnSpc>
                <a:spcPct val="90000"/>
              </a:lnSpc>
              <a:spcBef>
                <a:spcPts val="400"/>
              </a:spcBef>
              <a:spcAft>
                <a:spcPts val="0"/>
              </a:spcAft>
              <a:buClr>
                <a:schemeClr val="lt1"/>
              </a:buClr>
              <a:buSzPts val="1200"/>
              <a:buChar char="■"/>
              <a:defRPr sz="1200">
                <a:solidFill>
                  <a:schemeClr val="lt1"/>
                </a:solidFill>
              </a:defRPr>
            </a:lvl6pPr>
            <a:lvl7pPr marL="3200400" lvl="6" indent="-304800" algn="r" rtl="0">
              <a:lnSpc>
                <a:spcPct val="90000"/>
              </a:lnSpc>
              <a:spcBef>
                <a:spcPts val="400"/>
              </a:spcBef>
              <a:spcAft>
                <a:spcPts val="0"/>
              </a:spcAft>
              <a:buClr>
                <a:schemeClr val="lt1"/>
              </a:buClr>
              <a:buSzPts val="1200"/>
              <a:buChar char="●"/>
              <a:defRPr sz="1200">
                <a:solidFill>
                  <a:schemeClr val="lt1"/>
                </a:solidFill>
              </a:defRPr>
            </a:lvl7pPr>
            <a:lvl8pPr marL="3657600" lvl="7" indent="-304800" algn="r" rtl="0">
              <a:lnSpc>
                <a:spcPct val="90000"/>
              </a:lnSpc>
              <a:spcBef>
                <a:spcPts val="400"/>
              </a:spcBef>
              <a:spcAft>
                <a:spcPts val="0"/>
              </a:spcAft>
              <a:buClr>
                <a:schemeClr val="lt1"/>
              </a:buClr>
              <a:buSzPts val="1200"/>
              <a:buChar char="○"/>
              <a:defRPr sz="1200">
                <a:solidFill>
                  <a:schemeClr val="lt1"/>
                </a:solidFill>
              </a:defRPr>
            </a:lvl8pPr>
            <a:lvl9pPr marL="4114800" lvl="8" indent="-304800" algn="r" rtl="0">
              <a:lnSpc>
                <a:spcPct val="90000"/>
              </a:lnSpc>
              <a:spcBef>
                <a:spcPts val="400"/>
              </a:spcBef>
              <a:spcAft>
                <a:spcPts val="0"/>
              </a:spcAft>
              <a:buClr>
                <a:schemeClr val="lt1"/>
              </a:buClr>
              <a:buSzPts val="1200"/>
              <a:buChar char="■"/>
              <a:defRPr sz="1200">
                <a:solidFill>
                  <a:schemeClr val="lt1"/>
                </a:solidFill>
              </a:defRPr>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ext: Timeline Detailed 6">
  <p:cSld name="Text: Timeline Detailed 6">
    <p:spTree>
      <p:nvGrpSpPr>
        <p:cNvPr id="1" name="Shape 649"/>
        <p:cNvGrpSpPr/>
        <p:nvPr/>
      </p:nvGrpSpPr>
      <p:grpSpPr>
        <a:xfrm>
          <a:off x="0" y="0"/>
          <a:ext cx="0" cy="0"/>
          <a:chOff x="0" y="0"/>
          <a:chExt cx="0" cy="0"/>
        </a:xfrm>
      </p:grpSpPr>
      <p:sp>
        <p:nvSpPr>
          <p:cNvPr id="650" name="Google Shape;650;p105"/>
          <p:cNvSpPr txBox="1">
            <a:spLocks noGrp="1"/>
          </p:cNvSpPr>
          <p:nvPr>
            <p:ph type="body" idx="1"/>
          </p:nvPr>
        </p:nvSpPr>
        <p:spPr>
          <a:xfrm>
            <a:off x="5501627" y="1408126"/>
            <a:ext cx="1812000" cy="2688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SzPts val="1000"/>
              <a:buNone/>
              <a:defRPr sz="1000" b="1">
                <a:solidFill>
                  <a:schemeClr val="accent1"/>
                </a:solidFill>
              </a:defRPr>
            </a:lvl1pPr>
            <a:lvl2pPr marL="914400" lvl="1" indent="-292100" algn="l" rtl="0">
              <a:lnSpc>
                <a:spcPct val="150000"/>
              </a:lnSpc>
              <a:spcBef>
                <a:spcPts val="400"/>
              </a:spcBef>
              <a:spcAft>
                <a:spcPts val="0"/>
              </a:spcAft>
              <a:buClr>
                <a:srgbClr val="FFFFFF"/>
              </a:buClr>
              <a:buSzPts val="1000"/>
              <a:buChar char="＋"/>
              <a:defRPr sz="1000">
                <a:solidFill>
                  <a:srgbClr val="FFFFFF"/>
                </a:solidFill>
              </a:defRPr>
            </a:lvl2pPr>
            <a:lvl3pPr marL="1371600" lvl="2" indent="-292100" algn="l" rtl="0">
              <a:lnSpc>
                <a:spcPct val="150000"/>
              </a:lnSpc>
              <a:spcBef>
                <a:spcPts val="400"/>
              </a:spcBef>
              <a:spcAft>
                <a:spcPts val="0"/>
              </a:spcAft>
              <a:buClr>
                <a:srgbClr val="FFFFFF"/>
              </a:buClr>
              <a:buSzPts val="1000"/>
              <a:buChar char="＞"/>
              <a:defRPr sz="1000">
                <a:solidFill>
                  <a:srgbClr val="FFFFFF"/>
                </a:solidFill>
              </a:defRPr>
            </a:lvl3pPr>
            <a:lvl4pPr marL="1828800" lvl="3" indent="-292100" algn="l" rtl="0">
              <a:lnSpc>
                <a:spcPct val="150000"/>
              </a:lnSpc>
              <a:spcBef>
                <a:spcPts val="400"/>
              </a:spcBef>
              <a:spcAft>
                <a:spcPts val="0"/>
              </a:spcAft>
              <a:buClr>
                <a:srgbClr val="FFFFFF"/>
              </a:buClr>
              <a:buSzPts val="1000"/>
              <a:buChar char="o"/>
              <a:defRPr sz="1000">
                <a:solidFill>
                  <a:srgbClr val="FFFFFF"/>
                </a:solidFill>
              </a:defRPr>
            </a:lvl4pPr>
            <a:lvl5pPr marL="2286000" lvl="4" indent="-292100" algn="l" rtl="0">
              <a:lnSpc>
                <a:spcPct val="150000"/>
              </a:lnSpc>
              <a:spcBef>
                <a:spcPts val="400"/>
              </a:spcBef>
              <a:spcAft>
                <a:spcPts val="0"/>
              </a:spcAft>
              <a:buClr>
                <a:srgbClr val="FFFFFF"/>
              </a:buClr>
              <a:buSzPts val="1000"/>
              <a:buChar char="＋"/>
              <a:defRPr sz="1000">
                <a:solidFill>
                  <a:srgbClr val="FFFFFF"/>
                </a:solidFill>
              </a:defRPr>
            </a:lvl5pPr>
            <a:lvl6pPr marL="2743200" lvl="5" indent="-292100" algn="l" rtl="0">
              <a:lnSpc>
                <a:spcPct val="90000"/>
              </a:lnSpc>
              <a:spcBef>
                <a:spcPts val="400"/>
              </a:spcBef>
              <a:spcAft>
                <a:spcPts val="0"/>
              </a:spcAft>
              <a:buClr>
                <a:srgbClr val="FFFFFF"/>
              </a:buClr>
              <a:buSzPts val="1000"/>
              <a:buChar char="•"/>
              <a:defRPr sz="1000">
                <a:solidFill>
                  <a:srgbClr val="FFFFFF"/>
                </a:solidFill>
              </a:defRPr>
            </a:lvl6pPr>
            <a:lvl7pPr marL="3200400" lvl="6" indent="-292100" algn="l" rtl="0">
              <a:lnSpc>
                <a:spcPct val="90000"/>
              </a:lnSpc>
              <a:spcBef>
                <a:spcPts val="400"/>
              </a:spcBef>
              <a:spcAft>
                <a:spcPts val="0"/>
              </a:spcAft>
              <a:buClr>
                <a:srgbClr val="FFFFFF"/>
              </a:buClr>
              <a:buSzPts val="1000"/>
              <a:buChar char="•"/>
              <a:defRPr sz="1000">
                <a:solidFill>
                  <a:srgbClr val="FFFFFF"/>
                </a:solidFill>
              </a:defRPr>
            </a:lvl7pPr>
            <a:lvl8pPr marL="3657600" lvl="7" indent="-292100" algn="l" rtl="0">
              <a:lnSpc>
                <a:spcPct val="90000"/>
              </a:lnSpc>
              <a:spcBef>
                <a:spcPts val="400"/>
              </a:spcBef>
              <a:spcAft>
                <a:spcPts val="0"/>
              </a:spcAft>
              <a:buClr>
                <a:srgbClr val="FFFFFF"/>
              </a:buClr>
              <a:buSzPts val="1000"/>
              <a:buChar char="•"/>
              <a:defRPr sz="1000">
                <a:solidFill>
                  <a:srgbClr val="FFFFFF"/>
                </a:solidFill>
              </a:defRPr>
            </a:lvl8pPr>
            <a:lvl9pPr marL="4114800" lvl="8" indent="-292100" algn="l" rtl="0">
              <a:lnSpc>
                <a:spcPct val="90000"/>
              </a:lnSpc>
              <a:spcBef>
                <a:spcPts val="400"/>
              </a:spcBef>
              <a:spcAft>
                <a:spcPts val="0"/>
              </a:spcAft>
              <a:buClr>
                <a:srgbClr val="FFFFFF"/>
              </a:buClr>
              <a:buSzPts val="1000"/>
              <a:buChar char="•"/>
              <a:defRPr sz="1000">
                <a:solidFill>
                  <a:srgbClr val="FFFFFF"/>
                </a:solidFill>
              </a:defRPr>
            </a:lvl9pPr>
          </a:lstStyle>
          <a:p>
            <a:endParaRPr/>
          </a:p>
        </p:txBody>
      </p:sp>
      <p:sp>
        <p:nvSpPr>
          <p:cNvPr id="651" name="Google Shape;651;p105"/>
          <p:cNvSpPr txBox="1">
            <a:spLocks noGrp="1"/>
          </p:cNvSpPr>
          <p:nvPr>
            <p:ph type="body" idx="2"/>
          </p:nvPr>
        </p:nvSpPr>
        <p:spPr>
          <a:xfrm>
            <a:off x="5501631" y="1717240"/>
            <a:ext cx="1812000" cy="904800"/>
          </a:xfrm>
          <a:prstGeom prst="rect">
            <a:avLst/>
          </a:prstGeom>
          <a:noFill/>
          <a:ln>
            <a:noFill/>
          </a:ln>
        </p:spPr>
        <p:txBody>
          <a:bodyPr spcFirstLastPara="1" wrap="square" lIns="34275" tIns="17125" rIns="34275" bIns="17125" anchor="t" anchorCtr="0">
            <a:noAutofit/>
          </a:bodyPr>
          <a:lstStyle>
            <a:lvl1pPr marL="457200" lvl="0" indent="-311150" algn="l" rtl="0">
              <a:lnSpc>
                <a:spcPct val="150000"/>
              </a:lnSpc>
              <a:spcBef>
                <a:spcPts val="700"/>
              </a:spcBef>
              <a:spcAft>
                <a:spcPts val="0"/>
              </a:spcAft>
              <a:buSzPts val="1300"/>
              <a:buChar char="＋"/>
              <a:defRPr/>
            </a:lvl1pPr>
            <a:lvl2pPr marL="914400" lvl="1" indent="-311150" algn="l" rtl="0">
              <a:lnSpc>
                <a:spcPct val="150000"/>
              </a:lnSpc>
              <a:spcBef>
                <a:spcPts val="400"/>
              </a:spcBef>
              <a:spcAft>
                <a:spcPts val="0"/>
              </a:spcAft>
              <a:buSzPts val="1300"/>
              <a:buChar char="＋"/>
              <a:defRPr/>
            </a:lvl2pPr>
            <a:lvl3pPr marL="1371600" lvl="2" indent="-311150" algn="l" rtl="0">
              <a:lnSpc>
                <a:spcPct val="150000"/>
              </a:lnSpc>
              <a:spcBef>
                <a:spcPts val="400"/>
              </a:spcBef>
              <a:spcAft>
                <a:spcPts val="0"/>
              </a:spcAft>
              <a:buSzPts val="1300"/>
              <a:buChar char="＋"/>
              <a:defRPr/>
            </a:lvl3pPr>
            <a:lvl4pPr marL="1828800" lvl="3" indent="-311150" algn="l" rtl="0">
              <a:lnSpc>
                <a:spcPct val="150000"/>
              </a:lnSpc>
              <a:spcBef>
                <a:spcPts val="400"/>
              </a:spcBef>
              <a:spcAft>
                <a:spcPts val="0"/>
              </a:spcAft>
              <a:buClr>
                <a:schemeClr val="lt1"/>
              </a:buClr>
              <a:buSzPts val="1300"/>
              <a:buChar char="●"/>
              <a:defRPr>
                <a:solidFill>
                  <a:schemeClr val="lt1"/>
                </a:solidFill>
              </a:defRPr>
            </a:lvl4pPr>
            <a:lvl5pPr marL="2286000" lvl="4" indent="-311150" algn="l" rtl="0">
              <a:lnSpc>
                <a:spcPct val="150000"/>
              </a:lnSpc>
              <a:spcBef>
                <a:spcPts val="400"/>
              </a:spcBef>
              <a:spcAft>
                <a:spcPts val="0"/>
              </a:spcAft>
              <a:buClr>
                <a:schemeClr val="lt1"/>
              </a:buClr>
              <a:buSzPts val="1300"/>
              <a:buChar char="○"/>
              <a:defRPr>
                <a:solidFill>
                  <a:schemeClr val="lt1"/>
                </a:solidFill>
              </a:defRPr>
            </a:lvl5pPr>
            <a:lvl6pPr marL="2743200" lvl="5" indent="-311150" algn="l" rtl="0">
              <a:lnSpc>
                <a:spcPct val="90000"/>
              </a:lnSpc>
              <a:spcBef>
                <a:spcPts val="400"/>
              </a:spcBef>
              <a:spcAft>
                <a:spcPts val="0"/>
              </a:spcAft>
              <a:buClr>
                <a:schemeClr val="lt1"/>
              </a:buClr>
              <a:buSzPts val="1300"/>
              <a:buChar char="■"/>
              <a:defRPr>
                <a:solidFill>
                  <a:schemeClr val="lt1"/>
                </a:solidFill>
              </a:defRPr>
            </a:lvl6pPr>
            <a:lvl7pPr marL="3200400" lvl="6" indent="-311150" algn="l" rtl="0">
              <a:lnSpc>
                <a:spcPct val="90000"/>
              </a:lnSpc>
              <a:spcBef>
                <a:spcPts val="400"/>
              </a:spcBef>
              <a:spcAft>
                <a:spcPts val="0"/>
              </a:spcAft>
              <a:buClr>
                <a:schemeClr val="lt1"/>
              </a:buClr>
              <a:buSzPts val="1300"/>
              <a:buChar char="●"/>
              <a:defRPr>
                <a:solidFill>
                  <a:schemeClr val="lt1"/>
                </a:solidFill>
              </a:defRPr>
            </a:lvl7pPr>
            <a:lvl8pPr marL="3657600" lvl="7" indent="-311150" algn="l" rtl="0">
              <a:lnSpc>
                <a:spcPct val="90000"/>
              </a:lnSpc>
              <a:spcBef>
                <a:spcPts val="400"/>
              </a:spcBef>
              <a:spcAft>
                <a:spcPts val="0"/>
              </a:spcAft>
              <a:buClr>
                <a:schemeClr val="lt1"/>
              </a:buClr>
              <a:buSzPts val="1300"/>
              <a:buChar char="○"/>
              <a:defRPr>
                <a:solidFill>
                  <a:schemeClr val="lt1"/>
                </a:solidFill>
              </a:defRPr>
            </a:lvl8pPr>
            <a:lvl9pPr marL="4114800" lvl="8" indent="-311150" algn="l"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652" name="Google Shape;652;p105"/>
          <p:cNvSpPr txBox="1">
            <a:spLocks noGrp="1"/>
          </p:cNvSpPr>
          <p:nvPr>
            <p:ph type="body" idx="3"/>
          </p:nvPr>
        </p:nvSpPr>
        <p:spPr>
          <a:xfrm>
            <a:off x="3142178" y="1408126"/>
            <a:ext cx="1812000" cy="2688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SzPts val="1000"/>
              <a:buNone/>
              <a:defRPr sz="1000" b="1">
                <a:solidFill>
                  <a:schemeClr val="accent1"/>
                </a:solidFill>
              </a:defRPr>
            </a:lvl1pPr>
            <a:lvl2pPr marL="914400" lvl="1" indent="-292100" algn="l" rtl="0">
              <a:lnSpc>
                <a:spcPct val="150000"/>
              </a:lnSpc>
              <a:spcBef>
                <a:spcPts val="400"/>
              </a:spcBef>
              <a:spcAft>
                <a:spcPts val="0"/>
              </a:spcAft>
              <a:buClr>
                <a:srgbClr val="FFFFFF"/>
              </a:buClr>
              <a:buSzPts val="1000"/>
              <a:buChar char="＋"/>
              <a:defRPr sz="1000">
                <a:solidFill>
                  <a:srgbClr val="FFFFFF"/>
                </a:solidFill>
              </a:defRPr>
            </a:lvl2pPr>
            <a:lvl3pPr marL="1371600" lvl="2" indent="-292100" algn="l" rtl="0">
              <a:lnSpc>
                <a:spcPct val="150000"/>
              </a:lnSpc>
              <a:spcBef>
                <a:spcPts val="400"/>
              </a:spcBef>
              <a:spcAft>
                <a:spcPts val="0"/>
              </a:spcAft>
              <a:buClr>
                <a:srgbClr val="FFFFFF"/>
              </a:buClr>
              <a:buSzPts val="1000"/>
              <a:buChar char="＞"/>
              <a:defRPr sz="1000">
                <a:solidFill>
                  <a:srgbClr val="FFFFFF"/>
                </a:solidFill>
              </a:defRPr>
            </a:lvl3pPr>
            <a:lvl4pPr marL="1828800" lvl="3" indent="-292100" algn="l" rtl="0">
              <a:lnSpc>
                <a:spcPct val="150000"/>
              </a:lnSpc>
              <a:spcBef>
                <a:spcPts val="400"/>
              </a:spcBef>
              <a:spcAft>
                <a:spcPts val="0"/>
              </a:spcAft>
              <a:buClr>
                <a:srgbClr val="FFFFFF"/>
              </a:buClr>
              <a:buSzPts val="1000"/>
              <a:buChar char="o"/>
              <a:defRPr sz="1000">
                <a:solidFill>
                  <a:srgbClr val="FFFFFF"/>
                </a:solidFill>
              </a:defRPr>
            </a:lvl4pPr>
            <a:lvl5pPr marL="2286000" lvl="4" indent="-292100" algn="l" rtl="0">
              <a:lnSpc>
                <a:spcPct val="150000"/>
              </a:lnSpc>
              <a:spcBef>
                <a:spcPts val="400"/>
              </a:spcBef>
              <a:spcAft>
                <a:spcPts val="0"/>
              </a:spcAft>
              <a:buClr>
                <a:srgbClr val="FFFFFF"/>
              </a:buClr>
              <a:buSzPts val="1000"/>
              <a:buChar char="＋"/>
              <a:defRPr sz="1000">
                <a:solidFill>
                  <a:srgbClr val="FFFFFF"/>
                </a:solidFill>
              </a:defRPr>
            </a:lvl5pPr>
            <a:lvl6pPr marL="2743200" lvl="5" indent="-292100" algn="l" rtl="0">
              <a:lnSpc>
                <a:spcPct val="90000"/>
              </a:lnSpc>
              <a:spcBef>
                <a:spcPts val="400"/>
              </a:spcBef>
              <a:spcAft>
                <a:spcPts val="0"/>
              </a:spcAft>
              <a:buClr>
                <a:srgbClr val="FFFFFF"/>
              </a:buClr>
              <a:buSzPts val="1000"/>
              <a:buChar char="•"/>
              <a:defRPr sz="1000">
                <a:solidFill>
                  <a:srgbClr val="FFFFFF"/>
                </a:solidFill>
              </a:defRPr>
            </a:lvl6pPr>
            <a:lvl7pPr marL="3200400" lvl="6" indent="-292100" algn="l" rtl="0">
              <a:lnSpc>
                <a:spcPct val="90000"/>
              </a:lnSpc>
              <a:spcBef>
                <a:spcPts val="400"/>
              </a:spcBef>
              <a:spcAft>
                <a:spcPts val="0"/>
              </a:spcAft>
              <a:buClr>
                <a:srgbClr val="FFFFFF"/>
              </a:buClr>
              <a:buSzPts val="1000"/>
              <a:buChar char="•"/>
              <a:defRPr sz="1000">
                <a:solidFill>
                  <a:srgbClr val="FFFFFF"/>
                </a:solidFill>
              </a:defRPr>
            </a:lvl7pPr>
            <a:lvl8pPr marL="3657600" lvl="7" indent="-292100" algn="l" rtl="0">
              <a:lnSpc>
                <a:spcPct val="90000"/>
              </a:lnSpc>
              <a:spcBef>
                <a:spcPts val="400"/>
              </a:spcBef>
              <a:spcAft>
                <a:spcPts val="0"/>
              </a:spcAft>
              <a:buClr>
                <a:srgbClr val="FFFFFF"/>
              </a:buClr>
              <a:buSzPts val="1000"/>
              <a:buChar char="•"/>
              <a:defRPr sz="1000">
                <a:solidFill>
                  <a:srgbClr val="FFFFFF"/>
                </a:solidFill>
              </a:defRPr>
            </a:lvl8pPr>
            <a:lvl9pPr marL="4114800" lvl="8" indent="-292100" algn="l" rtl="0">
              <a:lnSpc>
                <a:spcPct val="90000"/>
              </a:lnSpc>
              <a:spcBef>
                <a:spcPts val="400"/>
              </a:spcBef>
              <a:spcAft>
                <a:spcPts val="0"/>
              </a:spcAft>
              <a:buClr>
                <a:srgbClr val="FFFFFF"/>
              </a:buClr>
              <a:buSzPts val="1000"/>
              <a:buChar char="•"/>
              <a:defRPr sz="1000">
                <a:solidFill>
                  <a:srgbClr val="FFFFFF"/>
                </a:solidFill>
              </a:defRPr>
            </a:lvl9pPr>
          </a:lstStyle>
          <a:p>
            <a:endParaRPr/>
          </a:p>
        </p:txBody>
      </p:sp>
      <p:sp>
        <p:nvSpPr>
          <p:cNvPr id="653" name="Google Shape;653;p105"/>
          <p:cNvSpPr txBox="1">
            <a:spLocks noGrp="1"/>
          </p:cNvSpPr>
          <p:nvPr>
            <p:ph type="body" idx="4"/>
          </p:nvPr>
        </p:nvSpPr>
        <p:spPr>
          <a:xfrm>
            <a:off x="3142183" y="1717240"/>
            <a:ext cx="1812000" cy="904800"/>
          </a:xfrm>
          <a:prstGeom prst="rect">
            <a:avLst/>
          </a:prstGeom>
          <a:noFill/>
          <a:ln>
            <a:noFill/>
          </a:ln>
        </p:spPr>
        <p:txBody>
          <a:bodyPr spcFirstLastPara="1" wrap="square" lIns="34275" tIns="17125" rIns="34275" bIns="17125" anchor="t" anchorCtr="0">
            <a:noAutofit/>
          </a:bodyPr>
          <a:lstStyle>
            <a:lvl1pPr marL="457200" lvl="0" indent="-311150" algn="l" rtl="0">
              <a:lnSpc>
                <a:spcPct val="150000"/>
              </a:lnSpc>
              <a:spcBef>
                <a:spcPts val="700"/>
              </a:spcBef>
              <a:spcAft>
                <a:spcPts val="0"/>
              </a:spcAft>
              <a:buSzPts val="1300"/>
              <a:buChar char="＋"/>
              <a:defRPr/>
            </a:lvl1pPr>
            <a:lvl2pPr marL="914400" lvl="1" indent="-311150" algn="l" rtl="0">
              <a:lnSpc>
                <a:spcPct val="150000"/>
              </a:lnSpc>
              <a:spcBef>
                <a:spcPts val="400"/>
              </a:spcBef>
              <a:spcAft>
                <a:spcPts val="0"/>
              </a:spcAft>
              <a:buSzPts val="1300"/>
              <a:buChar char="＋"/>
              <a:defRPr/>
            </a:lvl2pPr>
            <a:lvl3pPr marL="1371600" lvl="2" indent="-311150" algn="l" rtl="0">
              <a:lnSpc>
                <a:spcPct val="150000"/>
              </a:lnSpc>
              <a:spcBef>
                <a:spcPts val="400"/>
              </a:spcBef>
              <a:spcAft>
                <a:spcPts val="0"/>
              </a:spcAft>
              <a:buSzPts val="1300"/>
              <a:buChar char="＋"/>
              <a:defRPr/>
            </a:lvl3pPr>
            <a:lvl4pPr marL="1828800" lvl="3" indent="-311150" algn="l" rtl="0">
              <a:lnSpc>
                <a:spcPct val="150000"/>
              </a:lnSpc>
              <a:spcBef>
                <a:spcPts val="400"/>
              </a:spcBef>
              <a:spcAft>
                <a:spcPts val="0"/>
              </a:spcAft>
              <a:buClr>
                <a:schemeClr val="lt1"/>
              </a:buClr>
              <a:buSzPts val="1300"/>
              <a:buChar char="●"/>
              <a:defRPr>
                <a:solidFill>
                  <a:schemeClr val="lt1"/>
                </a:solidFill>
              </a:defRPr>
            </a:lvl4pPr>
            <a:lvl5pPr marL="2286000" lvl="4" indent="-311150" algn="l" rtl="0">
              <a:lnSpc>
                <a:spcPct val="150000"/>
              </a:lnSpc>
              <a:spcBef>
                <a:spcPts val="400"/>
              </a:spcBef>
              <a:spcAft>
                <a:spcPts val="0"/>
              </a:spcAft>
              <a:buClr>
                <a:schemeClr val="lt1"/>
              </a:buClr>
              <a:buSzPts val="1300"/>
              <a:buChar char="○"/>
              <a:defRPr>
                <a:solidFill>
                  <a:schemeClr val="lt1"/>
                </a:solidFill>
              </a:defRPr>
            </a:lvl5pPr>
            <a:lvl6pPr marL="2743200" lvl="5" indent="-311150" algn="l" rtl="0">
              <a:lnSpc>
                <a:spcPct val="90000"/>
              </a:lnSpc>
              <a:spcBef>
                <a:spcPts val="400"/>
              </a:spcBef>
              <a:spcAft>
                <a:spcPts val="0"/>
              </a:spcAft>
              <a:buClr>
                <a:schemeClr val="lt1"/>
              </a:buClr>
              <a:buSzPts val="1300"/>
              <a:buChar char="■"/>
              <a:defRPr>
                <a:solidFill>
                  <a:schemeClr val="lt1"/>
                </a:solidFill>
              </a:defRPr>
            </a:lvl6pPr>
            <a:lvl7pPr marL="3200400" lvl="6" indent="-311150" algn="l" rtl="0">
              <a:lnSpc>
                <a:spcPct val="90000"/>
              </a:lnSpc>
              <a:spcBef>
                <a:spcPts val="400"/>
              </a:spcBef>
              <a:spcAft>
                <a:spcPts val="0"/>
              </a:spcAft>
              <a:buClr>
                <a:schemeClr val="lt1"/>
              </a:buClr>
              <a:buSzPts val="1300"/>
              <a:buChar char="●"/>
              <a:defRPr>
                <a:solidFill>
                  <a:schemeClr val="lt1"/>
                </a:solidFill>
              </a:defRPr>
            </a:lvl7pPr>
            <a:lvl8pPr marL="3657600" lvl="7" indent="-311150" algn="l" rtl="0">
              <a:lnSpc>
                <a:spcPct val="90000"/>
              </a:lnSpc>
              <a:spcBef>
                <a:spcPts val="400"/>
              </a:spcBef>
              <a:spcAft>
                <a:spcPts val="0"/>
              </a:spcAft>
              <a:buClr>
                <a:schemeClr val="lt1"/>
              </a:buClr>
              <a:buSzPts val="1300"/>
              <a:buChar char="○"/>
              <a:defRPr>
                <a:solidFill>
                  <a:schemeClr val="lt1"/>
                </a:solidFill>
              </a:defRPr>
            </a:lvl8pPr>
            <a:lvl9pPr marL="4114800" lvl="8" indent="-311150" algn="l"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654" name="Google Shape;654;p105"/>
          <p:cNvSpPr txBox="1">
            <a:spLocks noGrp="1"/>
          </p:cNvSpPr>
          <p:nvPr>
            <p:ph type="body" idx="5"/>
          </p:nvPr>
        </p:nvSpPr>
        <p:spPr>
          <a:xfrm>
            <a:off x="782734" y="1408126"/>
            <a:ext cx="1812000" cy="2688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SzPts val="1000"/>
              <a:buNone/>
              <a:defRPr sz="1000" b="1">
                <a:solidFill>
                  <a:schemeClr val="accent1"/>
                </a:solidFill>
              </a:defRPr>
            </a:lvl1pPr>
            <a:lvl2pPr marL="914400" lvl="1" indent="-292100" algn="l" rtl="0">
              <a:lnSpc>
                <a:spcPct val="150000"/>
              </a:lnSpc>
              <a:spcBef>
                <a:spcPts val="400"/>
              </a:spcBef>
              <a:spcAft>
                <a:spcPts val="0"/>
              </a:spcAft>
              <a:buClr>
                <a:srgbClr val="FFFFFF"/>
              </a:buClr>
              <a:buSzPts val="1000"/>
              <a:buChar char="＋"/>
              <a:defRPr sz="1000">
                <a:solidFill>
                  <a:srgbClr val="FFFFFF"/>
                </a:solidFill>
              </a:defRPr>
            </a:lvl2pPr>
            <a:lvl3pPr marL="1371600" lvl="2" indent="-292100" algn="l" rtl="0">
              <a:lnSpc>
                <a:spcPct val="150000"/>
              </a:lnSpc>
              <a:spcBef>
                <a:spcPts val="400"/>
              </a:spcBef>
              <a:spcAft>
                <a:spcPts val="0"/>
              </a:spcAft>
              <a:buClr>
                <a:srgbClr val="FFFFFF"/>
              </a:buClr>
              <a:buSzPts val="1000"/>
              <a:buChar char="＞"/>
              <a:defRPr sz="1000">
                <a:solidFill>
                  <a:srgbClr val="FFFFFF"/>
                </a:solidFill>
              </a:defRPr>
            </a:lvl3pPr>
            <a:lvl4pPr marL="1828800" lvl="3" indent="-292100" algn="l" rtl="0">
              <a:lnSpc>
                <a:spcPct val="150000"/>
              </a:lnSpc>
              <a:spcBef>
                <a:spcPts val="400"/>
              </a:spcBef>
              <a:spcAft>
                <a:spcPts val="0"/>
              </a:spcAft>
              <a:buClr>
                <a:srgbClr val="FFFFFF"/>
              </a:buClr>
              <a:buSzPts val="1000"/>
              <a:buChar char="o"/>
              <a:defRPr sz="1000">
                <a:solidFill>
                  <a:srgbClr val="FFFFFF"/>
                </a:solidFill>
              </a:defRPr>
            </a:lvl4pPr>
            <a:lvl5pPr marL="2286000" lvl="4" indent="-292100" algn="l" rtl="0">
              <a:lnSpc>
                <a:spcPct val="150000"/>
              </a:lnSpc>
              <a:spcBef>
                <a:spcPts val="400"/>
              </a:spcBef>
              <a:spcAft>
                <a:spcPts val="0"/>
              </a:spcAft>
              <a:buClr>
                <a:srgbClr val="FFFFFF"/>
              </a:buClr>
              <a:buSzPts val="1000"/>
              <a:buChar char="＋"/>
              <a:defRPr sz="1000">
                <a:solidFill>
                  <a:srgbClr val="FFFFFF"/>
                </a:solidFill>
              </a:defRPr>
            </a:lvl5pPr>
            <a:lvl6pPr marL="2743200" lvl="5" indent="-292100" algn="l" rtl="0">
              <a:lnSpc>
                <a:spcPct val="90000"/>
              </a:lnSpc>
              <a:spcBef>
                <a:spcPts val="400"/>
              </a:spcBef>
              <a:spcAft>
                <a:spcPts val="0"/>
              </a:spcAft>
              <a:buClr>
                <a:srgbClr val="FFFFFF"/>
              </a:buClr>
              <a:buSzPts val="1000"/>
              <a:buChar char="•"/>
              <a:defRPr sz="1000">
                <a:solidFill>
                  <a:srgbClr val="FFFFFF"/>
                </a:solidFill>
              </a:defRPr>
            </a:lvl6pPr>
            <a:lvl7pPr marL="3200400" lvl="6" indent="-292100" algn="l" rtl="0">
              <a:lnSpc>
                <a:spcPct val="90000"/>
              </a:lnSpc>
              <a:spcBef>
                <a:spcPts val="400"/>
              </a:spcBef>
              <a:spcAft>
                <a:spcPts val="0"/>
              </a:spcAft>
              <a:buClr>
                <a:srgbClr val="FFFFFF"/>
              </a:buClr>
              <a:buSzPts val="1000"/>
              <a:buChar char="•"/>
              <a:defRPr sz="1000">
                <a:solidFill>
                  <a:srgbClr val="FFFFFF"/>
                </a:solidFill>
              </a:defRPr>
            </a:lvl7pPr>
            <a:lvl8pPr marL="3657600" lvl="7" indent="-292100" algn="l" rtl="0">
              <a:lnSpc>
                <a:spcPct val="90000"/>
              </a:lnSpc>
              <a:spcBef>
                <a:spcPts val="400"/>
              </a:spcBef>
              <a:spcAft>
                <a:spcPts val="0"/>
              </a:spcAft>
              <a:buClr>
                <a:srgbClr val="FFFFFF"/>
              </a:buClr>
              <a:buSzPts val="1000"/>
              <a:buChar char="•"/>
              <a:defRPr sz="1000">
                <a:solidFill>
                  <a:srgbClr val="FFFFFF"/>
                </a:solidFill>
              </a:defRPr>
            </a:lvl8pPr>
            <a:lvl9pPr marL="4114800" lvl="8" indent="-292100" algn="l" rtl="0">
              <a:lnSpc>
                <a:spcPct val="90000"/>
              </a:lnSpc>
              <a:spcBef>
                <a:spcPts val="400"/>
              </a:spcBef>
              <a:spcAft>
                <a:spcPts val="0"/>
              </a:spcAft>
              <a:buClr>
                <a:schemeClr val="lt1"/>
              </a:buClr>
              <a:buSzPts val="1000"/>
              <a:buChar char="•"/>
              <a:defRPr sz="1000">
                <a:solidFill>
                  <a:schemeClr val="lt1"/>
                </a:solidFill>
              </a:defRPr>
            </a:lvl9pPr>
          </a:lstStyle>
          <a:p>
            <a:endParaRPr/>
          </a:p>
        </p:txBody>
      </p:sp>
      <p:sp>
        <p:nvSpPr>
          <p:cNvPr id="655" name="Google Shape;655;p105"/>
          <p:cNvSpPr txBox="1">
            <a:spLocks noGrp="1"/>
          </p:cNvSpPr>
          <p:nvPr>
            <p:ph type="body" idx="6"/>
          </p:nvPr>
        </p:nvSpPr>
        <p:spPr>
          <a:xfrm>
            <a:off x="782734" y="1717240"/>
            <a:ext cx="1812000" cy="904800"/>
          </a:xfrm>
          <a:prstGeom prst="rect">
            <a:avLst/>
          </a:prstGeom>
          <a:noFill/>
          <a:ln>
            <a:noFill/>
          </a:ln>
        </p:spPr>
        <p:txBody>
          <a:bodyPr spcFirstLastPara="1" wrap="square" lIns="34275" tIns="17125" rIns="34275" bIns="17125" anchor="t" anchorCtr="0">
            <a:noAutofit/>
          </a:bodyPr>
          <a:lstStyle>
            <a:lvl1pPr marL="457200" lvl="0" indent="-311150" algn="l" rtl="0">
              <a:lnSpc>
                <a:spcPct val="150000"/>
              </a:lnSpc>
              <a:spcBef>
                <a:spcPts val="700"/>
              </a:spcBef>
              <a:spcAft>
                <a:spcPts val="0"/>
              </a:spcAft>
              <a:buSzPts val="1300"/>
              <a:buChar char="＋"/>
              <a:defRPr/>
            </a:lvl1pPr>
            <a:lvl2pPr marL="914400" lvl="1" indent="-311150" algn="l" rtl="0">
              <a:lnSpc>
                <a:spcPct val="150000"/>
              </a:lnSpc>
              <a:spcBef>
                <a:spcPts val="400"/>
              </a:spcBef>
              <a:spcAft>
                <a:spcPts val="0"/>
              </a:spcAft>
              <a:buSzPts val="1300"/>
              <a:buChar char="＋"/>
              <a:defRPr/>
            </a:lvl2pPr>
            <a:lvl3pPr marL="1371600" lvl="2" indent="-311150" algn="l" rtl="0">
              <a:lnSpc>
                <a:spcPct val="150000"/>
              </a:lnSpc>
              <a:spcBef>
                <a:spcPts val="400"/>
              </a:spcBef>
              <a:spcAft>
                <a:spcPts val="0"/>
              </a:spcAft>
              <a:buSzPts val="1300"/>
              <a:buChar char="＋"/>
              <a:defRPr/>
            </a:lvl3pPr>
            <a:lvl4pPr marL="1828800" lvl="3" indent="-311150" algn="l" rtl="0">
              <a:lnSpc>
                <a:spcPct val="150000"/>
              </a:lnSpc>
              <a:spcBef>
                <a:spcPts val="400"/>
              </a:spcBef>
              <a:spcAft>
                <a:spcPts val="0"/>
              </a:spcAft>
              <a:buClr>
                <a:schemeClr val="lt1"/>
              </a:buClr>
              <a:buSzPts val="1300"/>
              <a:buChar char="●"/>
              <a:defRPr>
                <a:solidFill>
                  <a:schemeClr val="lt1"/>
                </a:solidFill>
              </a:defRPr>
            </a:lvl4pPr>
            <a:lvl5pPr marL="2286000" lvl="4" indent="-311150" algn="l" rtl="0">
              <a:lnSpc>
                <a:spcPct val="150000"/>
              </a:lnSpc>
              <a:spcBef>
                <a:spcPts val="400"/>
              </a:spcBef>
              <a:spcAft>
                <a:spcPts val="0"/>
              </a:spcAft>
              <a:buClr>
                <a:schemeClr val="lt1"/>
              </a:buClr>
              <a:buSzPts val="1300"/>
              <a:buChar char="○"/>
              <a:defRPr>
                <a:solidFill>
                  <a:schemeClr val="lt1"/>
                </a:solidFill>
              </a:defRPr>
            </a:lvl5pPr>
            <a:lvl6pPr marL="2743200" lvl="5" indent="-311150" algn="l" rtl="0">
              <a:lnSpc>
                <a:spcPct val="90000"/>
              </a:lnSpc>
              <a:spcBef>
                <a:spcPts val="400"/>
              </a:spcBef>
              <a:spcAft>
                <a:spcPts val="0"/>
              </a:spcAft>
              <a:buClr>
                <a:schemeClr val="lt1"/>
              </a:buClr>
              <a:buSzPts val="1300"/>
              <a:buChar char="■"/>
              <a:defRPr>
                <a:solidFill>
                  <a:schemeClr val="lt1"/>
                </a:solidFill>
              </a:defRPr>
            </a:lvl6pPr>
            <a:lvl7pPr marL="3200400" lvl="6" indent="-311150" algn="l" rtl="0">
              <a:lnSpc>
                <a:spcPct val="90000"/>
              </a:lnSpc>
              <a:spcBef>
                <a:spcPts val="400"/>
              </a:spcBef>
              <a:spcAft>
                <a:spcPts val="0"/>
              </a:spcAft>
              <a:buClr>
                <a:schemeClr val="lt1"/>
              </a:buClr>
              <a:buSzPts val="1300"/>
              <a:buChar char="●"/>
              <a:defRPr>
                <a:solidFill>
                  <a:schemeClr val="lt1"/>
                </a:solidFill>
              </a:defRPr>
            </a:lvl7pPr>
            <a:lvl8pPr marL="3657600" lvl="7" indent="-311150" algn="l" rtl="0">
              <a:lnSpc>
                <a:spcPct val="90000"/>
              </a:lnSpc>
              <a:spcBef>
                <a:spcPts val="400"/>
              </a:spcBef>
              <a:spcAft>
                <a:spcPts val="0"/>
              </a:spcAft>
              <a:buClr>
                <a:schemeClr val="lt1"/>
              </a:buClr>
              <a:buSzPts val="1300"/>
              <a:buChar char="○"/>
              <a:defRPr>
                <a:solidFill>
                  <a:schemeClr val="lt1"/>
                </a:solidFill>
              </a:defRPr>
            </a:lvl8pPr>
            <a:lvl9pPr marL="4114800" lvl="8" indent="-311150" algn="l"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656" name="Google Shape;656;p105"/>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657" name="Google Shape;657;p105"/>
          <p:cNvSpPr txBox="1">
            <a:spLocks noGrp="1"/>
          </p:cNvSpPr>
          <p:nvPr>
            <p:ph type="title"/>
          </p:nvPr>
        </p:nvSpPr>
        <p:spPr>
          <a:xfrm>
            <a:off x="628650" y="612518"/>
            <a:ext cx="7886700" cy="507600"/>
          </a:xfrm>
          <a:prstGeom prst="rect">
            <a:avLst/>
          </a:prstGeom>
          <a:noFill/>
          <a:ln>
            <a:noFill/>
          </a:ln>
        </p:spPr>
        <p:txBody>
          <a:bodyPr spcFirstLastPara="1" wrap="square" lIns="34275" tIns="17125" rIns="34275" bIns="17125" anchor="t" anchorCtr="0">
            <a:noAutofit/>
          </a:bodyPr>
          <a:lstStyle>
            <a:lvl1pPr lvl="0" algn="ctr"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658" name="Google Shape;658;p105"/>
          <p:cNvSpPr txBox="1">
            <a:spLocks noGrp="1"/>
          </p:cNvSpPr>
          <p:nvPr>
            <p:ph type="body" idx="7"/>
          </p:nvPr>
        </p:nvSpPr>
        <p:spPr>
          <a:xfrm>
            <a:off x="4314066" y="3154904"/>
            <a:ext cx="1812000" cy="2688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SzPts val="1000"/>
              <a:buNone/>
              <a:defRPr sz="1000" b="1">
                <a:solidFill>
                  <a:schemeClr val="accent1"/>
                </a:solidFill>
              </a:defRPr>
            </a:lvl1pPr>
            <a:lvl2pPr marL="914400" lvl="1" indent="-292100" algn="l" rtl="0">
              <a:lnSpc>
                <a:spcPct val="150000"/>
              </a:lnSpc>
              <a:spcBef>
                <a:spcPts val="400"/>
              </a:spcBef>
              <a:spcAft>
                <a:spcPts val="0"/>
              </a:spcAft>
              <a:buClr>
                <a:srgbClr val="FFFFFF"/>
              </a:buClr>
              <a:buSzPts val="1000"/>
              <a:buChar char="＋"/>
              <a:defRPr sz="1000">
                <a:solidFill>
                  <a:srgbClr val="FFFFFF"/>
                </a:solidFill>
              </a:defRPr>
            </a:lvl2pPr>
            <a:lvl3pPr marL="1371600" lvl="2" indent="-292100" algn="l" rtl="0">
              <a:lnSpc>
                <a:spcPct val="150000"/>
              </a:lnSpc>
              <a:spcBef>
                <a:spcPts val="400"/>
              </a:spcBef>
              <a:spcAft>
                <a:spcPts val="0"/>
              </a:spcAft>
              <a:buClr>
                <a:srgbClr val="FFFFFF"/>
              </a:buClr>
              <a:buSzPts val="1000"/>
              <a:buChar char="＞"/>
              <a:defRPr sz="1000">
                <a:solidFill>
                  <a:srgbClr val="FFFFFF"/>
                </a:solidFill>
              </a:defRPr>
            </a:lvl3pPr>
            <a:lvl4pPr marL="1828800" lvl="3" indent="-292100" algn="l" rtl="0">
              <a:lnSpc>
                <a:spcPct val="150000"/>
              </a:lnSpc>
              <a:spcBef>
                <a:spcPts val="400"/>
              </a:spcBef>
              <a:spcAft>
                <a:spcPts val="0"/>
              </a:spcAft>
              <a:buClr>
                <a:srgbClr val="FFFFFF"/>
              </a:buClr>
              <a:buSzPts val="1000"/>
              <a:buChar char="o"/>
              <a:defRPr sz="1000">
                <a:solidFill>
                  <a:srgbClr val="FFFFFF"/>
                </a:solidFill>
              </a:defRPr>
            </a:lvl4pPr>
            <a:lvl5pPr marL="2286000" lvl="4" indent="-292100" algn="l" rtl="0">
              <a:lnSpc>
                <a:spcPct val="150000"/>
              </a:lnSpc>
              <a:spcBef>
                <a:spcPts val="400"/>
              </a:spcBef>
              <a:spcAft>
                <a:spcPts val="0"/>
              </a:spcAft>
              <a:buClr>
                <a:srgbClr val="FFFFFF"/>
              </a:buClr>
              <a:buSzPts val="1000"/>
              <a:buChar char="＋"/>
              <a:defRPr sz="1000">
                <a:solidFill>
                  <a:srgbClr val="FFFFFF"/>
                </a:solidFill>
              </a:defRPr>
            </a:lvl5pPr>
            <a:lvl6pPr marL="2743200" lvl="5" indent="-292100" algn="l" rtl="0">
              <a:lnSpc>
                <a:spcPct val="90000"/>
              </a:lnSpc>
              <a:spcBef>
                <a:spcPts val="400"/>
              </a:spcBef>
              <a:spcAft>
                <a:spcPts val="0"/>
              </a:spcAft>
              <a:buClr>
                <a:srgbClr val="FFFFFF"/>
              </a:buClr>
              <a:buSzPts val="1000"/>
              <a:buChar char="•"/>
              <a:defRPr sz="1000">
                <a:solidFill>
                  <a:srgbClr val="FFFFFF"/>
                </a:solidFill>
              </a:defRPr>
            </a:lvl6pPr>
            <a:lvl7pPr marL="3200400" lvl="6" indent="-292100" algn="l" rtl="0">
              <a:lnSpc>
                <a:spcPct val="90000"/>
              </a:lnSpc>
              <a:spcBef>
                <a:spcPts val="400"/>
              </a:spcBef>
              <a:spcAft>
                <a:spcPts val="0"/>
              </a:spcAft>
              <a:buClr>
                <a:srgbClr val="FFFFFF"/>
              </a:buClr>
              <a:buSzPts val="1000"/>
              <a:buChar char="•"/>
              <a:defRPr sz="1000">
                <a:solidFill>
                  <a:srgbClr val="FFFFFF"/>
                </a:solidFill>
              </a:defRPr>
            </a:lvl7pPr>
            <a:lvl8pPr marL="3657600" lvl="7" indent="-292100" algn="l" rtl="0">
              <a:lnSpc>
                <a:spcPct val="90000"/>
              </a:lnSpc>
              <a:spcBef>
                <a:spcPts val="400"/>
              </a:spcBef>
              <a:spcAft>
                <a:spcPts val="0"/>
              </a:spcAft>
              <a:buClr>
                <a:srgbClr val="FFFFFF"/>
              </a:buClr>
              <a:buSzPts val="1000"/>
              <a:buChar char="•"/>
              <a:defRPr sz="1000">
                <a:solidFill>
                  <a:srgbClr val="FFFFFF"/>
                </a:solidFill>
              </a:defRPr>
            </a:lvl8pPr>
            <a:lvl9pPr marL="4114800" lvl="8" indent="-292100" algn="l" rtl="0">
              <a:lnSpc>
                <a:spcPct val="90000"/>
              </a:lnSpc>
              <a:spcBef>
                <a:spcPts val="400"/>
              </a:spcBef>
              <a:spcAft>
                <a:spcPts val="0"/>
              </a:spcAft>
              <a:buClr>
                <a:schemeClr val="lt1"/>
              </a:buClr>
              <a:buSzPts val="1000"/>
              <a:buChar char="•"/>
              <a:defRPr sz="1000">
                <a:solidFill>
                  <a:schemeClr val="lt1"/>
                </a:solidFill>
              </a:defRPr>
            </a:lvl9pPr>
          </a:lstStyle>
          <a:p>
            <a:endParaRPr/>
          </a:p>
        </p:txBody>
      </p:sp>
      <p:sp>
        <p:nvSpPr>
          <p:cNvPr id="659" name="Google Shape;659;p105"/>
          <p:cNvSpPr txBox="1">
            <a:spLocks noGrp="1"/>
          </p:cNvSpPr>
          <p:nvPr>
            <p:ph type="body" idx="8"/>
          </p:nvPr>
        </p:nvSpPr>
        <p:spPr>
          <a:xfrm>
            <a:off x="6653535" y="3154904"/>
            <a:ext cx="1812000" cy="2688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SzPts val="1000"/>
              <a:buNone/>
              <a:defRPr sz="1000" b="1">
                <a:solidFill>
                  <a:schemeClr val="accent1"/>
                </a:solidFill>
              </a:defRPr>
            </a:lvl1pPr>
            <a:lvl2pPr marL="914400" lvl="1" indent="-292100" algn="l" rtl="0">
              <a:lnSpc>
                <a:spcPct val="150000"/>
              </a:lnSpc>
              <a:spcBef>
                <a:spcPts val="400"/>
              </a:spcBef>
              <a:spcAft>
                <a:spcPts val="0"/>
              </a:spcAft>
              <a:buClr>
                <a:srgbClr val="FFFFFF"/>
              </a:buClr>
              <a:buSzPts val="1000"/>
              <a:buChar char="＋"/>
              <a:defRPr sz="1000">
                <a:solidFill>
                  <a:srgbClr val="FFFFFF"/>
                </a:solidFill>
              </a:defRPr>
            </a:lvl2pPr>
            <a:lvl3pPr marL="1371600" lvl="2" indent="-292100" algn="l" rtl="0">
              <a:lnSpc>
                <a:spcPct val="150000"/>
              </a:lnSpc>
              <a:spcBef>
                <a:spcPts val="400"/>
              </a:spcBef>
              <a:spcAft>
                <a:spcPts val="0"/>
              </a:spcAft>
              <a:buClr>
                <a:srgbClr val="FFFFFF"/>
              </a:buClr>
              <a:buSzPts val="1000"/>
              <a:buChar char="＞"/>
              <a:defRPr sz="1000">
                <a:solidFill>
                  <a:srgbClr val="FFFFFF"/>
                </a:solidFill>
              </a:defRPr>
            </a:lvl3pPr>
            <a:lvl4pPr marL="1828800" lvl="3" indent="-292100" algn="l" rtl="0">
              <a:lnSpc>
                <a:spcPct val="150000"/>
              </a:lnSpc>
              <a:spcBef>
                <a:spcPts val="400"/>
              </a:spcBef>
              <a:spcAft>
                <a:spcPts val="0"/>
              </a:spcAft>
              <a:buClr>
                <a:srgbClr val="FFFFFF"/>
              </a:buClr>
              <a:buSzPts val="1000"/>
              <a:buChar char="o"/>
              <a:defRPr sz="1000">
                <a:solidFill>
                  <a:srgbClr val="FFFFFF"/>
                </a:solidFill>
              </a:defRPr>
            </a:lvl4pPr>
            <a:lvl5pPr marL="2286000" lvl="4" indent="-292100" algn="l" rtl="0">
              <a:lnSpc>
                <a:spcPct val="150000"/>
              </a:lnSpc>
              <a:spcBef>
                <a:spcPts val="400"/>
              </a:spcBef>
              <a:spcAft>
                <a:spcPts val="0"/>
              </a:spcAft>
              <a:buClr>
                <a:srgbClr val="FFFFFF"/>
              </a:buClr>
              <a:buSzPts val="1000"/>
              <a:buChar char="＋"/>
              <a:defRPr sz="1000">
                <a:solidFill>
                  <a:srgbClr val="FFFFFF"/>
                </a:solidFill>
              </a:defRPr>
            </a:lvl5pPr>
            <a:lvl6pPr marL="2743200" lvl="5" indent="-292100" algn="l" rtl="0">
              <a:lnSpc>
                <a:spcPct val="90000"/>
              </a:lnSpc>
              <a:spcBef>
                <a:spcPts val="400"/>
              </a:spcBef>
              <a:spcAft>
                <a:spcPts val="0"/>
              </a:spcAft>
              <a:buClr>
                <a:srgbClr val="FFFFFF"/>
              </a:buClr>
              <a:buSzPts val="1000"/>
              <a:buChar char="•"/>
              <a:defRPr sz="1000">
                <a:solidFill>
                  <a:srgbClr val="FFFFFF"/>
                </a:solidFill>
              </a:defRPr>
            </a:lvl6pPr>
            <a:lvl7pPr marL="3200400" lvl="6" indent="-292100" algn="l" rtl="0">
              <a:lnSpc>
                <a:spcPct val="90000"/>
              </a:lnSpc>
              <a:spcBef>
                <a:spcPts val="400"/>
              </a:spcBef>
              <a:spcAft>
                <a:spcPts val="0"/>
              </a:spcAft>
              <a:buClr>
                <a:srgbClr val="FFFFFF"/>
              </a:buClr>
              <a:buSzPts val="1000"/>
              <a:buChar char="•"/>
              <a:defRPr sz="1000">
                <a:solidFill>
                  <a:srgbClr val="FFFFFF"/>
                </a:solidFill>
              </a:defRPr>
            </a:lvl7pPr>
            <a:lvl8pPr marL="3657600" lvl="7" indent="-292100" algn="l" rtl="0">
              <a:lnSpc>
                <a:spcPct val="90000"/>
              </a:lnSpc>
              <a:spcBef>
                <a:spcPts val="400"/>
              </a:spcBef>
              <a:spcAft>
                <a:spcPts val="0"/>
              </a:spcAft>
              <a:buClr>
                <a:srgbClr val="FFFFFF"/>
              </a:buClr>
              <a:buSzPts val="1000"/>
              <a:buChar char="•"/>
              <a:defRPr sz="1000">
                <a:solidFill>
                  <a:srgbClr val="FFFFFF"/>
                </a:solidFill>
              </a:defRPr>
            </a:lvl8pPr>
            <a:lvl9pPr marL="4114800" lvl="8" indent="-292100" algn="l" rtl="0">
              <a:lnSpc>
                <a:spcPct val="90000"/>
              </a:lnSpc>
              <a:spcBef>
                <a:spcPts val="400"/>
              </a:spcBef>
              <a:spcAft>
                <a:spcPts val="0"/>
              </a:spcAft>
              <a:buClr>
                <a:schemeClr val="lt1"/>
              </a:buClr>
              <a:buSzPts val="1000"/>
              <a:buChar char="•"/>
              <a:defRPr sz="1000">
                <a:solidFill>
                  <a:schemeClr val="lt1"/>
                </a:solidFill>
              </a:defRPr>
            </a:lvl9pPr>
          </a:lstStyle>
          <a:p>
            <a:endParaRPr/>
          </a:p>
        </p:txBody>
      </p:sp>
      <p:sp>
        <p:nvSpPr>
          <p:cNvPr id="660" name="Google Shape;660;p105"/>
          <p:cNvSpPr txBox="1">
            <a:spLocks noGrp="1"/>
          </p:cNvSpPr>
          <p:nvPr>
            <p:ph type="body" idx="9"/>
          </p:nvPr>
        </p:nvSpPr>
        <p:spPr>
          <a:xfrm>
            <a:off x="6653535" y="3464018"/>
            <a:ext cx="1812000" cy="904800"/>
          </a:xfrm>
          <a:prstGeom prst="rect">
            <a:avLst/>
          </a:prstGeom>
          <a:noFill/>
          <a:ln>
            <a:noFill/>
          </a:ln>
        </p:spPr>
        <p:txBody>
          <a:bodyPr spcFirstLastPara="1" wrap="square" lIns="34275" tIns="17125" rIns="34275" bIns="17125" anchor="t" anchorCtr="0">
            <a:noAutofit/>
          </a:bodyPr>
          <a:lstStyle>
            <a:lvl1pPr marL="457200" lvl="0" indent="-311150" algn="l" rtl="0">
              <a:lnSpc>
                <a:spcPct val="150000"/>
              </a:lnSpc>
              <a:spcBef>
                <a:spcPts val="700"/>
              </a:spcBef>
              <a:spcAft>
                <a:spcPts val="0"/>
              </a:spcAft>
              <a:buSzPts val="1300"/>
              <a:buChar char="＋"/>
              <a:defRPr/>
            </a:lvl1pPr>
            <a:lvl2pPr marL="914400" lvl="1" indent="-311150" algn="l" rtl="0">
              <a:lnSpc>
                <a:spcPct val="150000"/>
              </a:lnSpc>
              <a:spcBef>
                <a:spcPts val="400"/>
              </a:spcBef>
              <a:spcAft>
                <a:spcPts val="0"/>
              </a:spcAft>
              <a:buSzPts val="1300"/>
              <a:buChar char="＋"/>
              <a:defRPr/>
            </a:lvl2pPr>
            <a:lvl3pPr marL="1371600" lvl="2" indent="-311150" algn="l" rtl="0">
              <a:lnSpc>
                <a:spcPct val="150000"/>
              </a:lnSpc>
              <a:spcBef>
                <a:spcPts val="400"/>
              </a:spcBef>
              <a:spcAft>
                <a:spcPts val="0"/>
              </a:spcAft>
              <a:buSzPts val="1300"/>
              <a:buChar char="＋"/>
              <a:defRPr/>
            </a:lvl3pPr>
            <a:lvl4pPr marL="1828800" lvl="3" indent="-311150" algn="l" rtl="0">
              <a:lnSpc>
                <a:spcPct val="150000"/>
              </a:lnSpc>
              <a:spcBef>
                <a:spcPts val="400"/>
              </a:spcBef>
              <a:spcAft>
                <a:spcPts val="0"/>
              </a:spcAft>
              <a:buClr>
                <a:schemeClr val="lt1"/>
              </a:buClr>
              <a:buSzPts val="1300"/>
              <a:buChar char="●"/>
              <a:defRPr>
                <a:solidFill>
                  <a:schemeClr val="lt1"/>
                </a:solidFill>
              </a:defRPr>
            </a:lvl4pPr>
            <a:lvl5pPr marL="2286000" lvl="4" indent="-311150" algn="l" rtl="0">
              <a:lnSpc>
                <a:spcPct val="150000"/>
              </a:lnSpc>
              <a:spcBef>
                <a:spcPts val="400"/>
              </a:spcBef>
              <a:spcAft>
                <a:spcPts val="0"/>
              </a:spcAft>
              <a:buClr>
                <a:schemeClr val="lt1"/>
              </a:buClr>
              <a:buSzPts val="1300"/>
              <a:buChar char="○"/>
              <a:defRPr>
                <a:solidFill>
                  <a:schemeClr val="lt1"/>
                </a:solidFill>
              </a:defRPr>
            </a:lvl5pPr>
            <a:lvl6pPr marL="2743200" lvl="5" indent="-311150" algn="l" rtl="0">
              <a:lnSpc>
                <a:spcPct val="90000"/>
              </a:lnSpc>
              <a:spcBef>
                <a:spcPts val="400"/>
              </a:spcBef>
              <a:spcAft>
                <a:spcPts val="0"/>
              </a:spcAft>
              <a:buClr>
                <a:schemeClr val="lt1"/>
              </a:buClr>
              <a:buSzPts val="1300"/>
              <a:buChar char="■"/>
              <a:defRPr>
                <a:solidFill>
                  <a:schemeClr val="lt1"/>
                </a:solidFill>
              </a:defRPr>
            </a:lvl6pPr>
            <a:lvl7pPr marL="3200400" lvl="6" indent="-311150" algn="l" rtl="0">
              <a:lnSpc>
                <a:spcPct val="90000"/>
              </a:lnSpc>
              <a:spcBef>
                <a:spcPts val="400"/>
              </a:spcBef>
              <a:spcAft>
                <a:spcPts val="0"/>
              </a:spcAft>
              <a:buClr>
                <a:schemeClr val="lt1"/>
              </a:buClr>
              <a:buSzPts val="1300"/>
              <a:buChar char="●"/>
              <a:defRPr>
                <a:solidFill>
                  <a:schemeClr val="lt1"/>
                </a:solidFill>
              </a:defRPr>
            </a:lvl7pPr>
            <a:lvl8pPr marL="3657600" lvl="7" indent="-311150" algn="l" rtl="0">
              <a:lnSpc>
                <a:spcPct val="90000"/>
              </a:lnSpc>
              <a:spcBef>
                <a:spcPts val="400"/>
              </a:spcBef>
              <a:spcAft>
                <a:spcPts val="0"/>
              </a:spcAft>
              <a:buClr>
                <a:schemeClr val="lt1"/>
              </a:buClr>
              <a:buSzPts val="1300"/>
              <a:buChar char="○"/>
              <a:defRPr>
                <a:solidFill>
                  <a:schemeClr val="lt1"/>
                </a:solidFill>
              </a:defRPr>
            </a:lvl8pPr>
            <a:lvl9pPr marL="4114800" lvl="8" indent="-311150" algn="l"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661" name="Google Shape;661;p105"/>
          <p:cNvSpPr txBox="1">
            <a:spLocks noGrp="1"/>
          </p:cNvSpPr>
          <p:nvPr>
            <p:ph type="body" idx="13"/>
          </p:nvPr>
        </p:nvSpPr>
        <p:spPr>
          <a:xfrm>
            <a:off x="4314066" y="3464018"/>
            <a:ext cx="1812000" cy="904800"/>
          </a:xfrm>
          <a:prstGeom prst="rect">
            <a:avLst/>
          </a:prstGeom>
          <a:noFill/>
          <a:ln>
            <a:noFill/>
          </a:ln>
        </p:spPr>
        <p:txBody>
          <a:bodyPr spcFirstLastPara="1" wrap="square" lIns="34275" tIns="17125" rIns="34275" bIns="17125" anchor="t" anchorCtr="0">
            <a:noAutofit/>
          </a:bodyPr>
          <a:lstStyle>
            <a:lvl1pPr marL="457200" lvl="0" indent="-311150" algn="l" rtl="0">
              <a:lnSpc>
                <a:spcPct val="150000"/>
              </a:lnSpc>
              <a:spcBef>
                <a:spcPts val="700"/>
              </a:spcBef>
              <a:spcAft>
                <a:spcPts val="0"/>
              </a:spcAft>
              <a:buSzPts val="1300"/>
              <a:buChar char="＋"/>
              <a:defRPr/>
            </a:lvl1pPr>
            <a:lvl2pPr marL="914400" lvl="1" indent="-311150" algn="l" rtl="0">
              <a:lnSpc>
                <a:spcPct val="150000"/>
              </a:lnSpc>
              <a:spcBef>
                <a:spcPts val="400"/>
              </a:spcBef>
              <a:spcAft>
                <a:spcPts val="0"/>
              </a:spcAft>
              <a:buSzPts val="1300"/>
              <a:buChar char="＋"/>
              <a:defRPr/>
            </a:lvl2pPr>
            <a:lvl3pPr marL="1371600" lvl="2" indent="-311150" algn="l" rtl="0">
              <a:lnSpc>
                <a:spcPct val="150000"/>
              </a:lnSpc>
              <a:spcBef>
                <a:spcPts val="400"/>
              </a:spcBef>
              <a:spcAft>
                <a:spcPts val="0"/>
              </a:spcAft>
              <a:buSzPts val="1300"/>
              <a:buChar char="＋"/>
              <a:defRPr/>
            </a:lvl3pPr>
            <a:lvl4pPr marL="1828800" lvl="3" indent="-311150" algn="l" rtl="0">
              <a:lnSpc>
                <a:spcPct val="150000"/>
              </a:lnSpc>
              <a:spcBef>
                <a:spcPts val="400"/>
              </a:spcBef>
              <a:spcAft>
                <a:spcPts val="0"/>
              </a:spcAft>
              <a:buClr>
                <a:schemeClr val="lt1"/>
              </a:buClr>
              <a:buSzPts val="1300"/>
              <a:buChar char="●"/>
              <a:defRPr>
                <a:solidFill>
                  <a:schemeClr val="lt1"/>
                </a:solidFill>
              </a:defRPr>
            </a:lvl4pPr>
            <a:lvl5pPr marL="2286000" lvl="4" indent="-311150" algn="l" rtl="0">
              <a:lnSpc>
                <a:spcPct val="150000"/>
              </a:lnSpc>
              <a:spcBef>
                <a:spcPts val="400"/>
              </a:spcBef>
              <a:spcAft>
                <a:spcPts val="0"/>
              </a:spcAft>
              <a:buClr>
                <a:schemeClr val="lt1"/>
              </a:buClr>
              <a:buSzPts val="1300"/>
              <a:buChar char="○"/>
              <a:defRPr>
                <a:solidFill>
                  <a:schemeClr val="lt1"/>
                </a:solidFill>
              </a:defRPr>
            </a:lvl5pPr>
            <a:lvl6pPr marL="2743200" lvl="5" indent="-311150" algn="l" rtl="0">
              <a:lnSpc>
                <a:spcPct val="90000"/>
              </a:lnSpc>
              <a:spcBef>
                <a:spcPts val="400"/>
              </a:spcBef>
              <a:spcAft>
                <a:spcPts val="0"/>
              </a:spcAft>
              <a:buClr>
                <a:schemeClr val="lt1"/>
              </a:buClr>
              <a:buSzPts val="1300"/>
              <a:buChar char="■"/>
              <a:defRPr>
                <a:solidFill>
                  <a:schemeClr val="lt1"/>
                </a:solidFill>
              </a:defRPr>
            </a:lvl6pPr>
            <a:lvl7pPr marL="3200400" lvl="6" indent="-311150" algn="l" rtl="0">
              <a:lnSpc>
                <a:spcPct val="90000"/>
              </a:lnSpc>
              <a:spcBef>
                <a:spcPts val="400"/>
              </a:spcBef>
              <a:spcAft>
                <a:spcPts val="0"/>
              </a:spcAft>
              <a:buClr>
                <a:schemeClr val="lt1"/>
              </a:buClr>
              <a:buSzPts val="1300"/>
              <a:buChar char="●"/>
              <a:defRPr>
                <a:solidFill>
                  <a:schemeClr val="lt1"/>
                </a:solidFill>
              </a:defRPr>
            </a:lvl7pPr>
            <a:lvl8pPr marL="3657600" lvl="7" indent="-311150" algn="l" rtl="0">
              <a:lnSpc>
                <a:spcPct val="90000"/>
              </a:lnSpc>
              <a:spcBef>
                <a:spcPts val="400"/>
              </a:spcBef>
              <a:spcAft>
                <a:spcPts val="0"/>
              </a:spcAft>
              <a:buClr>
                <a:schemeClr val="lt1"/>
              </a:buClr>
              <a:buSzPts val="1300"/>
              <a:buChar char="○"/>
              <a:defRPr>
                <a:solidFill>
                  <a:schemeClr val="lt1"/>
                </a:solidFill>
              </a:defRPr>
            </a:lvl8pPr>
            <a:lvl9pPr marL="4114800" lvl="8" indent="-311150" algn="l"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662" name="Google Shape;662;p105"/>
          <p:cNvSpPr txBox="1">
            <a:spLocks noGrp="1"/>
          </p:cNvSpPr>
          <p:nvPr>
            <p:ph type="body" idx="14"/>
          </p:nvPr>
        </p:nvSpPr>
        <p:spPr>
          <a:xfrm>
            <a:off x="1959458" y="3154904"/>
            <a:ext cx="1812000" cy="2688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SzPts val="1000"/>
              <a:buNone/>
              <a:defRPr sz="1000" b="1">
                <a:solidFill>
                  <a:schemeClr val="accent1"/>
                </a:solidFill>
              </a:defRPr>
            </a:lvl1pPr>
            <a:lvl2pPr marL="914400" lvl="1" indent="-292100" algn="l" rtl="0">
              <a:lnSpc>
                <a:spcPct val="150000"/>
              </a:lnSpc>
              <a:spcBef>
                <a:spcPts val="400"/>
              </a:spcBef>
              <a:spcAft>
                <a:spcPts val="0"/>
              </a:spcAft>
              <a:buClr>
                <a:srgbClr val="FFFFFF"/>
              </a:buClr>
              <a:buSzPts val="1000"/>
              <a:buChar char="＋"/>
              <a:defRPr sz="1000">
                <a:solidFill>
                  <a:srgbClr val="FFFFFF"/>
                </a:solidFill>
              </a:defRPr>
            </a:lvl2pPr>
            <a:lvl3pPr marL="1371600" lvl="2" indent="-292100" algn="l" rtl="0">
              <a:lnSpc>
                <a:spcPct val="150000"/>
              </a:lnSpc>
              <a:spcBef>
                <a:spcPts val="400"/>
              </a:spcBef>
              <a:spcAft>
                <a:spcPts val="0"/>
              </a:spcAft>
              <a:buClr>
                <a:srgbClr val="FFFFFF"/>
              </a:buClr>
              <a:buSzPts val="1000"/>
              <a:buChar char="＞"/>
              <a:defRPr sz="1000">
                <a:solidFill>
                  <a:srgbClr val="FFFFFF"/>
                </a:solidFill>
              </a:defRPr>
            </a:lvl3pPr>
            <a:lvl4pPr marL="1828800" lvl="3" indent="-292100" algn="l" rtl="0">
              <a:lnSpc>
                <a:spcPct val="150000"/>
              </a:lnSpc>
              <a:spcBef>
                <a:spcPts val="400"/>
              </a:spcBef>
              <a:spcAft>
                <a:spcPts val="0"/>
              </a:spcAft>
              <a:buClr>
                <a:srgbClr val="FFFFFF"/>
              </a:buClr>
              <a:buSzPts val="1000"/>
              <a:buChar char="o"/>
              <a:defRPr sz="1000">
                <a:solidFill>
                  <a:srgbClr val="FFFFFF"/>
                </a:solidFill>
              </a:defRPr>
            </a:lvl4pPr>
            <a:lvl5pPr marL="2286000" lvl="4" indent="-292100" algn="l" rtl="0">
              <a:lnSpc>
                <a:spcPct val="150000"/>
              </a:lnSpc>
              <a:spcBef>
                <a:spcPts val="400"/>
              </a:spcBef>
              <a:spcAft>
                <a:spcPts val="0"/>
              </a:spcAft>
              <a:buClr>
                <a:srgbClr val="FFFFFF"/>
              </a:buClr>
              <a:buSzPts val="1000"/>
              <a:buChar char="＋"/>
              <a:defRPr sz="1000">
                <a:solidFill>
                  <a:srgbClr val="FFFFFF"/>
                </a:solidFill>
              </a:defRPr>
            </a:lvl5pPr>
            <a:lvl6pPr marL="2743200" lvl="5" indent="-292100" algn="l" rtl="0">
              <a:lnSpc>
                <a:spcPct val="90000"/>
              </a:lnSpc>
              <a:spcBef>
                <a:spcPts val="400"/>
              </a:spcBef>
              <a:spcAft>
                <a:spcPts val="0"/>
              </a:spcAft>
              <a:buClr>
                <a:srgbClr val="FFFFFF"/>
              </a:buClr>
              <a:buSzPts val="1000"/>
              <a:buChar char="•"/>
              <a:defRPr sz="1000">
                <a:solidFill>
                  <a:srgbClr val="FFFFFF"/>
                </a:solidFill>
              </a:defRPr>
            </a:lvl6pPr>
            <a:lvl7pPr marL="3200400" lvl="6" indent="-292100" algn="l" rtl="0">
              <a:lnSpc>
                <a:spcPct val="90000"/>
              </a:lnSpc>
              <a:spcBef>
                <a:spcPts val="400"/>
              </a:spcBef>
              <a:spcAft>
                <a:spcPts val="0"/>
              </a:spcAft>
              <a:buClr>
                <a:srgbClr val="FFFFFF"/>
              </a:buClr>
              <a:buSzPts val="1000"/>
              <a:buChar char="•"/>
              <a:defRPr sz="1000">
                <a:solidFill>
                  <a:srgbClr val="FFFFFF"/>
                </a:solidFill>
              </a:defRPr>
            </a:lvl7pPr>
            <a:lvl8pPr marL="3657600" lvl="7" indent="-292100" algn="l" rtl="0">
              <a:lnSpc>
                <a:spcPct val="90000"/>
              </a:lnSpc>
              <a:spcBef>
                <a:spcPts val="400"/>
              </a:spcBef>
              <a:spcAft>
                <a:spcPts val="0"/>
              </a:spcAft>
              <a:buClr>
                <a:srgbClr val="FFFFFF"/>
              </a:buClr>
              <a:buSzPts val="1000"/>
              <a:buChar char="•"/>
              <a:defRPr sz="1000">
                <a:solidFill>
                  <a:srgbClr val="FFFFFF"/>
                </a:solidFill>
              </a:defRPr>
            </a:lvl8pPr>
            <a:lvl9pPr marL="4114800" lvl="8" indent="-292100" algn="l" rtl="0">
              <a:lnSpc>
                <a:spcPct val="90000"/>
              </a:lnSpc>
              <a:spcBef>
                <a:spcPts val="400"/>
              </a:spcBef>
              <a:spcAft>
                <a:spcPts val="0"/>
              </a:spcAft>
              <a:buClr>
                <a:schemeClr val="lt1"/>
              </a:buClr>
              <a:buSzPts val="1000"/>
              <a:buChar char="•"/>
              <a:defRPr sz="1000">
                <a:solidFill>
                  <a:schemeClr val="lt1"/>
                </a:solidFill>
              </a:defRPr>
            </a:lvl9pPr>
          </a:lstStyle>
          <a:p>
            <a:endParaRPr/>
          </a:p>
        </p:txBody>
      </p:sp>
      <p:sp>
        <p:nvSpPr>
          <p:cNvPr id="663" name="Google Shape;663;p105"/>
          <p:cNvSpPr txBox="1">
            <a:spLocks noGrp="1"/>
          </p:cNvSpPr>
          <p:nvPr>
            <p:ph type="body" idx="15"/>
          </p:nvPr>
        </p:nvSpPr>
        <p:spPr>
          <a:xfrm>
            <a:off x="1959459" y="3464018"/>
            <a:ext cx="1812000" cy="904800"/>
          </a:xfrm>
          <a:prstGeom prst="rect">
            <a:avLst/>
          </a:prstGeom>
          <a:noFill/>
          <a:ln>
            <a:noFill/>
          </a:ln>
        </p:spPr>
        <p:txBody>
          <a:bodyPr spcFirstLastPara="1" wrap="square" lIns="34275" tIns="17125" rIns="34275" bIns="17125" anchor="t" anchorCtr="0">
            <a:noAutofit/>
          </a:bodyPr>
          <a:lstStyle>
            <a:lvl1pPr marL="457200" lvl="0" indent="-311150" algn="l" rtl="0">
              <a:lnSpc>
                <a:spcPct val="150000"/>
              </a:lnSpc>
              <a:spcBef>
                <a:spcPts val="700"/>
              </a:spcBef>
              <a:spcAft>
                <a:spcPts val="0"/>
              </a:spcAft>
              <a:buSzPts val="1300"/>
              <a:buChar char="＋"/>
              <a:defRPr/>
            </a:lvl1pPr>
            <a:lvl2pPr marL="914400" lvl="1" indent="-311150" algn="l" rtl="0">
              <a:lnSpc>
                <a:spcPct val="150000"/>
              </a:lnSpc>
              <a:spcBef>
                <a:spcPts val="400"/>
              </a:spcBef>
              <a:spcAft>
                <a:spcPts val="0"/>
              </a:spcAft>
              <a:buSzPts val="1300"/>
              <a:buChar char="＋"/>
              <a:defRPr/>
            </a:lvl2pPr>
            <a:lvl3pPr marL="1371600" lvl="2" indent="-311150" algn="l" rtl="0">
              <a:lnSpc>
                <a:spcPct val="150000"/>
              </a:lnSpc>
              <a:spcBef>
                <a:spcPts val="400"/>
              </a:spcBef>
              <a:spcAft>
                <a:spcPts val="0"/>
              </a:spcAft>
              <a:buSzPts val="1300"/>
              <a:buChar char="＋"/>
              <a:defRPr/>
            </a:lvl3pPr>
            <a:lvl4pPr marL="1828800" lvl="3" indent="-311150" algn="l" rtl="0">
              <a:lnSpc>
                <a:spcPct val="150000"/>
              </a:lnSpc>
              <a:spcBef>
                <a:spcPts val="400"/>
              </a:spcBef>
              <a:spcAft>
                <a:spcPts val="0"/>
              </a:spcAft>
              <a:buClr>
                <a:schemeClr val="lt1"/>
              </a:buClr>
              <a:buSzPts val="1300"/>
              <a:buChar char="●"/>
              <a:defRPr>
                <a:solidFill>
                  <a:schemeClr val="lt1"/>
                </a:solidFill>
              </a:defRPr>
            </a:lvl4pPr>
            <a:lvl5pPr marL="2286000" lvl="4" indent="-311150" algn="l" rtl="0">
              <a:lnSpc>
                <a:spcPct val="150000"/>
              </a:lnSpc>
              <a:spcBef>
                <a:spcPts val="400"/>
              </a:spcBef>
              <a:spcAft>
                <a:spcPts val="0"/>
              </a:spcAft>
              <a:buClr>
                <a:schemeClr val="lt1"/>
              </a:buClr>
              <a:buSzPts val="1300"/>
              <a:buChar char="○"/>
              <a:defRPr>
                <a:solidFill>
                  <a:schemeClr val="lt1"/>
                </a:solidFill>
              </a:defRPr>
            </a:lvl5pPr>
            <a:lvl6pPr marL="2743200" lvl="5" indent="-311150" algn="l" rtl="0">
              <a:lnSpc>
                <a:spcPct val="90000"/>
              </a:lnSpc>
              <a:spcBef>
                <a:spcPts val="400"/>
              </a:spcBef>
              <a:spcAft>
                <a:spcPts val="0"/>
              </a:spcAft>
              <a:buClr>
                <a:schemeClr val="lt1"/>
              </a:buClr>
              <a:buSzPts val="1300"/>
              <a:buChar char="■"/>
              <a:defRPr>
                <a:solidFill>
                  <a:schemeClr val="lt1"/>
                </a:solidFill>
              </a:defRPr>
            </a:lvl6pPr>
            <a:lvl7pPr marL="3200400" lvl="6" indent="-311150" algn="l" rtl="0">
              <a:lnSpc>
                <a:spcPct val="90000"/>
              </a:lnSpc>
              <a:spcBef>
                <a:spcPts val="400"/>
              </a:spcBef>
              <a:spcAft>
                <a:spcPts val="0"/>
              </a:spcAft>
              <a:buClr>
                <a:schemeClr val="lt1"/>
              </a:buClr>
              <a:buSzPts val="1300"/>
              <a:buChar char="●"/>
              <a:defRPr>
                <a:solidFill>
                  <a:schemeClr val="lt1"/>
                </a:solidFill>
              </a:defRPr>
            </a:lvl7pPr>
            <a:lvl8pPr marL="3657600" lvl="7" indent="-311150" algn="l" rtl="0">
              <a:lnSpc>
                <a:spcPct val="90000"/>
              </a:lnSpc>
              <a:spcBef>
                <a:spcPts val="400"/>
              </a:spcBef>
              <a:spcAft>
                <a:spcPts val="0"/>
              </a:spcAft>
              <a:buClr>
                <a:schemeClr val="lt1"/>
              </a:buClr>
              <a:buSzPts val="1300"/>
              <a:buChar char="○"/>
              <a:defRPr>
                <a:solidFill>
                  <a:schemeClr val="lt1"/>
                </a:solidFill>
              </a:defRPr>
            </a:lvl8pPr>
            <a:lvl9pPr marL="4114800" lvl="8" indent="-311150" algn="l" rtl="0">
              <a:lnSpc>
                <a:spcPct val="90000"/>
              </a:lnSpc>
              <a:spcBef>
                <a:spcPts val="400"/>
              </a:spcBef>
              <a:spcAft>
                <a:spcPts val="0"/>
              </a:spcAft>
              <a:buClr>
                <a:schemeClr val="lt1"/>
              </a:buClr>
              <a:buSzPts val="1300"/>
              <a:buChar char="■"/>
              <a:defRPr>
                <a:solidFill>
                  <a:schemeClr val="lt1"/>
                </a:solidFill>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ext: Side by Side">
  <p:cSld name="Text: Side by Side">
    <p:spTree>
      <p:nvGrpSpPr>
        <p:cNvPr id="1" name="Shape 664"/>
        <p:cNvGrpSpPr/>
        <p:nvPr/>
      </p:nvGrpSpPr>
      <p:grpSpPr>
        <a:xfrm>
          <a:off x="0" y="0"/>
          <a:ext cx="0" cy="0"/>
          <a:chOff x="0" y="0"/>
          <a:chExt cx="0" cy="0"/>
        </a:xfrm>
      </p:grpSpPr>
      <p:sp>
        <p:nvSpPr>
          <p:cNvPr id="665" name="Google Shape;665;p106"/>
          <p:cNvSpPr txBox="1">
            <a:spLocks noGrp="1"/>
          </p:cNvSpPr>
          <p:nvPr>
            <p:ph type="body" idx="1"/>
          </p:nvPr>
        </p:nvSpPr>
        <p:spPr>
          <a:xfrm>
            <a:off x="895485" y="691357"/>
            <a:ext cx="2765700" cy="238800"/>
          </a:xfrm>
          <a:prstGeom prst="rect">
            <a:avLst/>
          </a:prstGeom>
          <a:noFill/>
          <a:ln>
            <a:noFill/>
          </a:ln>
        </p:spPr>
        <p:txBody>
          <a:bodyPr spcFirstLastPara="1" wrap="square" lIns="34275" tIns="17125" rIns="34275" bIns="17125" anchor="t" anchorCtr="0">
            <a:noAutofit/>
          </a:bodyPr>
          <a:lstStyle>
            <a:lvl1pPr marL="457200" lvl="0" indent="-228600" algn="ctr" rtl="0">
              <a:lnSpc>
                <a:spcPct val="150000"/>
              </a:lnSpc>
              <a:spcBef>
                <a:spcPts val="700"/>
              </a:spcBef>
              <a:spcAft>
                <a:spcPts val="0"/>
              </a:spcAft>
              <a:buClr>
                <a:schemeClr val="dk1"/>
              </a:buClr>
              <a:buSzPts val="1000"/>
              <a:buNone/>
              <a:defRPr sz="1000" b="1" i="0">
                <a:solidFill>
                  <a:schemeClr val="dk1"/>
                </a:solidFill>
                <a:latin typeface="Arial"/>
                <a:ea typeface="Arial"/>
                <a:cs typeface="Arial"/>
                <a:sym typeface="Arial"/>
              </a:defRPr>
            </a:lvl1pPr>
            <a:lvl2pPr marL="914400" lvl="1" indent="-292100" algn="l" rtl="0">
              <a:lnSpc>
                <a:spcPct val="150000"/>
              </a:lnSpc>
              <a:spcBef>
                <a:spcPts val="400"/>
              </a:spcBef>
              <a:spcAft>
                <a:spcPts val="0"/>
              </a:spcAft>
              <a:buSzPts val="1000"/>
              <a:buChar char="＋"/>
              <a:defRPr sz="1000"/>
            </a:lvl2pPr>
            <a:lvl3pPr marL="1371600" lvl="2" indent="-292100" algn="l" rtl="0">
              <a:lnSpc>
                <a:spcPct val="150000"/>
              </a:lnSpc>
              <a:spcBef>
                <a:spcPts val="400"/>
              </a:spcBef>
              <a:spcAft>
                <a:spcPts val="0"/>
              </a:spcAft>
              <a:buSzPts val="1000"/>
              <a:buChar char="＞"/>
              <a:defRPr sz="1000"/>
            </a:lvl3pPr>
            <a:lvl4pPr marL="1828800" lvl="3" indent="-292100" algn="l" rtl="0">
              <a:lnSpc>
                <a:spcPct val="150000"/>
              </a:lnSpc>
              <a:spcBef>
                <a:spcPts val="400"/>
              </a:spcBef>
              <a:spcAft>
                <a:spcPts val="0"/>
              </a:spcAft>
              <a:buSzPts val="1000"/>
              <a:buChar char="o"/>
              <a:defRPr sz="1000"/>
            </a:lvl4pPr>
            <a:lvl5pPr marL="2286000" lvl="4" indent="-292100" algn="l" rtl="0">
              <a:lnSpc>
                <a:spcPct val="150000"/>
              </a:lnSpc>
              <a:spcBef>
                <a:spcPts val="400"/>
              </a:spcBef>
              <a:spcAft>
                <a:spcPts val="0"/>
              </a:spcAft>
              <a:buSzPts val="1000"/>
              <a:buChar char="＋"/>
              <a:defRPr sz="1000"/>
            </a:lvl5pPr>
            <a:lvl6pPr marL="2743200" lvl="5" indent="-292100" algn="l" rtl="0">
              <a:lnSpc>
                <a:spcPct val="90000"/>
              </a:lnSpc>
              <a:spcBef>
                <a:spcPts val="400"/>
              </a:spcBef>
              <a:spcAft>
                <a:spcPts val="0"/>
              </a:spcAft>
              <a:buClr>
                <a:schemeClr val="lt1"/>
              </a:buClr>
              <a:buSzPts val="1000"/>
              <a:buChar char="•"/>
              <a:defRPr sz="1000">
                <a:solidFill>
                  <a:schemeClr val="lt1"/>
                </a:solidFill>
              </a:defRPr>
            </a:lvl6pPr>
            <a:lvl7pPr marL="3200400" lvl="6" indent="-292100" algn="l" rtl="0">
              <a:lnSpc>
                <a:spcPct val="90000"/>
              </a:lnSpc>
              <a:spcBef>
                <a:spcPts val="400"/>
              </a:spcBef>
              <a:spcAft>
                <a:spcPts val="0"/>
              </a:spcAft>
              <a:buClr>
                <a:schemeClr val="lt1"/>
              </a:buClr>
              <a:buSzPts val="1000"/>
              <a:buChar char="•"/>
              <a:defRPr sz="1000">
                <a:solidFill>
                  <a:schemeClr val="lt1"/>
                </a:solidFill>
              </a:defRPr>
            </a:lvl7pPr>
            <a:lvl8pPr marL="3657600" lvl="7" indent="-292100" algn="l" rtl="0">
              <a:lnSpc>
                <a:spcPct val="90000"/>
              </a:lnSpc>
              <a:spcBef>
                <a:spcPts val="400"/>
              </a:spcBef>
              <a:spcAft>
                <a:spcPts val="0"/>
              </a:spcAft>
              <a:buClr>
                <a:schemeClr val="lt1"/>
              </a:buClr>
              <a:buSzPts val="1000"/>
              <a:buChar char="•"/>
              <a:defRPr sz="1000">
                <a:solidFill>
                  <a:schemeClr val="lt1"/>
                </a:solidFill>
              </a:defRPr>
            </a:lvl8pPr>
            <a:lvl9pPr marL="4114800" lvl="8" indent="-292100" algn="l" rtl="0">
              <a:lnSpc>
                <a:spcPct val="90000"/>
              </a:lnSpc>
              <a:spcBef>
                <a:spcPts val="400"/>
              </a:spcBef>
              <a:spcAft>
                <a:spcPts val="0"/>
              </a:spcAft>
              <a:buClr>
                <a:schemeClr val="lt1"/>
              </a:buClr>
              <a:buSzPts val="1000"/>
              <a:buChar char="•"/>
              <a:defRPr sz="1000">
                <a:solidFill>
                  <a:schemeClr val="lt1"/>
                </a:solidFill>
              </a:defRPr>
            </a:lvl9pPr>
          </a:lstStyle>
          <a:p>
            <a:endParaRPr/>
          </a:p>
        </p:txBody>
      </p:sp>
      <p:sp>
        <p:nvSpPr>
          <p:cNvPr id="666" name="Google Shape;666;p106"/>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sz="1000">
                <a:solidFill>
                  <a:schemeClr val="lt1"/>
                </a:solidFill>
                <a:latin typeface="Arial"/>
                <a:ea typeface="Arial"/>
                <a:cs typeface="Arial"/>
                <a:sym typeface="Arial"/>
              </a:defRPr>
            </a:lvl1pPr>
            <a:lvl2pPr marL="0" lvl="1" indent="0" algn="r" rtl="0">
              <a:spcBef>
                <a:spcPts val="0"/>
              </a:spcBef>
              <a:buNone/>
              <a:defRPr sz="1000">
                <a:solidFill>
                  <a:schemeClr val="lt1"/>
                </a:solidFill>
                <a:latin typeface="Arial"/>
                <a:ea typeface="Arial"/>
                <a:cs typeface="Arial"/>
                <a:sym typeface="Arial"/>
              </a:defRPr>
            </a:lvl2pPr>
            <a:lvl3pPr marL="0" lvl="2" indent="0" algn="r" rtl="0">
              <a:spcBef>
                <a:spcPts val="0"/>
              </a:spcBef>
              <a:buNone/>
              <a:defRPr sz="1000">
                <a:solidFill>
                  <a:schemeClr val="lt1"/>
                </a:solidFill>
                <a:latin typeface="Arial"/>
                <a:ea typeface="Arial"/>
                <a:cs typeface="Arial"/>
                <a:sym typeface="Arial"/>
              </a:defRPr>
            </a:lvl3pPr>
            <a:lvl4pPr marL="0" lvl="3" indent="0" algn="r" rtl="0">
              <a:spcBef>
                <a:spcPts val="0"/>
              </a:spcBef>
              <a:buNone/>
              <a:defRPr sz="1000">
                <a:solidFill>
                  <a:schemeClr val="lt1"/>
                </a:solidFill>
                <a:latin typeface="Arial"/>
                <a:ea typeface="Arial"/>
                <a:cs typeface="Arial"/>
                <a:sym typeface="Arial"/>
              </a:defRPr>
            </a:lvl4pPr>
            <a:lvl5pPr marL="0" lvl="4" indent="0" algn="r" rtl="0">
              <a:spcBef>
                <a:spcPts val="0"/>
              </a:spcBef>
              <a:buNone/>
              <a:defRPr sz="1000">
                <a:solidFill>
                  <a:schemeClr val="lt1"/>
                </a:solidFill>
                <a:latin typeface="Arial"/>
                <a:ea typeface="Arial"/>
                <a:cs typeface="Arial"/>
                <a:sym typeface="Arial"/>
              </a:defRPr>
            </a:lvl5pPr>
            <a:lvl6pPr marL="0" lvl="5" indent="0" algn="r" rtl="0">
              <a:spcBef>
                <a:spcPts val="0"/>
              </a:spcBef>
              <a:buNone/>
              <a:defRPr sz="1000">
                <a:solidFill>
                  <a:schemeClr val="lt1"/>
                </a:solidFill>
                <a:latin typeface="Arial"/>
                <a:ea typeface="Arial"/>
                <a:cs typeface="Arial"/>
                <a:sym typeface="Arial"/>
              </a:defRPr>
            </a:lvl6pPr>
            <a:lvl7pPr marL="0" lvl="6" indent="0" algn="r" rtl="0">
              <a:spcBef>
                <a:spcPts val="0"/>
              </a:spcBef>
              <a:buNone/>
              <a:defRPr sz="1000">
                <a:solidFill>
                  <a:schemeClr val="lt1"/>
                </a:solidFill>
                <a:latin typeface="Arial"/>
                <a:ea typeface="Arial"/>
                <a:cs typeface="Arial"/>
                <a:sym typeface="Arial"/>
              </a:defRPr>
            </a:lvl7pPr>
            <a:lvl8pPr marL="0" lvl="7" indent="0" algn="r" rtl="0">
              <a:spcBef>
                <a:spcPts val="0"/>
              </a:spcBef>
              <a:buNone/>
              <a:defRPr sz="1000">
                <a:solidFill>
                  <a:schemeClr val="lt1"/>
                </a:solidFill>
                <a:latin typeface="Arial"/>
                <a:ea typeface="Arial"/>
                <a:cs typeface="Arial"/>
                <a:sym typeface="Arial"/>
              </a:defRPr>
            </a:lvl8pPr>
            <a:lvl9pPr marL="0" lvl="8" indent="0" algn="r" rtl="0">
              <a:spcBef>
                <a:spcPts val="0"/>
              </a:spcBef>
              <a:buNone/>
              <a:defRPr sz="10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67" name="Google Shape;667;p106"/>
          <p:cNvSpPr txBox="1">
            <a:spLocks noGrp="1"/>
          </p:cNvSpPr>
          <p:nvPr>
            <p:ph type="title"/>
          </p:nvPr>
        </p:nvSpPr>
        <p:spPr>
          <a:xfrm>
            <a:off x="902252" y="1432263"/>
            <a:ext cx="2752200" cy="2221800"/>
          </a:xfrm>
          <a:prstGeom prst="rect">
            <a:avLst/>
          </a:prstGeom>
          <a:noFill/>
          <a:ln>
            <a:noFill/>
          </a:ln>
        </p:spPr>
        <p:txBody>
          <a:bodyPr spcFirstLastPara="1" wrap="square" lIns="34275" tIns="17125" rIns="34275" bIns="17125" anchor="ctr" anchorCtr="0">
            <a:noAutofit/>
          </a:bodyPr>
          <a:lstStyle>
            <a:lvl1pPr lvl="0" algn="ctr" rtl="0">
              <a:lnSpc>
                <a:spcPct val="10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668" name="Google Shape;668;p106"/>
          <p:cNvSpPr txBox="1">
            <a:spLocks noGrp="1"/>
          </p:cNvSpPr>
          <p:nvPr>
            <p:ph type="body" idx="2"/>
          </p:nvPr>
        </p:nvSpPr>
        <p:spPr>
          <a:xfrm>
            <a:off x="5475653" y="691357"/>
            <a:ext cx="2765700" cy="238800"/>
          </a:xfrm>
          <a:prstGeom prst="rect">
            <a:avLst/>
          </a:prstGeom>
          <a:noFill/>
          <a:ln>
            <a:noFill/>
          </a:ln>
        </p:spPr>
        <p:txBody>
          <a:bodyPr spcFirstLastPara="1" wrap="square" lIns="34275" tIns="17125" rIns="34275" bIns="17125" anchor="t" anchorCtr="0">
            <a:noAutofit/>
          </a:bodyPr>
          <a:lstStyle>
            <a:lvl1pPr marL="457200" lvl="0" indent="-228600" algn="ctr" rtl="0">
              <a:lnSpc>
                <a:spcPct val="150000"/>
              </a:lnSpc>
              <a:spcBef>
                <a:spcPts val="700"/>
              </a:spcBef>
              <a:spcAft>
                <a:spcPts val="0"/>
              </a:spcAft>
              <a:buClr>
                <a:schemeClr val="lt1"/>
              </a:buClr>
              <a:buSzPts val="1000"/>
              <a:buNone/>
              <a:defRPr sz="1000" b="1" i="0">
                <a:solidFill>
                  <a:schemeClr val="lt1"/>
                </a:solidFill>
                <a:latin typeface="Arial"/>
                <a:ea typeface="Arial"/>
                <a:cs typeface="Arial"/>
                <a:sym typeface="Arial"/>
              </a:defRPr>
            </a:lvl1pPr>
            <a:lvl2pPr marL="914400" lvl="1" indent="-292100" algn="l" rtl="0">
              <a:lnSpc>
                <a:spcPct val="150000"/>
              </a:lnSpc>
              <a:spcBef>
                <a:spcPts val="400"/>
              </a:spcBef>
              <a:spcAft>
                <a:spcPts val="0"/>
              </a:spcAft>
              <a:buClr>
                <a:schemeClr val="lt1"/>
              </a:buClr>
              <a:buSzPts val="1000"/>
              <a:buChar char="＋"/>
              <a:defRPr sz="1000">
                <a:solidFill>
                  <a:schemeClr val="lt1"/>
                </a:solidFill>
              </a:defRPr>
            </a:lvl2pPr>
            <a:lvl3pPr marL="1371600" lvl="2" indent="-292100" algn="l" rtl="0">
              <a:lnSpc>
                <a:spcPct val="150000"/>
              </a:lnSpc>
              <a:spcBef>
                <a:spcPts val="400"/>
              </a:spcBef>
              <a:spcAft>
                <a:spcPts val="0"/>
              </a:spcAft>
              <a:buClr>
                <a:schemeClr val="lt1"/>
              </a:buClr>
              <a:buSzPts val="1000"/>
              <a:buChar char="＞"/>
              <a:defRPr sz="1000">
                <a:solidFill>
                  <a:schemeClr val="lt1"/>
                </a:solidFill>
              </a:defRPr>
            </a:lvl3pPr>
            <a:lvl4pPr marL="1828800" lvl="3" indent="-292100" algn="l" rtl="0">
              <a:lnSpc>
                <a:spcPct val="150000"/>
              </a:lnSpc>
              <a:spcBef>
                <a:spcPts val="400"/>
              </a:spcBef>
              <a:spcAft>
                <a:spcPts val="0"/>
              </a:spcAft>
              <a:buClr>
                <a:schemeClr val="lt1"/>
              </a:buClr>
              <a:buSzPts val="1000"/>
              <a:buChar char="o"/>
              <a:defRPr sz="1000">
                <a:solidFill>
                  <a:schemeClr val="lt1"/>
                </a:solidFill>
              </a:defRPr>
            </a:lvl4pPr>
            <a:lvl5pPr marL="2286000" lvl="4" indent="-292100" algn="l" rtl="0">
              <a:lnSpc>
                <a:spcPct val="150000"/>
              </a:lnSpc>
              <a:spcBef>
                <a:spcPts val="400"/>
              </a:spcBef>
              <a:spcAft>
                <a:spcPts val="0"/>
              </a:spcAft>
              <a:buClr>
                <a:schemeClr val="lt1"/>
              </a:buClr>
              <a:buSzPts val="1000"/>
              <a:buChar char="＋"/>
              <a:defRPr sz="1000">
                <a:solidFill>
                  <a:schemeClr val="lt1"/>
                </a:solidFill>
              </a:defRPr>
            </a:lvl5pPr>
            <a:lvl6pPr marL="2743200" lvl="5" indent="-292100" algn="l" rtl="0">
              <a:lnSpc>
                <a:spcPct val="90000"/>
              </a:lnSpc>
              <a:spcBef>
                <a:spcPts val="400"/>
              </a:spcBef>
              <a:spcAft>
                <a:spcPts val="0"/>
              </a:spcAft>
              <a:buClr>
                <a:schemeClr val="accent1"/>
              </a:buClr>
              <a:buSzPts val="1000"/>
              <a:buChar char="•"/>
              <a:defRPr sz="1000">
                <a:solidFill>
                  <a:schemeClr val="accent1"/>
                </a:solidFill>
              </a:defRPr>
            </a:lvl6pPr>
            <a:lvl7pPr marL="3200400" lvl="6" indent="-292100" algn="l" rtl="0">
              <a:lnSpc>
                <a:spcPct val="90000"/>
              </a:lnSpc>
              <a:spcBef>
                <a:spcPts val="400"/>
              </a:spcBef>
              <a:spcAft>
                <a:spcPts val="0"/>
              </a:spcAft>
              <a:buClr>
                <a:schemeClr val="accent1"/>
              </a:buClr>
              <a:buSzPts val="1000"/>
              <a:buChar char="•"/>
              <a:defRPr sz="1000">
                <a:solidFill>
                  <a:schemeClr val="accent1"/>
                </a:solidFill>
              </a:defRPr>
            </a:lvl7pPr>
            <a:lvl8pPr marL="3657600" lvl="7" indent="-292100" algn="l" rtl="0">
              <a:lnSpc>
                <a:spcPct val="90000"/>
              </a:lnSpc>
              <a:spcBef>
                <a:spcPts val="400"/>
              </a:spcBef>
              <a:spcAft>
                <a:spcPts val="0"/>
              </a:spcAft>
              <a:buClr>
                <a:schemeClr val="accent1"/>
              </a:buClr>
              <a:buSzPts val="1000"/>
              <a:buChar char="•"/>
              <a:defRPr sz="1000">
                <a:solidFill>
                  <a:schemeClr val="accent1"/>
                </a:solidFill>
              </a:defRPr>
            </a:lvl8pPr>
            <a:lvl9pPr marL="4114800" lvl="8" indent="-292100" algn="l" rtl="0">
              <a:lnSpc>
                <a:spcPct val="90000"/>
              </a:lnSpc>
              <a:spcBef>
                <a:spcPts val="400"/>
              </a:spcBef>
              <a:spcAft>
                <a:spcPts val="0"/>
              </a:spcAft>
              <a:buClr>
                <a:schemeClr val="accent1"/>
              </a:buClr>
              <a:buSzPts val="1000"/>
              <a:buChar char="•"/>
              <a:defRPr sz="1000">
                <a:solidFill>
                  <a:schemeClr val="accent1"/>
                </a:solidFill>
              </a:defRPr>
            </a:lvl9pPr>
          </a:lstStyle>
          <a:p>
            <a:endParaRPr/>
          </a:p>
        </p:txBody>
      </p:sp>
      <p:sp>
        <p:nvSpPr>
          <p:cNvPr id="669" name="Google Shape;669;p106"/>
          <p:cNvSpPr txBox="1">
            <a:spLocks noGrp="1"/>
          </p:cNvSpPr>
          <p:nvPr>
            <p:ph type="title" idx="3"/>
          </p:nvPr>
        </p:nvSpPr>
        <p:spPr>
          <a:xfrm>
            <a:off x="5482463" y="1432263"/>
            <a:ext cx="2752200" cy="2221800"/>
          </a:xfrm>
          <a:prstGeom prst="rect">
            <a:avLst/>
          </a:prstGeom>
          <a:noFill/>
          <a:ln>
            <a:noFill/>
          </a:ln>
        </p:spPr>
        <p:txBody>
          <a:bodyPr spcFirstLastPara="1" wrap="square" lIns="34275" tIns="17125" rIns="34275" bIns="17125" anchor="ctr" anchorCtr="0">
            <a:noAutofit/>
          </a:bodyPr>
          <a:lstStyle>
            <a:lvl1pPr lvl="0" algn="ctr" rtl="0">
              <a:lnSpc>
                <a:spcPct val="100000"/>
              </a:lnSpc>
              <a:spcBef>
                <a:spcPts val="0"/>
              </a:spcBef>
              <a:spcAft>
                <a:spcPts val="0"/>
              </a:spcAft>
              <a:buClr>
                <a:schemeClr val="lt1"/>
              </a:buClr>
              <a:buSzPts val="2500"/>
              <a:buFont typeface="Arial"/>
              <a:buNone/>
              <a:defRPr sz="2500">
                <a:solidFill>
                  <a:schemeClr val="lt1"/>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ext: 3 Boxes">
  <p:cSld name="Text: 3 Boxes">
    <p:spTree>
      <p:nvGrpSpPr>
        <p:cNvPr id="1" name="Shape 670"/>
        <p:cNvGrpSpPr/>
        <p:nvPr/>
      </p:nvGrpSpPr>
      <p:grpSpPr>
        <a:xfrm>
          <a:off x="0" y="0"/>
          <a:ext cx="0" cy="0"/>
          <a:chOff x="0" y="0"/>
          <a:chExt cx="0" cy="0"/>
        </a:xfrm>
      </p:grpSpPr>
      <p:sp>
        <p:nvSpPr>
          <p:cNvPr id="671" name="Google Shape;671;p107"/>
          <p:cNvSpPr txBox="1">
            <a:spLocks noGrp="1"/>
          </p:cNvSpPr>
          <p:nvPr>
            <p:ph type="subTitle" idx="1"/>
          </p:nvPr>
        </p:nvSpPr>
        <p:spPr>
          <a:xfrm>
            <a:off x="625750" y="1100241"/>
            <a:ext cx="7886700" cy="308100"/>
          </a:xfrm>
          <a:prstGeom prst="rect">
            <a:avLst/>
          </a:prstGeom>
        </p:spPr>
        <p:txBody>
          <a:bodyPr spcFirstLastPara="1" wrap="square" lIns="0" tIns="34300" rIns="34300" bIns="34300" anchor="ctr" anchorCtr="0">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a:endParaRPr/>
          </a:p>
        </p:txBody>
      </p:sp>
      <p:sp>
        <p:nvSpPr>
          <p:cNvPr id="672" name="Google Shape;672;p107"/>
          <p:cNvSpPr txBox="1">
            <a:spLocks noGrp="1"/>
          </p:cNvSpPr>
          <p:nvPr>
            <p:ph type="title"/>
          </p:nvPr>
        </p:nvSpPr>
        <p:spPr>
          <a:xfrm>
            <a:off x="628650" y="612518"/>
            <a:ext cx="7886700" cy="473700"/>
          </a:xfrm>
          <a:prstGeom prst="rect">
            <a:avLst/>
          </a:prstGeom>
          <a:noFill/>
          <a:ln>
            <a:noFill/>
          </a:ln>
        </p:spPr>
        <p:txBody>
          <a:bodyPr spcFirstLastPara="1" wrap="square" lIns="0" tIns="17125" rIns="34275" bIns="17125" anchor="t" anchorCtr="0">
            <a:noAutofit/>
          </a:bodyPr>
          <a:lstStyle>
            <a:lvl1pPr lvl="0" algn="l"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673" name="Google Shape;673;p107"/>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674" name="Google Shape;674;p107"/>
          <p:cNvSpPr txBox="1">
            <a:spLocks noGrp="1"/>
          </p:cNvSpPr>
          <p:nvPr>
            <p:ph type="body" idx="2"/>
          </p:nvPr>
        </p:nvSpPr>
        <p:spPr>
          <a:xfrm>
            <a:off x="838337" y="1893700"/>
            <a:ext cx="2030100" cy="3081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Clr>
                <a:schemeClr val="lt1"/>
              </a:buClr>
              <a:buSzPts val="1500"/>
              <a:buNone/>
              <a:defRPr sz="1500" b="1" i="0">
                <a:solidFill>
                  <a:schemeClr val="lt1"/>
                </a:solidFill>
                <a:latin typeface="Arial"/>
                <a:ea typeface="Arial"/>
                <a:cs typeface="Arial"/>
                <a:sym typeface="Arial"/>
              </a:defRPr>
            </a:lvl1pPr>
            <a:lvl2pPr marL="914400" lvl="1" indent="-323850" algn="l" rtl="0">
              <a:lnSpc>
                <a:spcPct val="150000"/>
              </a:lnSpc>
              <a:spcBef>
                <a:spcPts val="400"/>
              </a:spcBef>
              <a:spcAft>
                <a:spcPts val="0"/>
              </a:spcAft>
              <a:buClr>
                <a:schemeClr val="dk1"/>
              </a:buClr>
              <a:buSzPts val="1500"/>
              <a:buChar char="＋"/>
              <a:defRPr sz="1500">
                <a:solidFill>
                  <a:schemeClr val="dk1"/>
                </a:solidFill>
              </a:defRPr>
            </a:lvl2pPr>
            <a:lvl3pPr marL="1371600" lvl="2" indent="-323850" algn="l" rtl="0">
              <a:lnSpc>
                <a:spcPct val="150000"/>
              </a:lnSpc>
              <a:spcBef>
                <a:spcPts val="400"/>
              </a:spcBef>
              <a:spcAft>
                <a:spcPts val="0"/>
              </a:spcAft>
              <a:buClr>
                <a:schemeClr val="dk1"/>
              </a:buClr>
              <a:buSzPts val="1500"/>
              <a:buChar char="＞"/>
              <a:defRPr sz="1500">
                <a:solidFill>
                  <a:schemeClr val="dk1"/>
                </a:solidFill>
              </a:defRPr>
            </a:lvl3pPr>
            <a:lvl4pPr marL="1828800" lvl="3" indent="-323850" algn="l" rtl="0">
              <a:lnSpc>
                <a:spcPct val="150000"/>
              </a:lnSpc>
              <a:spcBef>
                <a:spcPts val="400"/>
              </a:spcBef>
              <a:spcAft>
                <a:spcPts val="0"/>
              </a:spcAft>
              <a:buClr>
                <a:schemeClr val="dk1"/>
              </a:buClr>
              <a:buSzPts val="1500"/>
              <a:buChar char="o"/>
              <a:defRPr sz="1500">
                <a:solidFill>
                  <a:schemeClr val="dk1"/>
                </a:solidFill>
              </a:defRPr>
            </a:lvl4pPr>
            <a:lvl5pPr marL="2286000" lvl="4" indent="-323850" algn="l" rtl="0">
              <a:lnSpc>
                <a:spcPct val="150000"/>
              </a:lnSpc>
              <a:spcBef>
                <a:spcPts val="400"/>
              </a:spcBef>
              <a:spcAft>
                <a:spcPts val="0"/>
              </a:spcAft>
              <a:buClr>
                <a:schemeClr val="dk1"/>
              </a:buClr>
              <a:buSzPts val="1500"/>
              <a:buChar char="＋"/>
              <a:defRPr sz="1500">
                <a:solidFill>
                  <a:schemeClr val="dk1"/>
                </a:solidFill>
              </a:defRPr>
            </a:lvl5pPr>
            <a:lvl6pPr marL="2743200" lvl="5" indent="-323850" algn="l" rtl="0">
              <a:lnSpc>
                <a:spcPct val="90000"/>
              </a:lnSpc>
              <a:spcBef>
                <a:spcPts val="400"/>
              </a:spcBef>
              <a:spcAft>
                <a:spcPts val="0"/>
              </a:spcAft>
              <a:buSzPts val="1500"/>
              <a:buChar char="•"/>
              <a:defRPr sz="1500"/>
            </a:lvl6pPr>
            <a:lvl7pPr marL="3200400" lvl="6" indent="-323850" algn="l" rtl="0">
              <a:lnSpc>
                <a:spcPct val="90000"/>
              </a:lnSpc>
              <a:spcBef>
                <a:spcPts val="400"/>
              </a:spcBef>
              <a:spcAft>
                <a:spcPts val="0"/>
              </a:spcAft>
              <a:buSzPts val="1500"/>
              <a:buChar char="•"/>
              <a:defRPr sz="1500"/>
            </a:lvl7pPr>
            <a:lvl8pPr marL="3657600" lvl="7" indent="-323850" algn="l" rtl="0">
              <a:lnSpc>
                <a:spcPct val="90000"/>
              </a:lnSpc>
              <a:spcBef>
                <a:spcPts val="400"/>
              </a:spcBef>
              <a:spcAft>
                <a:spcPts val="0"/>
              </a:spcAft>
              <a:buSzPts val="1500"/>
              <a:buChar char="•"/>
              <a:defRPr sz="1500"/>
            </a:lvl8pPr>
            <a:lvl9pPr marL="4114800" lvl="8" indent="-323850" algn="l" rtl="0">
              <a:lnSpc>
                <a:spcPct val="90000"/>
              </a:lnSpc>
              <a:spcBef>
                <a:spcPts val="400"/>
              </a:spcBef>
              <a:spcAft>
                <a:spcPts val="0"/>
              </a:spcAft>
              <a:buClr>
                <a:schemeClr val="lt1"/>
              </a:buClr>
              <a:buSzPts val="1500"/>
              <a:buChar char="•"/>
              <a:defRPr sz="1500">
                <a:solidFill>
                  <a:schemeClr val="lt1"/>
                </a:solidFill>
              </a:defRPr>
            </a:lvl9pPr>
          </a:lstStyle>
          <a:p>
            <a:endParaRPr/>
          </a:p>
        </p:txBody>
      </p:sp>
      <p:sp>
        <p:nvSpPr>
          <p:cNvPr id="675" name="Google Shape;675;p107"/>
          <p:cNvSpPr txBox="1">
            <a:spLocks noGrp="1"/>
          </p:cNvSpPr>
          <p:nvPr>
            <p:ph type="body" idx="3"/>
          </p:nvPr>
        </p:nvSpPr>
        <p:spPr>
          <a:xfrm>
            <a:off x="3557030" y="1893700"/>
            <a:ext cx="2030100" cy="3081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Clr>
                <a:schemeClr val="lt1"/>
              </a:buClr>
              <a:buSzPts val="1500"/>
              <a:buNone/>
              <a:defRPr sz="1500" b="1" i="0">
                <a:solidFill>
                  <a:schemeClr val="lt1"/>
                </a:solidFill>
                <a:latin typeface="Arial"/>
                <a:ea typeface="Arial"/>
                <a:cs typeface="Arial"/>
                <a:sym typeface="Arial"/>
              </a:defRPr>
            </a:lvl1pPr>
            <a:lvl2pPr marL="914400" lvl="1" indent="-323850" algn="l" rtl="0">
              <a:lnSpc>
                <a:spcPct val="150000"/>
              </a:lnSpc>
              <a:spcBef>
                <a:spcPts val="400"/>
              </a:spcBef>
              <a:spcAft>
                <a:spcPts val="0"/>
              </a:spcAft>
              <a:buClr>
                <a:schemeClr val="accent6"/>
              </a:buClr>
              <a:buSzPts val="1500"/>
              <a:buChar char="＋"/>
              <a:defRPr sz="1500">
                <a:solidFill>
                  <a:schemeClr val="accent6"/>
                </a:solidFill>
              </a:defRPr>
            </a:lvl2pPr>
            <a:lvl3pPr marL="1371600" lvl="2" indent="-323850" algn="l" rtl="0">
              <a:lnSpc>
                <a:spcPct val="150000"/>
              </a:lnSpc>
              <a:spcBef>
                <a:spcPts val="400"/>
              </a:spcBef>
              <a:spcAft>
                <a:spcPts val="0"/>
              </a:spcAft>
              <a:buClr>
                <a:schemeClr val="accent6"/>
              </a:buClr>
              <a:buSzPts val="1500"/>
              <a:buChar char="＞"/>
              <a:defRPr sz="1500">
                <a:solidFill>
                  <a:schemeClr val="accent6"/>
                </a:solidFill>
              </a:defRPr>
            </a:lvl3pPr>
            <a:lvl4pPr marL="1828800" lvl="3" indent="-323850" algn="l" rtl="0">
              <a:lnSpc>
                <a:spcPct val="150000"/>
              </a:lnSpc>
              <a:spcBef>
                <a:spcPts val="400"/>
              </a:spcBef>
              <a:spcAft>
                <a:spcPts val="0"/>
              </a:spcAft>
              <a:buClr>
                <a:schemeClr val="accent6"/>
              </a:buClr>
              <a:buSzPts val="1500"/>
              <a:buChar char="o"/>
              <a:defRPr sz="1500">
                <a:solidFill>
                  <a:schemeClr val="accent6"/>
                </a:solidFill>
              </a:defRPr>
            </a:lvl4pPr>
            <a:lvl5pPr marL="2286000" lvl="4" indent="-323850" algn="l" rtl="0">
              <a:lnSpc>
                <a:spcPct val="150000"/>
              </a:lnSpc>
              <a:spcBef>
                <a:spcPts val="400"/>
              </a:spcBef>
              <a:spcAft>
                <a:spcPts val="0"/>
              </a:spcAft>
              <a:buClr>
                <a:schemeClr val="accent6"/>
              </a:buClr>
              <a:buSzPts val="1500"/>
              <a:buChar char="＋"/>
              <a:defRPr sz="1500">
                <a:solidFill>
                  <a:schemeClr val="accent6"/>
                </a:solidFill>
              </a:defRPr>
            </a:lvl5pPr>
            <a:lvl6pPr marL="2743200" lvl="5" indent="-323850" algn="l" rtl="0">
              <a:lnSpc>
                <a:spcPct val="90000"/>
              </a:lnSpc>
              <a:spcBef>
                <a:spcPts val="400"/>
              </a:spcBef>
              <a:spcAft>
                <a:spcPts val="0"/>
              </a:spcAft>
              <a:buClr>
                <a:schemeClr val="accent6"/>
              </a:buClr>
              <a:buSzPts val="1500"/>
              <a:buChar char="•"/>
              <a:defRPr sz="1500">
                <a:solidFill>
                  <a:schemeClr val="accent6"/>
                </a:solidFill>
              </a:defRPr>
            </a:lvl6pPr>
            <a:lvl7pPr marL="3200400" lvl="6" indent="-323850" algn="l" rtl="0">
              <a:lnSpc>
                <a:spcPct val="90000"/>
              </a:lnSpc>
              <a:spcBef>
                <a:spcPts val="400"/>
              </a:spcBef>
              <a:spcAft>
                <a:spcPts val="0"/>
              </a:spcAft>
              <a:buClr>
                <a:schemeClr val="accent6"/>
              </a:buClr>
              <a:buSzPts val="1500"/>
              <a:buChar char="•"/>
              <a:defRPr sz="1500">
                <a:solidFill>
                  <a:schemeClr val="accent6"/>
                </a:solidFill>
              </a:defRPr>
            </a:lvl7pPr>
            <a:lvl8pPr marL="3657600" lvl="7" indent="-323850" algn="l" rtl="0">
              <a:lnSpc>
                <a:spcPct val="90000"/>
              </a:lnSpc>
              <a:spcBef>
                <a:spcPts val="400"/>
              </a:spcBef>
              <a:spcAft>
                <a:spcPts val="0"/>
              </a:spcAft>
              <a:buClr>
                <a:schemeClr val="accent6"/>
              </a:buClr>
              <a:buSzPts val="1500"/>
              <a:buChar char="•"/>
              <a:defRPr sz="1500">
                <a:solidFill>
                  <a:schemeClr val="accent6"/>
                </a:solidFill>
              </a:defRPr>
            </a:lvl8pPr>
            <a:lvl9pPr marL="4114800" lvl="8" indent="-323850" algn="l" rtl="0">
              <a:lnSpc>
                <a:spcPct val="90000"/>
              </a:lnSpc>
              <a:spcBef>
                <a:spcPts val="400"/>
              </a:spcBef>
              <a:spcAft>
                <a:spcPts val="0"/>
              </a:spcAft>
              <a:buClr>
                <a:schemeClr val="lt1"/>
              </a:buClr>
              <a:buSzPts val="1500"/>
              <a:buChar char="•"/>
              <a:defRPr sz="1500">
                <a:solidFill>
                  <a:schemeClr val="lt1"/>
                </a:solidFill>
              </a:defRPr>
            </a:lvl9pPr>
          </a:lstStyle>
          <a:p>
            <a:endParaRPr/>
          </a:p>
        </p:txBody>
      </p:sp>
      <p:sp>
        <p:nvSpPr>
          <p:cNvPr id="676" name="Google Shape;676;p107"/>
          <p:cNvSpPr txBox="1">
            <a:spLocks noGrp="1"/>
          </p:cNvSpPr>
          <p:nvPr>
            <p:ph type="body" idx="4"/>
          </p:nvPr>
        </p:nvSpPr>
        <p:spPr>
          <a:xfrm>
            <a:off x="6275735" y="1905130"/>
            <a:ext cx="2030100" cy="3081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Clr>
                <a:schemeClr val="lt1"/>
              </a:buClr>
              <a:buSzPts val="1500"/>
              <a:buNone/>
              <a:defRPr sz="1500" b="1" i="0">
                <a:solidFill>
                  <a:schemeClr val="lt1"/>
                </a:solidFill>
                <a:latin typeface="Arial"/>
                <a:ea typeface="Arial"/>
                <a:cs typeface="Arial"/>
                <a:sym typeface="Arial"/>
              </a:defRPr>
            </a:lvl1pPr>
            <a:lvl2pPr marL="914400" lvl="1" indent="-323850" algn="l" rtl="0">
              <a:lnSpc>
                <a:spcPct val="150000"/>
              </a:lnSpc>
              <a:spcBef>
                <a:spcPts val="400"/>
              </a:spcBef>
              <a:spcAft>
                <a:spcPts val="0"/>
              </a:spcAft>
              <a:buSzPts val="1500"/>
              <a:buChar char="＋"/>
              <a:defRPr sz="1500">
                <a:solidFill>
                  <a:schemeClr val="accent1"/>
                </a:solidFill>
              </a:defRPr>
            </a:lvl2pPr>
            <a:lvl3pPr marL="1371600" lvl="2" indent="-323850" algn="l" rtl="0">
              <a:lnSpc>
                <a:spcPct val="150000"/>
              </a:lnSpc>
              <a:spcBef>
                <a:spcPts val="400"/>
              </a:spcBef>
              <a:spcAft>
                <a:spcPts val="0"/>
              </a:spcAft>
              <a:buSzPts val="1500"/>
              <a:buChar char="＞"/>
              <a:defRPr sz="1500">
                <a:solidFill>
                  <a:schemeClr val="accent1"/>
                </a:solidFill>
              </a:defRPr>
            </a:lvl3pPr>
            <a:lvl4pPr marL="1828800" lvl="3" indent="-323850" algn="l" rtl="0">
              <a:lnSpc>
                <a:spcPct val="150000"/>
              </a:lnSpc>
              <a:spcBef>
                <a:spcPts val="400"/>
              </a:spcBef>
              <a:spcAft>
                <a:spcPts val="0"/>
              </a:spcAft>
              <a:buSzPts val="1500"/>
              <a:buChar char="o"/>
              <a:defRPr sz="1500">
                <a:solidFill>
                  <a:schemeClr val="accent1"/>
                </a:solidFill>
              </a:defRPr>
            </a:lvl4pPr>
            <a:lvl5pPr marL="2286000" lvl="4" indent="-323850" algn="l" rtl="0">
              <a:lnSpc>
                <a:spcPct val="150000"/>
              </a:lnSpc>
              <a:spcBef>
                <a:spcPts val="400"/>
              </a:spcBef>
              <a:spcAft>
                <a:spcPts val="0"/>
              </a:spcAft>
              <a:buSzPts val="1500"/>
              <a:buChar char="＋"/>
              <a:defRPr sz="1500">
                <a:solidFill>
                  <a:schemeClr val="accent1"/>
                </a:solidFill>
              </a:defRPr>
            </a:lvl5pPr>
            <a:lvl6pPr marL="2743200" lvl="5" indent="-323850" algn="l" rtl="0">
              <a:lnSpc>
                <a:spcPct val="90000"/>
              </a:lnSpc>
              <a:spcBef>
                <a:spcPts val="400"/>
              </a:spcBef>
              <a:spcAft>
                <a:spcPts val="0"/>
              </a:spcAft>
              <a:buClr>
                <a:schemeClr val="accent1"/>
              </a:buClr>
              <a:buSzPts val="1500"/>
              <a:buChar char="•"/>
              <a:defRPr sz="1500">
                <a:solidFill>
                  <a:schemeClr val="accent1"/>
                </a:solidFill>
              </a:defRPr>
            </a:lvl6pPr>
            <a:lvl7pPr marL="3200400" lvl="6" indent="-323850" algn="l" rtl="0">
              <a:lnSpc>
                <a:spcPct val="90000"/>
              </a:lnSpc>
              <a:spcBef>
                <a:spcPts val="400"/>
              </a:spcBef>
              <a:spcAft>
                <a:spcPts val="0"/>
              </a:spcAft>
              <a:buClr>
                <a:schemeClr val="accent1"/>
              </a:buClr>
              <a:buSzPts val="1500"/>
              <a:buChar char="•"/>
              <a:defRPr sz="1500">
                <a:solidFill>
                  <a:schemeClr val="accent1"/>
                </a:solidFill>
              </a:defRPr>
            </a:lvl7pPr>
            <a:lvl8pPr marL="3657600" lvl="7" indent="-323850" algn="l" rtl="0">
              <a:lnSpc>
                <a:spcPct val="90000"/>
              </a:lnSpc>
              <a:spcBef>
                <a:spcPts val="400"/>
              </a:spcBef>
              <a:spcAft>
                <a:spcPts val="0"/>
              </a:spcAft>
              <a:buClr>
                <a:schemeClr val="accent1"/>
              </a:buClr>
              <a:buSzPts val="1500"/>
              <a:buChar char="•"/>
              <a:defRPr sz="1500">
                <a:solidFill>
                  <a:schemeClr val="accent1"/>
                </a:solidFill>
              </a:defRPr>
            </a:lvl8pPr>
            <a:lvl9pPr marL="4114800" lvl="8" indent="-323850" algn="l" rtl="0">
              <a:lnSpc>
                <a:spcPct val="90000"/>
              </a:lnSpc>
              <a:spcBef>
                <a:spcPts val="400"/>
              </a:spcBef>
              <a:spcAft>
                <a:spcPts val="0"/>
              </a:spcAft>
              <a:buClr>
                <a:schemeClr val="lt1"/>
              </a:buClr>
              <a:buSzPts val="1500"/>
              <a:buChar char="•"/>
              <a:defRPr sz="1500">
                <a:solidFill>
                  <a:schemeClr val="lt1"/>
                </a:solidFill>
              </a:defRPr>
            </a:lvl9pPr>
          </a:lstStyle>
          <a:p>
            <a:endParaRPr/>
          </a:p>
        </p:txBody>
      </p:sp>
      <p:sp>
        <p:nvSpPr>
          <p:cNvPr id="677" name="Google Shape;677;p107"/>
          <p:cNvSpPr txBox="1">
            <a:spLocks noGrp="1"/>
          </p:cNvSpPr>
          <p:nvPr>
            <p:ph type="body" idx="5"/>
          </p:nvPr>
        </p:nvSpPr>
        <p:spPr>
          <a:xfrm>
            <a:off x="3557033" y="2307986"/>
            <a:ext cx="2030100" cy="2041200"/>
          </a:xfrm>
          <a:prstGeom prst="rect">
            <a:avLst/>
          </a:prstGeom>
          <a:noFill/>
          <a:ln>
            <a:noFill/>
          </a:ln>
        </p:spPr>
        <p:txBody>
          <a:bodyPr spcFirstLastPara="1" wrap="square" lIns="34275" tIns="0" rIns="34275" bIns="17125" anchor="t" anchorCtr="0">
            <a:noAutofit/>
          </a:bodyPr>
          <a:lstStyle>
            <a:lvl1pPr marL="457200" lvl="0" indent="-311150" algn="l" rtl="0">
              <a:lnSpc>
                <a:spcPct val="150000"/>
              </a:lnSpc>
              <a:spcBef>
                <a:spcPts val="700"/>
              </a:spcBef>
              <a:spcAft>
                <a:spcPts val="0"/>
              </a:spcAft>
              <a:buSzPts val="1300"/>
              <a:buChar char="＋"/>
              <a:defRPr>
                <a:solidFill>
                  <a:schemeClr val="lt1"/>
                </a:solidFill>
              </a:defRPr>
            </a:lvl1pPr>
            <a:lvl2pPr marL="914400" lvl="1" indent="-311150" algn="l" rtl="0">
              <a:lnSpc>
                <a:spcPct val="150000"/>
              </a:lnSpc>
              <a:spcBef>
                <a:spcPts val="400"/>
              </a:spcBef>
              <a:spcAft>
                <a:spcPts val="0"/>
              </a:spcAft>
              <a:buSzPts val="1300"/>
              <a:buChar char="＋"/>
              <a:defRPr>
                <a:solidFill>
                  <a:schemeClr val="lt1"/>
                </a:solidFill>
              </a:defRPr>
            </a:lvl2pPr>
            <a:lvl3pPr marL="1371600" lvl="2" indent="-311150" algn="l" rtl="0">
              <a:lnSpc>
                <a:spcPct val="150000"/>
              </a:lnSpc>
              <a:spcBef>
                <a:spcPts val="400"/>
              </a:spcBef>
              <a:spcAft>
                <a:spcPts val="0"/>
              </a:spcAft>
              <a:buSzPts val="1300"/>
              <a:buChar char="＋"/>
              <a:defRPr>
                <a:solidFill>
                  <a:schemeClr val="lt1"/>
                </a:solidFill>
              </a:defRPr>
            </a:lvl3pPr>
            <a:lvl4pPr marL="1828800" lvl="3" indent="-311150" algn="l" rtl="0">
              <a:lnSpc>
                <a:spcPct val="150000"/>
              </a:lnSpc>
              <a:spcBef>
                <a:spcPts val="400"/>
              </a:spcBef>
              <a:spcAft>
                <a:spcPts val="0"/>
              </a:spcAft>
              <a:buSzPts val="1300"/>
              <a:buChar char="＋"/>
              <a:defRPr>
                <a:solidFill>
                  <a:schemeClr val="lt1"/>
                </a:solidFill>
              </a:defRPr>
            </a:lvl4pPr>
            <a:lvl5pPr marL="2286000" lvl="4" indent="-311150" algn="l" rtl="0">
              <a:lnSpc>
                <a:spcPct val="150000"/>
              </a:lnSpc>
              <a:spcBef>
                <a:spcPts val="400"/>
              </a:spcBef>
              <a:spcAft>
                <a:spcPts val="0"/>
              </a:spcAft>
              <a:buSzPts val="1300"/>
              <a:buChar char="＋"/>
              <a:defRPr>
                <a:solidFill>
                  <a:schemeClr val="lt1"/>
                </a:solidFill>
              </a:defRPr>
            </a:lvl5pPr>
            <a:lvl6pPr marL="2743200" lvl="5" indent="-311150" algn="l" rtl="0">
              <a:lnSpc>
                <a:spcPct val="90000"/>
              </a:lnSpc>
              <a:spcBef>
                <a:spcPts val="400"/>
              </a:spcBef>
              <a:spcAft>
                <a:spcPts val="0"/>
              </a:spcAft>
              <a:buClr>
                <a:schemeClr val="accent6"/>
              </a:buClr>
              <a:buSzPts val="1300"/>
              <a:buChar char="■"/>
              <a:defRPr>
                <a:solidFill>
                  <a:schemeClr val="accent6"/>
                </a:solidFill>
              </a:defRPr>
            </a:lvl6pPr>
            <a:lvl7pPr marL="3200400" lvl="6" indent="-311150" algn="l" rtl="0">
              <a:lnSpc>
                <a:spcPct val="90000"/>
              </a:lnSpc>
              <a:spcBef>
                <a:spcPts val="400"/>
              </a:spcBef>
              <a:spcAft>
                <a:spcPts val="0"/>
              </a:spcAft>
              <a:buClr>
                <a:schemeClr val="accent6"/>
              </a:buClr>
              <a:buSzPts val="1300"/>
              <a:buChar char="●"/>
              <a:defRPr>
                <a:solidFill>
                  <a:schemeClr val="accent6"/>
                </a:solidFill>
              </a:defRPr>
            </a:lvl7pPr>
            <a:lvl8pPr marL="3657600" lvl="7" indent="-311150" algn="l" rtl="0">
              <a:lnSpc>
                <a:spcPct val="90000"/>
              </a:lnSpc>
              <a:spcBef>
                <a:spcPts val="400"/>
              </a:spcBef>
              <a:spcAft>
                <a:spcPts val="0"/>
              </a:spcAft>
              <a:buClr>
                <a:schemeClr val="lt1"/>
              </a:buClr>
              <a:buSzPts val="1300"/>
              <a:buChar char="○"/>
              <a:defRPr>
                <a:solidFill>
                  <a:schemeClr val="lt1"/>
                </a:solidFill>
              </a:defRPr>
            </a:lvl8pPr>
            <a:lvl9pPr marL="4114800" lvl="8" indent="-311150" algn="l"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678" name="Google Shape;678;p107"/>
          <p:cNvSpPr txBox="1">
            <a:spLocks noGrp="1"/>
          </p:cNvSpPr>
          <p:nvPr>
            <p:ph type="body" idx="6"/>
          </p:nvPr>
        </p:nvSpPr>
        <p:spPr>
          <a:xfrm>
            <a:off x="6275743" y="2307986"/>
            <a:ext cx="2030100" cy="2041200"/>
          </a:xfrm>
          <a:prstGeom prst="rect">
            <a:avLst/>
          </a:prstGeom>
          <a:noFill/>
          <a:ln>
            <a:noFill/>
          </a:ln>
        </p:spPr>
        <p:txBody>
          <a:bodyPr spcFirstLastPara="1" wrap="square" lIns="34275" tIns="0" rIns="34275" bIns="17125" anchor="t" anchorCtr="0">
            <a:noAutofit/>
          </a:bodyPr>
          <a:lstStyle>
            <a:lvl1pPr marL="457200" lvl="0" indent="-311150" algn="l" rtl="0">
              <a:lnSpc>
                <a:spcPct val="150000"/>
              </a:lnSpc>
              <a:spcBef>
                <a:spcPts val="700"/>
              </a:spcBef>
              <a:spcAft>
                <a:spcPts val="0"/>
              </a:spcAft>
              <a:buClr>
                <a:schemeClr val="lt1"/>
              </a:buClr>
              <a:buSzPts val="1300"/>
              <a:buChar char="＋"/>
              <a:defRPr>
                <a:solidFill>
                  <a:schemeClr val="lt1"/>
                </a:solidFill>
              </a:defRPr>
            </a:lvl1pPr>
            <a:lvl2pPr marL="914400" lvl="1" indent="-311150" algn="l" rtl="0">
              <a:lnSpc>
                <a:spcPct val="150000"/>
              </a:lnSpc>
              <a:spcBef>
                <a:spcPts val="400"/>
              </a:spcBef>
              <a:spcAft>
                <a:spcPts val="0"/>
              </a:spcAft>
              <a:buClr>
                <a:schemeClr val="lt1"/>
              </a:buClr>
              <a:buSzPts val="1300"/>
              <a:buChar char="＋"/>
              <a:defRPr>
                <a:solidFill>
                  <a:schemeClr val="lt1"/>
                </a:solidFill>
              </a:defRPr>
            </a:lvl2pPr>
            <a:lvl3pPr marL="1371600" lvl="2" indent="-311150" algn="l" rtl="0">
              <a:lnSpc>
                <a:spcPct val="150000"/>
              </a:lnSpc>
              <a:spcBef>
                <a:spcPts val="400"/>
              </a:spcBef>
              <a:spcAft>
                <a:spcPts val="0"/>
              </a:spcAft>
              <a:buClr>
                <a:schemeClr val="lt1"/>
              </a:buClr>
              <a:buSzPts val="1300"/>
              <a:buChar char="＋"/>
              <a:defRPr>
                <a:solidFill>
                  <a:schemeClr val="lt1"/>
                </a:solidFill>
              </a:defRPr>
            </a:lvl3pPr>
            <a:lvl4pPr marL="1828800" lvl="3" indent="-311150" algn="l" rtl="0">
              <a:lnSpc>
                <a:spcPct val="150000"/>
              </a:lnSpc>
              <a:spcBef>
                <a:spcPts val="400"/>
              </a:spcBef>
              <a:spcAft>
                <a:spcPts val="0"/>
              </a:spcAft>
              <a:buClr>
                <a:schemeClr val="lt1"/>
              </a:buClr>
              <a:buSzPts val="1300"/>
              <a:buChar char="＋"/>
              <a:defRPr>
                <a:solidFill>
                  <a:schemeClr val="lt1"/>
                </a:solidFill>
              </a:defRPr>
            </a:lvl4pPr>
            <a:lvl5pPr marL="2286000" lvl="4" indent="-311150" algn="l" rtl="0">
              <a:lnSpc>
                <a:spcPct val="150000"/>
              </a:lnSpc>
              <a:spcBef>
                <a:spcPts val="400"/>
              </a:spcBef>
              <a:spcAft>
                <a:spcPts val="0"/>
              </a:spcAft>
              <a:buClr>
                <a:schemeClr val="lt1"/>
              </a:buClr>
              <a:buSzPts val="1300"/>
              <a:buChar char="＋"/>
              <a:defRPr>
                <a:solidFill>
                  <a:schemeClr val="lt1"/>
                </a:solidFill>
              </a:defRPr>
            </a:lvl5pPr>
            <a:lvl6pPr marL="2743200" lvl="5" indent="-311150" algn="l" rtl="0">
              <a:lnSpc>
                <a:spcPct val="90000"/>
              </a:lnSpc>
              <a:spcBef>
                <a:spcPts val="400"/>
              </a:spcBef>
              <a:spcAft>
                <a:spcPts val="0"/>
              </a:spcAft>
              <a:buClr>
                <a:schemeClr val="accent1"/>
              </a:buClr>
              <a:buSzPts val="1300"/>
              <a:buChar char="■"/>
              <a:defRPr>
                <a:solidFill>
                  <a:schemeClr val="accent1"/>
                </a:solidFill>
              </a:defRPr>
            </a:lvl6pPr>
            <a:lvl7pPr marL="3200400" lvl="6" indent="-311150" algn="l" rtl="0">
              <a:lnSpc>
                <a:spcPct val="90000"/>
              </a:lnSpc>
              <a:spcBef>
                <a:spcPts val="400"/>
              </a:spcBef>
              <a:spcAft>
                <a:spcPts val="0"/>
              </a:spcAft>
              <a:buClr>
                <a:schemeClr val="accent1"/>
              </a:buClr>
              <a:buSzPts val="1300"/>
              <a:buChar char="●"/>
              <a:defRPr>
                <a:solidFill>
                  <a:schemeClr val="accent1"/>
                </a:solidFill>
              </a:defRPr>
            </a:lvl7pPr>
            <a:lvl8pPr marL="3657600" lvl="7" indent="-311150" algn="l" rtl="0">
              <a:lnSpc>
                <a:spcPct val="90000"/>
              </a:lnSpc>
              <a:spcBef>
                <a:spcPts val="400"/>
              </a:spcBef>
              <a:spcAft>
                <a:spcPts val="0"/>
              </a:spcAft>
              <a:buClr>
                <a:schemeClr val="lt1"/>
              </a:buClr>
              <a:buSzPts val="1300"/>
              <a:buChar char="○"/>
              <a:defRPr>
                <a:solidFill>
                  <a:schemeClr val="lt1"/>
                </a:solidFill>
              </a:defRPr>
            </a:lvl8pPr>
            <a:lvl9pPr marL="4114800" lvl="8" indent="-311150" algn="l"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679" name="Google Shape;679;p107"/>
          <p:cNvSpPr txBox="1">
            <a:spLocks noGrp="1"/>
          </p:cNvSpPr>
          <p:nvPr>
            <p:ph type="body" idx="7"/>
          </p:nvPr>
        </p:nvSpPr>
        <p:spPr>
          <a:xfrm>
            <a:off x="838338" y="2307986"/>
            <a:ext cx="2030100" cy="2041200"/>
          </a:xfrm>
          <a:prstGeom prst="rect">
            <a:avLst/>
          </a:prstGeom>
          <a:noFill/>
          <a:ln>
            <a:noFill/>
          </a:ln>
        </p:spPr>
        <p:txBody>
          <a:bodyPr spcFirstLastPara="1" wrap="square" lIns="34275" tIns="0" rIns="34275" bIns="17125" anchor="t" anchorCtr="0">
            <a:noAutofit/>
          </a:bodyPr>
          <a:lstStyle>
            <a:lvl1pPr marL="457200" lvl="0" indent="-311150" algn="l" rtl="0">
              <a:lnSpc>
                <a:spcPct val="150000"/>
              </a:lnSpc>
              <a:spcBef>
                <a:spcPts val="700"/>
              </a:spcBef>
              <a:spcAft>
                <a:spcPts val="0"/>
              </a:spcAft>
              <a:buSzPts val="1300"/>
              <a:buChar char="＋"/>
              <a:defRPr>
                <a:solidFill>
                  <a:schemeClr val="lt1"/>
                </a:solidFill>
              </a:defRPr>
            </a:lvl1pPr>
            <a:lvl2pPr marL="914400" lvl="1" indent="-311150" algn="l" rtl="0">
              <a:lnSpc>
                <a:spcPct val="150000"/>
              </a:lnSpc>
              <a:spcBef>
                <a:spcPts val="400"/>
              </a:spcBef>
              <a:spcAft>
                <a:spcPts val="0"/>
              </a:spcAft>
              <a:buSzPts val="1300"/>
              <a:buChar char="＋"/>
              <a:defRPr>
                <a:solidFill>
                  <a:schemeClr val="lt1"/>
                </a:solidFill>
              </a:defRPr>
            </a:lvl2pPr>
            <a:lvl3pPr marL="1371600" lvl="2" indent="-311150" algn="l" rtl="0">
              <a:lnSpc>
                <a:spcPct val="150000"/>
              </a:lnSpc>
              <a:spcBef>
                <a:spcPts val="400"/>
              </a:spcBef>
              <a:spcAft>
                <a:spcPts val="0"/>
              </a:spcAft>
              <a:buSzPts val="1300"/>
              <a:buChar char="＋"/>
              <a:defRPr>
                <a:solidFill>
                  <a:schemeClr val="lt1"/>
                </a:solidFill>
              </a:defRPr>
            </a:lvl3pPr>
            <a:lvl4pPr marL="1828800" lvl="3" indent="-311150" algn="l" rtl="0">
              <a:lnSpc>
                <a:spcPct val="150000"/>
              </a:lnSpc>
              <a:spcBef>
                <a:spcPts val="400"/>
              </a:spcBef>
              <a:spcAft>
                <a:spcPts val="0"/>
              </a:spcAft>
              <a:buSzPts val="1300"/>
              <a:buChar char="＋"/>
              <a:defRPr>
                <a:solidFill>
                  <a:schemeClr val="lt1"/>
                </a:solidFill>
              </a:defRPr>
            </a:lvl4pPr>
            <a:lvl5pPr marL="2286000" lvl="4" indent="-311150" algn="l" rtl="0">
              <a:lnSpc>
                <a:spcPct val="150000"/>
              </a:lnSpc>
              <a:spcBef>
                <a:spcPts val="400"/>
              </a:spcBef>
              <a:spcAft>
                <a:spcPts val="0"/>
              </a:spcAft>
              <a:buSzPts val="1300"/>
              <a:buChar char="＋"/>
              <a:defRPr>
                <a:solidFill>
                  <a:schemeClr val="lt1"/>
                </a:solidFill>
              </a:defRPr>
            </a:lvl5pPr>
            <a:lvl6pPr marL="2743200" lvl="5" indent="-311150" algn="l" rtl="0">
              <a:lnSpc>
                <a:spcPct val="90000"/>
              </a:lnSpc>
              <a:spcBef>
                <a:spcPts val="400"/>
              </a:spcBef>
              <a:spcAft>
                <a:spcPts val="0"/>
              </a:spcAft>
              <a:buSzPts val="1300"/>
              <a:buChar char="■"/>
              <a:defRPr/>
            </a:lvl6pPr>
            <a:lvl7pPr marL="3200400" lvl="6" indent="-311150" algn="l" rtl="0">
              <a:lnSpc>
                <a:spcPct val="90000"/>
              </a:lnSpc>
              <a:spcBef>
                <a:spcPts val="400"/>
              </a:spcBef>
              <a:spcAft>
                <a:spcPts val="0"/>
              </a:spcAft>
              <a:buSzPts val="1300"/>
              <a:buChar char="●"/>
              <a:defRPr/>
            </a:lvl7pPr>
            <a:lvl8pPr marL="3657600" lvl="7" indent="-311150" algn="l" rtl="0">
              <a:lnSpc>
                <a:spcPct val="90000"/>
              </a:lnSpc>
              <a:spcBef>
                <a:spcPts val="400"/>
              </a:spcBef>
              <a:spcAft>
                <a:spcPts val="0"/>
              </a:spcAft>
              <a:buClr>
                <a:schemeClr val="lt1"/>
              </a:buClr>
              <a:buSzPts val="1300"/>
              <a:buChar char="○"/>
              <a:defRPr>
                <a:solidFill>
                  <a:schemeClr val="lt1"/>
                </a:solidFill>
              </a:defRPr>
            </a:lvl8pPr>
            <a:lvl9pPr marL="4114800" lvl="8" indent="-311150" algn="l" rtl="0">
              <a:lnSpc>
                <a:spcPct val="90000"/>
              </a:lnSpc>
              <a:spcBef>
                <a:spcPts val="400"/>
              </a:spcBef>
              <a:spcAft>
                <a:spcPts val="0"/>
              </a:spcAft>
              <a:buClr>
                <a:schemeClr val="lt1"/>
              </a:buClr>
              <a:buSzPts val="1300"/>
              <a:buChar char="■"/>
              <a:defRPr>
                <a:solidFill>
                  <a:schemeClr val="lt1"/>
                </a:solidFill>
              </a:defRPr>
            </a:lvl9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ext: Copy + 2 Boxes">
  <p:cSld name="Text: Copy + 2 Boxes">
    <p:spTree>
      <p:nvGrpSpPr>
        <p:cNvPr id="1" name="Shape 680"/>
        <p:cNvGrpSpPr/>
        <p:nvPr/>
      </p:nvGrpSpPr>
      <p:grpSpPr>
        <a:xfrm>
          <a:off x="0" y="0"/>
          <a:ext cx="0" cy="0"/>
          <a:chOff x="0" y="0"/>
          <a:chExt cx="0" cy="0"/>
        </a:xfrm>
      </p:grpSpPr>
      <p:sp>
        <p:nvSpPr>
          <p:cNvPr id="681" name="Google Shape;681;p108"/>
          <p:cNvSpPr txBox="1">
            <a:spLocks noGrp="1"/>
          </p:cNvSpPr>
          <p:nvPr>
            <p:ph type="body" idx="1"/>
          </p:nvPr>
        </p:nvSpPr>
        <p:spPr>
          <a:xfrm>
            <a:off x="628646" y="1890131"/>
            <a:ext cx="2791500" cy="2609400"/>
          </a:xfrm>
          <a:prstGeom prst="rect">
            <a:avLst/>
          </a:prstGeom>
        </p:spPr>
        <p:txBody>
          <a:bodyPr spcFirstLastPara="1" wrap="square" lIns="0" tIns="34300" rIns="34300" bIns="34300" anchor="t" anchorCtr="0">
            <a:noAutofit/>
          </a:bodyPr>
          <a:lstStyle>
            <a:lvl1pPr marL="457200" lvl="0" indent="-304800" rtl="0">
              <a:spcBef>
                <a:spcPts val="700"/>
              </a:spcBef>
              <a:spcAft>
                <a:spcPts val="0"/>
              </a:spcAft>
              <a:buSzPts val="1200"/>
              <a:buChar char="＋"/>
              <a:defRPr/>
            </a:lvl1pPr>
            <a:lvl2pPr marL="914400" lvl="1" indent="-304800" rtl="0">
              <a:spcBef>
                <a:spcPts val="400"/>
              </a:spcBef>
              <a:spcAft>
                <a:spcPts val="0"/>
              </a:spcAft>
              <a:buSzPts val="1200"/>
              <a:buChar char="＋"/>
              <a:defRPr/>
            </a:lvl2pPr>
            <a:lvl3pPr marL="1371600" lvl="2" indent="-304800" rtl="0">
              <a:spcBef>
                <a:spcPts val="400"/>
              </a:spcBef>
              <a:spcAft>
                <a:spcPts val="0"/>
              </a:spcAft>
              <a:buSzPts val="1200"/>
              <a:buChar char="＞"/>
              <a:defRPr/>
            </a:lvl3pPr>
            <a:lvl4pPr marL="1828800" lvl="3" indent="-304800" rtl="0">
              <a:spcBef>
                <a:spcPts val="400"/>
              </a:spcBef>
              <a:spcAft>
                <a:spcPts val="0"/>
              </a:spcAft>
              <a:buSzPts val="1200"/>
              <a:buChar char="o"/>
              <a:defRPr/>
            </a:lvl4pPr>
            <a:lvl5pPr marL="2286000" lvl="4" indent="-304800" rtl="0">
              <a:spcBef>
                <a:spcPts val="400"/>
              </a:spcBef>
              <a:spcAft>
                <a:spcPts val="0"/>
              </a:spcAft>
              <a:buSzPts val="1200"/>
              <a:buChar char="＋"/>
              <a:defRPr/>
            </a:lvl5pPr>
            <a:lvl6pPr marL="2743200" lvl="5" indent="-311150" rtl="0">
              <a:spcBef>
                <a:spcPts val="400"/>
              </a:spcBef>
              <a:spcAft>
                <a:spcPts val="0"/>
              </a:spcAft>
              <a:buClr>
                <a:schemeClr val="lt1"/>
              </a:buClr>
              <a:buSzPts val="1300"/>
              <a:buChar char="•"/>
              <a:defRPr>
                <a:solidFill>
                  <a:schemeClr val="lt1"/>
                </a:solidFill>
              </a:defRPr>
            </a:lvl6pPr>
            <a:lvl7pPr marL="3200400" lvl="6" indent="-311150" rtl="0">
              <a:spcBef>
                <a:spcPts val="400"/>
              </a:spcBef>
              <a:spcAft>
                <a:spcPts val="0"/>
              </a:spcAft>
              <a:buClr>
                <a:schemeClr val="lt1"/>
              </a:buClr>
              <a:buSzPts val="1300"/>
              <a:buChar char="•"/>
              <a:defRPr>
                <a:solidFill>
                  <a:schemeClr val="lt1"/>
                </a:solidFill>
              </a:defRPr>
            </a:lvl7pPr>
            <a:lvl8pPr marL="3657600" lvl="7" indent="-311150" rtl="0">
              <a:spcBef>
                <a:spcPts val="400"/>
              </a:spcBef>
              <a:spcAft>
                <a:spcPts val="0"/>
              </a:spcAft>
              <a:buClr>
                <a:schemeClr val="lt1"/>
              </a:buClr>
              <a:buSzPts val="1300"/>
              <a:buChar char="•"/>
              <a:defRPr>
                <a:solidFill>
                  <a:schemeClr val="lt1"/>
                </a:solidFill>
              </a:defRPr>
            </a:lvl8pPr>
            <a:lvl9pPr marL="4114800" lvl="8" indent="-311150" rtl="0">
              <a:spcBef>
                <a:spcPts val="400"/>
              </a:spcBef>
              <a:spcAft>
                <a:spcPts val="0"/>
              </a:spcAft>
              <a:buClr>
                <a:schemeClr val="lt1"/>
              </a:buClr>
              <a:buSzPts val="1300"/>
              <a:buChar char="•"/>
              <a:defRPr>
                <a:solidFill>
                  <a:schemeClr val="lt1"/>
                </a:solidFill>
              </a:defRPr>
            </a:lvl9pPr>
          </a:lstStyle>
          <a:p>
            <a:endParaRPr/>
          </a:p>
        </p:txBody>
      </p:sp>
      <p:sp>
        <p:nvSpPr>
          <p:cNvPr id="682" name="Google Shape;682;p108"/>
          <p:cNvSpPr txBox="1">
            <a:spLocks noGrp="1"/>
          </p:cNvSpPr>
          <p:nvPr>
            <p:ph type="title"/>
          </p:nvPr>
        </p:nvSpPr>
        <p:spPr>
          <a:xfrm>
            <a:off x="628650" y="612518"/>
            <a:ext cx="2791500" cy="1177200"/>
          </a:xfrm>
          <a:prstGeom prst="rect">
            <a:avLst/>
          </a:prstGeom>
          <a:noFill/>
          <a:ln>
            <a:noFill/>
          </a:ln>
        </p:spPr>
        <p:txBody>
          <a:bodyPr spcFirstLastPara="1" wrap="square" lIns="0" tIns="17125" rIns="34275" bIns="17125" anchor="b" anchorCtr="0">
            <a:noAutofit/>
          </a:bodyPr>
          <a:lstStyle>
            <a:lvl1pPr lvl="0" algn="l" rtl="0">
              <a:lnSpc>
                <a:spcPct val="90000"/>
              </a:lnSpc>
              <a:spcBef>
                <a:spcPts val="0"/>
              </a:spcBef>
              <a:spcAft>
                <a:spcPts val="0"/>
              </a:spcAft>
              <a:buClr>
                <a:schemeClr val="dk1"/>
              </a:buClr>
              <a:buSzPts val="2500"/>
              <a:buFont typeface="Arial"/>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683" name="Google Shape;683;p108"/>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684" name="Google Shape;684;p108"/>
          <p:cNvSpPr txBox="1">
            <a:spLocks noGrp="1"/>
          </p:cNvSpPr>
          <p:nvPr>
            <p:ph type="body" idx="2"/>
          </p:nvPr>
        </p:nvSpPr>
        <p:spPr>
          <a:xfrm>
            <a:off x="6435257" y="786421"/>
            <a:ext cx="1906200" cy="4167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SzPts val="1200"/>
              <a:buNone/>
              <a:defRPr sz="1500" b="1" i="0">
                <a:solidFill>
                  <a:schemeClr val="lt1"/>
                </a:solidFill>
                <a:latin typeface="Arial"/>
                <a:ea typeface="Arial"/>
                <a:cs typeface="Arial"/>
                <a:sym typeface="Arial"/>
              </a:defRPr>
            </a:lvl1pPr>
            <a:lvl2pPr marL="914400" lvl="1" indent="-260350" algn="l" rtl="0">
              <a:lnSpc>
                <a:spcPct val="150000"/>
              </a:lnSpc>
              <a:spcBef>
                <a:spcPts val="400"/>
              </a:spcBef>
              <a:spcAft>
                <a:spcPts val="0"/>
              </a:spcAft>
              <a:buClr>
                <a:schemeClr val="dk1"/>
              </a:buClr>
              <a:buSzPts val="500"/>
              <a:buChar char="＋"/>
              <a:defRPr>
                <a:solidFill>
                  <a:schemeClr val="dk1"/>
                </a:solidFill>
              </a:defRPr>
            </a:lvl2pPr>
            <a:lvl3pPr marL="1371600" lvl="2" indent="-260350" algn="l" rtl="0">
              <a:lnSpc>
                <a:spcPct val="150000"/>
              </a:lnSpc>
              <a:spcBef>
                <a:spcPts val="400"/>
              </a:spcBef>
              <a:spcAft>
                <a:spcPts val="0"/>
              </a:spcAft>
              <a:buClr>
                <a:schemeClr val="dk1"/>
              </a:buClr>
              <a:buSzPts val="500"/>
              <a:buChar char="＞"/>
              <a:defRPr>
                <a:solidFill>
                  <a:schemeClr val="dk1"/>
                </a:solidFill>
              </a:defRPr>
            </a:lvl3pPr>
            <a:lvl4pPr marL="1828800" lvl="3" indent="-260350" algn="l" rtl="0">
              <a:lnSpc>
                <a:spcPct val="150000"/>
              </a:lnSpc>
              <a:spcBef>
                <a:spcPts val="400"/>
              </a:spcBef>
              <a:spcAft>
                <a:spcPts val="0"/>
              </a:spcAft>
              <a:buClr>
                <a:schemeClr val="dk1"/>
              </a:buClr>
              <a:buSzPts val="500"/>
              <a:buChar char="o"/>
              <a:defRPr>
                <a:solidFill>
                  <a:schemeClr val="dk1"/>
                </a:solidFill>
              </a:defRPr>
            </a:lvl4pPr>
            <a:lvl5pPr marL="2286000" lvl="4" indent="-260350" algn="l" rtl="0">
              <a:lnSpc>
                <a:spcPct val="150000"/>
              </a:lnSpc>
              <a:spcBef>
                <a:spcPts val="400"/>
              </a:spcBef>
              <a:spcAft>
                <a:spcPts val="0"/>
              </a:spcAft>
              <a:buClr>
                <a:schemeClr val="dk1"/>
              </a:buClr>
              <a:buSzPts val="500"/>
              <a:buChar char="＋"/>
              <a:defRPr>
                <a:solidFill>
                  <a:schemeClr val="dk1"/>
                </a:solidFill>
              </a:defRPr>
            </a:lvl5pPr>
            <a:lvl6pPr marL="2743200" lvl="5" indent="-273050" algn="l" rtl="0">
              <a:lnSpc>
                <a:spcPct val="90000"/>
              </a:lnSpc>
              <a:spcBef>
                <a:spcPts val="400"/>
              </a:spcBef>
              <a:spcAft>
                <a:spcPts val="0"/>
              </a:spcAft>
              <a:buSzPts val="700"/>
              <a:buChar char="•"/>
              <a:defRPr/>
            </a:lvl6pPr>
            <a:lvl7pPr marL="3200400" lvl="6" indent="-273050" algn="l" rtl="0">
              <a:lnSpc>
                <a:spcPct val="90000"/>
              </a:lnSpc>
              <a:spcBef>
                <a:spcPts val="400"/>
              </a:spcBef>
              <a:spcAft>
                <a:spcPts val="0"/>
              </a:spcAft>
              <a:buSzPts val="700"/>
              <a:buChar char="•"/>
              <a:defRPr/>
            </a:lvl7pPr>
            <a:lvl8pPr marL="3657600" lvl="7" indent="-273050" algn="l" rtl="0">
              <a:lnSpc>
                <a:spcPct val="90000"/>
              </a:lnSpc>
              <a:spcBef>
                <a:spcPts val="400"/>
              </a:spcBef>
              <a:spcAft>
                <a:spcPts val="0"/>
              </a:spcAft>
              <a:buSzPts val="700"/>
              <a:buChar char="•"/>
              <a:defRPr/>
            </a:lvl8pPr>
            <a:lvl9pPr marL="4114800" lvl="8" indent="-273050" algn="l" rtl="0">
              <a:lnSpc>
                <a:spcPct val="90000"/>
              </a:lnSpc>
              <a:spcBef>
                <a:spcPts val="400"/>
              </a:spcBef>
              <a:spcAft>
                <a:spcPts val="0"/>
              </a:spcAft>
              <a:buClr>
                <a:schemeClr val="dk1"/>
              </a:buClr>
              <a:buSzPts val="700"/>
              <a:buChar char="•"/>
              <a:defRPr/>
            </a:lvl9pPr>
          </a:lstStyle>
          <a:p>
            <a:endParaRPr/>
          </a:p>
        </p:txBody>
      </p:sp>
      <p:sp>
        <p:nvSpPr>
          <p:cNvPr id="685" name="Google Shape;685;p108"/>
          <p:cNvSpPr txBox="1">
            <a:spLocks noGrp="1"/>
          </p:cNvSpPr>
          <p:nvPr>
            <p:ph type="body" idx="3"/>
          </p:nvPr>
        </p:nvSpPr>
        <p:spPr>
          <a:xfrm>
            <a:off x="6435257" y="1203239"/>
            <a:ext cx="1906200" cy="3030000"/>
          </a:xfrm>
          <a:prstGeom prst="rect">
            <a:avLst/>
          </a:prstGeom>
          <a:noFill/>
          <a:ln>
            <a:noFill/>
          </a:ln>
        </p:spPr>
        <p:txBody>
          <a:bodyPr spcFirstLastPara="1" wrap="square" lIns="34275" tIns="0" rIns="34275" bIns="17125" anchor="t" anchorCtr="0">
            <a:noAutofit/>
          </a:bodyPr>
          <a:lstStyle>
            <a:lvl1pPr marL="457200" lvl="0" indent="-311150" algn="l" rtl="0">
              <a:lnSpc>
                <a:spcPct val="150000"/>
              </a:lnSpc>
              <a:spcBef>
                <a:spcPts val="700"/>
              </a:spcBef>
              <a:spcAft>
                <a:spcPts val="0"/>
              </a:spcAft>
              <a:buSzPts val="1300"/>
              <a:buChar char="＋"/>
              <a:defRPr>
                <a:solidFill>
                  <a:schemeClr val="lt1"/>
                </a:solidFill>
              </a:defRPr>
            </a:lvl1pPr>
            <a:lvl2pPr marL="914400" lvl="1" indent="-311150" algn="l" rtl="0">
              <a:lnSpc>
                <a:spcPct val="150000"/>
              </a:lnSpc>
              <a:spcBef>
                <a:spcPts val="400"/>
              </a:spcBef>
              <a:spcAft>
                <a:spcPts val="0"/>
              </a:spcAft>
              <a:buSzPts val="1300"/>
              <a:buFont typeface="Arial"/>
              <a:buChar char="＋"/>
              <a:defRPr>
                <a:solidFill>
                  <a:srgbClr val="FFFFFF"/>
                </a:solidFill>
              </a:defRPr>
            </a:lvl2pPr>
            <a:lvl3pPr marL="1371600" lvl="2" indent="-311150" algn="l" rtl="0">
              <a:lnSpc>
                <a:spcPct val="150000"/>
              </a:lnSpc>
              <a:spcBef>
                <a:spcPts val="400"/>
              </a:spcBef>
              <a:spcAft>
                <a:spcPts val="0"/>
              </a:spcAft>
              <a:buSzPts val="1300"/>
              <a:buFont typeface="Arial"/>
              <a:buChar char="＋"/>
              <a:defRPr>
                <a:solidFill>
                  <a:srgbClr val="FFFFFF"/>
                </a:solidFill>
              </a:defRPr>
            </a:lvl3pPr>
            <a:lvl4pPr marL="1828800" lvl="3" indent="-311150" algn="l" rtl="0">
              <a:lnSpc>
                <a:spcPct val="150000"/>
              </a:lnSpc>
              <a:spcBef>
                <a:spcPts val="400"/>
              </a:spcBef>
              <a:spcAft>
                <a:spcPts val="0"/>
              </a:spcAft>
              <a:buSzPts val="1300"/>
              <a:buFont typeface="Arial"/>
              <a:buChar char="＋"/>
              <a:defRPr>
                <a:solidFill>
                  <a:srgbClr val="FFFFFF"/>
                </a:solidFill>
              </a:defRPr>
            </a:lvl4pPr>
            <a:lvl5pPr marL="2286000" lvl="4" indent="-311150" algn="l" rtl="0">
              <a:lnSpc>
                <a:spcPct val="150000"/>
              </a:lnSpc>
              <a:spcBef>
                <a:spcPts val="400"/>
              </a:spcBef>
              <a:spcAft>
                <a:spcPts val="0"/>
              </a:spcAft>
              <a:buSzPts val="1300"/>
              <a:buChar char="＋"/>
              <a:defRPr>
                <a:solidFill>
                  <a:srgbClr val="FFFFFF"/>
                </a:solidFill>
              </a:defRPr>
            </a:lvl5pPr>
            <a:lvl6pPr marL="2743200" lvl="5" indent="-311150" algn="l" rtl="0">
              <a:lnSpc>
                <a:spcPct val="150000"/>
              </a:lnSpc>
              <a:spcBef>
                <a:spcPts val="400"/>
              </a:spcBef>
              <a:spcAft>
                <a:spcPts val="0"/>
              </a:spcAft>
              <a:buClr>
                <a:schemeClr val="dk1"/>
              </a:buClr>
              <a:buSzPts val="1300"/>
              <a:buChar char="•"/>
              <a:defRPr/>
            </a:lvl6pPr>
            <a:lvl7pPr marL="3200400" lvl="6" indent="-311150" algn="l" rtl="0">
              <a:lnSpc>
                <a:spcPct val="150000"/>
              </a:lnSpc>
              <a:spcBef>
                <a:spcPts val="400"/>
              </a:spcBef>
              <a:spcAft>
                <a:spcPts val="0"/>
              </a:spcAft>
              <a:buClr>
                <a:schemeClr val="dk1"/>
              </a:buClr>
              <a:buSzPts val="1300"/>
              <a:buChar char="•"/>
              <a:defRPr/>
            </a:lvl7pPr>
            <a:lvl8pPr marL="3657600" lvl="7" indent="-311150" algn="l" rtl="0">
              <a:lnSpc>
                <a:spcPct val="150000"/>
              </a:lnSpc>
              <a:spcBef>
                <a:spcPts val="400"/>
              </a:spcBef>
              <a:spcAft>
                <a:spcPts val="0"/>
              </a:spcAft>
              <a:buClr>
                <a:schemeClr val="dk1"/>
              </a:buClr>
              <a:buSzPts val="1300"/>
              <a:buChar char="•"/>
              <a:defRPr/>
            </a:lvl8pPr>
            <a:lvl9pPr marL="4114800" lvl="8" indent="-311150" algn="l" rtl="0">
              <a:lnSpc>
                <a:spcPct val="150000"/>
              </a:lnSpc>
              <a:spcBef>
                <a:spcPts val="400"/>
              </a:spcBef>
              <a:spcAft>
                <a:spcPts val="0"/>
              </a:spcAft>
              <a:buClr>
                <a:schemeClr val="dk1"/>
              </a:buClr>
              <a:buSzPts val="1300"/>
              <a:buChar char="•"/>
              <a:defRPr/>
            </a:lvl9pPr>
          </a:lstStyle>
          <a:p>
            <a:endParaRPr/>
          </a:p>
        </p:txBody>
      </p:sp>
      <p:sp>
        <p:nvSpPr>
          <p:cNvPr id="686" name="Google Shape;686;p108"/>
          <p:cNvSpPr txBox="1">
            <a:spLocks noGrp="1"/>
          </p:cNvSpPr>
          <p:nvPr>
            <p:ph type="body" idx="4"/>
          </p:nvPr>
        </p:nvSpPr>
        <p:spPr>
          <a:xfrm>
            <a:off x="3940155" y="774991"/>
            <a:ext cx="1906200" cy="4167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SzPts val="1200"/>
              <a:buNone/>
              <a:defRPr sz="1500" b="1" i="0">
                <a:solidFill>
                  <a:schemeClr val="lt1"/>
                </a:solidFill>
                <a:latin typeface="Arial"/>
                <a:ea typeface="Arial"/>
                <a:cs typeface="Arial"/>
                <a:sym typeface="Arial"/>
              </a:defRPr>
            </a:lvl1pPr>
            <a:lvl2pPr marL="914400" lvl="1" indent="-260350" algn="l" rtl="0">
              <a:lnSpc>
                <a:spcPct val="150000"/>
              </a:lnSpc>
              <a:spcBef>
                <a:spcPts val="400"/>
              </a:spcBef>
              <a:spcAft>
                <a:spcPts val="0"/>
              </a:spcAft>
              <a:buClr>
                <a:schemeClr val="accent6"/>
              </a:buClr>
              <a:buSzPts val="500"/>
              <a:buChar char="＋"/>
              <a:defRPr>
                <a:solidFill>
                  <a:schemeClr val="accent6"/>
                </a:solidFill>
              </a:defRPr>
            </a:lvl2pPr>
            <a:lvl3pPr marL="1371600" lvl="2" indent="-260350" algn="l" rtl="0">
              <a:lnSpc>
                <a:spcPct val="150000"/>
              </a:lnSpc>
              <a:spcBef>
                <a:spcPts val="400"/>
              </a:spcBef>
              <a:spcAft>
                <a:spcPts val="0"/>
              </a:spcAft>
              <a:buClr>
                <a:schemeClr val="accent6"/>
              </a:buClr>
              <a:buSzPts val="500"/>
              <a:buChar char="＞"/>
              <a:defRPr>
                <a:solidFill>
                  <a:schemeClr val="accent6"/>
                </a:solidFill>
              </a:defRPr>
            </a:lvl3pPr>
            <a:lvl4pPr marL="1828800" lvl="3" indent="-260350" algn="l" rtl="0">
              <a:lnSpc>
                <a:spcPct val="150000"/>
              </a:lnSpc>
              <a:spcBef>
                <a:spcPts val="400"/>
              </a:spcBef>
              <a:spcAft>
                <a:spcPts val="0"/>
              </a:spcAft>
              <a:buClr>
                <a:schemeClr val="accent6"/>
              </a:buClr>
              <a:buSzPts val="500"/>
              <a:buChar char="o"/>
              <a:defRPr>
                <a:solidFill>
                  <a:schemeClr val="accent6"/>
                </a:solidFill>
              </a:defRPr>
            </a:lvl4pPr>
            <a:lvl5pPr marL="2286000" lvl="4" indent="-260350" algn="l" rtl="0">
              <a:lnSpc>
                <a:spcPct val="150000"/>
              </a:lnSpc>
              <a:spcBef>
                <a:spcPts val="400"/>
              </a:spcBef>
              <a:spcAft>
                <a:spcPts val="0"/>
              </a:spcAft>
              <a:buClr>
                <a:schemeClr val="accent6"/>
              </a:buClr>
              <a:buSzPts val="500"/>
              <a:buChar char="＋"/>
              <a:defRPr>
                <a:solidFill>
                  <a:schemeClr val="accent6"/>
                </a:solidFill>
              </a:defRPr>
            </a:lvl5pPr>
            <a:lvl6pPr marL="2743200" lvl="5" indent="-273050" algn="l" rtl="0">
              <a:lnSpc>
                <a:spcPct val="90000"/>
              </a:lnSpc>
              <a:spcBef>
                <a:spcPts val="400"/>
              </a:spcBef>
              <a:spcAft>
                <a:spcPts val="0"/>
              </a:spcAft>
              <a:buClr>
                <a:schemeClr val="accent6"/>
              </a:buClr>
              <a:buSzPts val="700"/>
              <a:buChar char="•"/>
              <a:defRPr>
                <a:solidFill>
                  <a:schemeClr val="accent6"/>
                </a:solidFill>
              </a:defRPr>
            </a:lvl6pPr>
            <a:lvl7pPr marL="3200400" lvl="6" indent="-273050" algn="l" rtl="0">
              <a:lnSpc>
                <a:spcPct val="90000"/>
              </a:lnSpc>
              <a:spcBef>
                <a:spcPts val="400"/>
              </a:spcBef>
              <a:spcAft>
                <a:spcPts val="0"/>
              </a:spcAft>
              <a:buClr>
                <a:schemeClr val="accent6"/>
              </a:buClr>
              <a:buSzPts val="700"/>
              <a:buChar char="•"/>
              <a:defRPr>
                <a:solidFill>
                  <a:schemeClr val="accent6"/>
                </a:solidFill>
              </a:defRPr>
            </a:lvl7pPr>
            <a:lvl8pPr marL="3657600" lvl="7" indent="-273050" algn="l" rtl="0">
              <a:lnSpc>
                <a:spcPct val="90000"/>
              </a:lnSpc>
              <a:spcBef>
                <a:spcPts val="400"/>
              </a:spcBef>
              <a:spcAft>
                <a:spcPts val="0"/>
              </a:spcAft>
              <a:buClr>
                <a:schemeClr val="accent6"/>
              </a:buClr>
              <a:buSzPts val="700"/>
              <a:buChar char="•"/>
              <a:defRPr>
                <a:solidFill>
                  <a:schemeClr val="accent6"/>
                </a:solidFill>
              </a:defRPr>
            </a:lvl8pPr>
            <a:lvl9pPr marL="4114800" lvl="8" indent="-273050" algn="l" rtl="0">
              <a:lnSpc>
                <a:spcPct val="90000"/>
              </a:lnSpc>
              <a:spcBef>
                <a:spcPts val="400"/>
              </a:spcBef>
              <a:spcAft>
                <a:spcPts val="0"/>
              </a:spcAft>
              <a:buClr>
                <a:schemeClr val="accent6"/>
              </a:buClr>
              <a:buSzPts val="700"/>
              <a:buChar char="•"/>
              <a:defRPr>
                <a:solidFill>
                  <a:schemeClr val="accent6"/>
                </a:solidFill>
              </a:defRPr>
            </a:lvl9pPr>
          </a:lstStyle>
          <a:p>
            <a:endParaRPr/>
          </a:p>
        </p:txBody>
      </p:sp>
      <p:sp>
        <p:nvSpPr>
          <p:cNvPr id="687" name="Google Shape;687;p108"/>
          <p:cNvSpPr txBox="1">
            <a:spLocks noGrp="1"/>
          </p:cNvSpPr>
          <p:nvPr>
            <p:ph type="body" idx="5"/>
          </p:nvPr>
        </p:nvSpPr>
        <p:spPr>
          <a:xfrm>
            <a:off x="3940155" y="1203239"/>
            <a:ext cx="1906200" cy="3030000"/>
          </a:xfrm>
          <a:prstGeom prst="rect">
            <a:avLst/>
          </a:prstGeom>
          <a:noFill/>
          <a:ln>
            <a:noFill/>
          </a:ln>
        </p:spPr>
        <p:txBody>
          <a:bodyPr spcFirstLastPara="1" wrap="square" lIns="34275" tIns="0" rIns="34275" bIns="17125" anchor="t" anchorCtr="0">
            <a:noAutofit/>
          </a:bodyPr>
          <a:lstStyle>
            <a:lvl1pPr marL="457200" lvl="0" indent="-311150" algn="l" rtl="0">
              <a:lnSpc>
                <a:spcPct val="150000"/>
              </a:lnSpc>
              <a:spcBef>
                <a:spcPts val="700"/>
              </a:spcBef>
              <a:spcAft>
                <a:spcPts val="0"/>
              </a:spcAft>
              <a:buSzPts val="1300"/>
              <a:buChar char="＋"/>
              <a:defRPr>
                <a:solidFill>
                  <a:schemeClr val="lt1"/>
                </a:solidFill>
              </a:defRPr>
            </a:lvl1pPr>
            <a:lvl2pPr marL="914400" lvl="1" indent="-311150" algn="l" rtl="0">
              <a:lnSpc>
                <a:spcPct val="150000"/>
              </a:lnSpc>
              <a:spcBef>
                <a:spcPts val="400"/>
              </a:spcBef>
              <a:spcAft>
                <a:spcPts val="0"/>
              </a:spcAft>
              <a:buSzPts val="1300"/>
              <a:buFont typeface="Arial"/>
              <a:buChar char="＋"/>
              <a:defRPr>
                <a:solidFill>
                  <a:srgbClr val="FFFFFF"/>
                </a:solidFill>
              </a:defRPr>
            </a:lvl2pPr>
            <a:lvl3pPr marL="1371600" lvl="2" indent="-311150" algn="l" rtl="0">
              <a:lnSpc>
                <a:spcPct val="150000"/>
              </a:lnSpc>
              <a:spcBef>
                <a:spcPts val="400"/>
              </a:spcBef>
              <a:spcAft>
                <a:spcPts val="0"/>
              </a:spcAft>
              <a:buSzPts val="1300"/>
              <a:buFont typeface="Arial"/>
              <a:buChar char="＋"/>
              <a:defRPr>
                <a:solidFill>
                  <a:schemeClr val="lt1"/>
                </a:solidFill>
              </a:defRPr>
            </a:lvl3pPr>
            <a:lvl4pPr marL="1828800" lvl="3" indent="-311150" algn="l" rtl="0">
              <a:lnSpc>
                <a:spcPct val="150000"/>
              </a:lnSpc>
              <a:spcBef>
                <a:spcPts val="400"/>
              </a:spcBef>
              <a:spcAft>
                <a:spcPts val="0"/>
              </a:spcAft>
              <a:buSzPts val="1300"/>
              <a:buFont typeface="Arial"/>
              <a:buChar char="＋"/>
              <a:defRPr>
                <a:solidFill>
                  <a:schemeClr val="lt1"/>
                </a:solidFill>
              </a:defRPr>
            </a:lvl4pPr>
            <a:lvl5pPr marL="2286000" lvl="4" indent="-311150" algn="l" rtl="0">
              <a:lnSpc>
                <a:spcPct val="150000"/>
              </a:lnSpc>
              <a:spcBef>
                <a:spcPts val="400"/>
              </a:spcBef>
              <a:spcAft>
                <a:spcPts val="0"/>
              </a:spcAft>
              <a:buSzPts val="1300"/>
              <a:buChar char="＋"/>
              <a:defRPr>
                <a:solidFill>
                  <a:schemeClr val="lt1"/>
                </a:solidFill>
              </a:defRPr>
            </a:lvl5pPr>
            <a:lvl6pPr marL="2743200" lvl="5" indent="-311150" algn="l" rtl="0">
              <a:lnSpc>
                <a:spcPct val="150000"/>
              </a:lnSpc>
              <a:spcBef>
                <a:spcPts val="400"/>
              </a:spcBef>
              <a:spcAft>
                <a:spcPts val="0"/>
              </a:spcAft>
              <a:buClr>
                <a:schemeClr val="accent6"/>
              </a:buClr>
              <a:buSzPts val="1300"/>
              <a:buChar char="•"/>
              <a:defRPr>
                <a:solidFill>
                  <a:schemeClr val="accent6"/>
                </a:solidFill>
              </a:defRPr>
            </a:lvl6pPr>
            <a:lvl7pPr marL="3200400" lvl="6" indent="-311150" algn="l" rtl="0">
              <a:lnSpc>
                <a:spcPct val="150000"/>
              </a:lnSpc>
              <a:spcBef>
                <a:spcPts val="400"/>
              </a:spcBef>
              <a:spcAft>
                <a:spcPts val="0"/>
              </a:spcAft>
              <a:buClr>
                <a:schemeClr val="accent6"/>
              </a:buClr>
              <a:buSzPts val="1300"/>
              <a:buChar char="•"/>
              <a:defRPr>
                <a:solidFill>
                  <a:schemeClr val="accent6"/>
                </a:solidFill>
              </a:defRPr>
            </a:lvl7pPr>
            <a:lvl8pPr marL="3657600" lvl="7" indent="-311150" algn="l" rtl="0">
              <a:lnSpc>
                <a:spcPct val="150000"/>
              </a:lnSpc>
              <a:spcBef>
                <a:spcPts val="400"/>
              </a:spcBef>
              <a:spcAft>
                <a:spcPts val="0"/>
              </a:spcAft>
              <a:buClr>
                <a:schemeClr val="accent6"/>
              </a:buClr>
              <a:buSzPts val="1300"/>
              <a:buChar char="•"/>
              <a:defRPr>
                <a:solidFill>
                  <a:schemeClr val="accent6"/>
                </a:solidFill>
              </a:defRPr>
            </a:lvl8pPr>
            <a:lvl9pPr marL="4114800" lvl="8" indent="-311150" algn="l" rtl="0">
              <a:lnSpc>
                <a:spcPct val="150000"/>
              </a:lnSpc>
              <a:spcBef>
                <a:spcPts val="400"/>
              </a:spcBef>
              <a:spcAft>
                <a:spcPts val="0"/>
              </a:spcAft>
              <a:buClr>
                <a:schemeClr val="accent6"/>
              </a:buClr>
              <a:buSzPts val="1300"/>
              <a:buChar char="•"/>
              <a:defRPr>
                <a:solidFill>
                  <a:schemeClr val="accent6"/>
                </a:solidFill>
              </a:defRPr>
            </a:lvl9pPr>
          </a:lstStyle>
          <a:p>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Illustration: 1 Illustrated Icon">
  <p:cSld name="Illustration: 1 Illustrated Icon">
    <p:spTree>
      <p:nvGrpSpPr>
        <p:cNvPr id="1" name="Shape 688"/>
        <p:cNvGrpSpPr/>
        <p:nvPr/>
      </p:nvGrpSpPr>
      <p:grpSpPr>
        <a:xfrm>
          <a:off x="0" y="0"/>
          <a:ext cx="0" cy="0"/>
          <a:chOff x="0" y="0"/>
          <a:chExt cx="0" cy="0"/>
        </a:xfrm>
      </p:grpSpPr>
      <p:sp>
        <p:nvSpPr>
          <p:cNvPr id="689" name="Google Shape;689;p109"/>
          <p:cNvSpPr txBox="1">
            <a:spLocks noGrp="1"/>
          </p:cNvSpPr>
          <p:nvPr>
            <p:ph type="body" idx="1"/>
          </p:nvPr>
        </p:nvSpPr>
        <p:spPr>
          <a:xfrm>
            <a:off x="3620540" y="2799710"/>
            <a:ext cx="1902900" cy="342900"/>
          </a:xfrm>
          <a:prstGeom prst="rect">
            <a:avLst/>
          </a:prstGeom>
          <a:noFill/>
          <a:ln>
            <a:noFill/>
          </a:ln>
        </p:spPr>
        <p:txBody>
          <a:bodyPr spcFirstLastPara="1" wrap="square" lIns="34275" tIns="17125" rIns="34275" bIns="17125" anchor="t" anchorCtr="0">
            <a:noAutofit/>
          </a:bodyPr>
          <a:lstStyle>
            <a:lvl1pPr marL="457200" lvl="0" indent="-228600" algn="ct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92100" algn="l" rtl="0">
              <a:lnSpc>
                <a:spcPct val="150000"/>
              </a:lnSpc>
              <a:spcBef>
                <a:spcPts val="400"/>
              </a:spcBef>
              <a:spcAft>
                <a:spcPts val="0"/>
              </a:spcAft>
              <a:buClr>
                <a:srgbClr val="FFFFFF"/>
              </a:buClr>
              <a:buSzPts val="1000"/>
              <a:buChar char="＋"/>
              <a:defRPr b="1">
                <a:solidFill>
                  <a:srgbClr val="FFFFFF"/>
                </a:solidFill>
              </a:defRPr>
            </a:lvl2pPr>
            <a:lvl3pPr marL="1371600" lvl="2" indent="-292100" algn="l" rtl="0">
              <a:lnSpc>
                <a:spcPct val="150000"/>
              </a:lnSpc>
              <a:spcBef>
                <a:spcPts val="400"/>
              </a:spcBef>
              <a:spcAft>
                <a:spcPts val="0"/>
              </a:spcAft>
              <a:buClr>
                <a:srgbClr val="FFFFFF"/>
              </a:buClr>
              <a:buSzPts val="1000"/>
              <a:buChar char="＞"/>
              <a:defRPr b="1">
                <a:solidFill>
                  <a:srgbClr val="FFFFFF"/>
                </a:solidFill>
              </a:defRPr>
            </a:lvl3pPr>
            <a:lvl4pPr marL="1828800" lvl="3" indent="-292100" algn="l" rtl="0">
              <a:lnSpc>
                <a:spcPct val="150000"/>
              </a:lnSpc>
              <a:spcBef>
                <a:spcPts val="400"/>
              </a:spcBef>
              <a:spcAft>
                <a:spcPts val="0"/>
              </a:spcAft>
              <a:buClr>
                <a:srgbClr val="FFFFFF"/>
              </a:buClr>
              <a:buSzPts val="1000"/>
              <a:buChar char="o"/>
              <a:defRPr>
                <a:solidFill>
                  <a:srgbClr val="FFFFFF"/>
                </a:solidFill>
              </a:defRPr>
            </a:lvl4pPr>
            <a:lvl5pPr marL="2286000" lvl="4" indent="-292100" algn="l" rtl="0">
              <a:lnSpc>
                <a:spcPct val="150000"/>
              </a:lnSpc>
              <a:spcBef>
                <a:spcPts val="400"/>
              </a:spcBef>
              <a:spcAft>
                <a:spcPts val="0"/>
              </a:spcAft>
              <a:buClr>
                <a:schemeClr val="lt1"/>
              </a:buClr>
              <a:buSzPts val="1000"/>
              <a:buChar char="＋"/>
              <a:defRPr>
                <a:solidFill>
                  <a:schemeClr val="lt1"/>
                </a:solidFill>
              </a:defRPr>
            </a:lvl5pPr>
            <a:lvl6pPr marL="2743200" lvl="5" indent="-273050" algn="l" rtl="0">
              <a:lnSpc>
                <a:spcPct val="90000"/>
              </a:lnSpc>
              <a:spcBef>
                <a:spcPts val="400"/>
              </a:spcBef>
              <a:spcAft>
                <a:spcPts val="0"/>
              </a:spcAft>
              <a:buClr>
                <a:schemeClr val="lt1"/>
              </a:buClr>
              <a:buSzPts val="700"/>
              <a:buChar char="•"/>
              <a:defRPr>
                <a:solidFill>
                  <a:schemeClr val="lt1"/>
                </a:solidFill>
              </a:defRPr>
            </a:lvl6pPr>
            <a:lvl7pPr marL="3200400" lvl="6" indent="-273050" algn="l" rtl="0">
              <a:lnSpc>
                <a:spcPct val="90000"/>
              </a:lnSpc>
              <a:spcBef>
                <a:spcPts val="400"/>
              </a:spcBef>
              <a:spcAft>
                <a:spcPts val="0"/>
              </a:spcAft>
              <a:buClr>
                <a:schemeClr val="lt1"/>
              </a:buClr>
              <a:buSzPts val="700"/>
              <a:buChar char="•"/>
              <a:defRPr>
                <a:solidFill>
                  <a:schemeClr val="lt1"/>
                </a:solidFill>
              </a:defRPr>
            </a:lvl7pPr>
            <a:lvl8pPr marL="3657600" lvl="7" indent="-273050" algn="l" rtl="0">
              <a:lnSpc>
                <a:spcPct val="90000"/>
              </a:lnSpc>
              <a:spcBef>
                <a:spcPts val="400"/>
              </a:spcBef>
              <a:spcAft>
                <a:spcPts val="0"/>
              </a:spcAft>
              <a:buClr>
                <a:schemeClr val="lt1"/>
              </a:buClr>
              <a:buSzPts val="700"/>
              <a:buChar char="•"/>
              <a:defRPr>
                <a:solidFill>
                  <a:schemeClr val="lt1"/>
                </a:solidFill>
              </a:defRPr>
            </a:lvl8pPr>
            <a:lvl9pPr marL="4114800" lvl="8" indent="-273050" algn="l"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690" name="Google Shape;690;p109"/>
          <p:cNvSpPr txBox="1">
            <a:spLocks noGrp="1"/>
          </p:cNvSpPr>
          <p:nvPr>
            <p:ph type="body" idx="2"/>
          </p:nvPr>
        </p:nvSpPr>
        <p:spPr>
          <a:xfrm>
            <a:off x="2992304" y="3304228"/>
            <a:ext cx="3159600" cy="669300"/>
          </a:xfrm>
          <a:prstGeom prst="rect">
            <a:avLst/>
          </a:prstGeom>
          <a:noFill/>
          <a:ln>
            <a:noFill/>
          </a:ln>
        </p:spPr>
        <p:txBody>
          <a:bodyPr spcFirstLastPara="1" wrap="square" lIns="34275" tIns="17125" rIns="34275" bIns="17125" anchor="t" anchorCtr="0">
            <a:noAutofit/>
          </a:bodyPr>
          <a:lstStyle>
            <a:lvl1pPr marL="457200" lvl="0" indent="-311150" algn="ctr" rtl="0">
              <a:lnSpc>
                <a:spcPct val="150000"/>
              </a:lnSpc>
              <a:spcBef>
                <a:spcPts val="700"/>
              </a:spcBef>
              <a:spcAft>
                <a:spcPts val="0"/>
              </a:spcAft>
              <a:buSzPts val="1300"/>
              <a:buChar char="＋"/>
              <a:defRPr/>
            </a:lvl1pPr>
            <a:lvl2pPr marL="914400" lvl="1" indent="-311150" algn="ctr" rtl="0">
              <a:lnSpc>
                <a:spcPct val="150000"/>
              </a:lnSpc>
              <a:spcBef>
                <a:spcPts val="400"/>
              </a:spcBef>
              <a:spcAft>
                <a:spcPts val="0"/>
              </a:spcAft>
              <a:buSzPts val="1300"/>
              <a:buChar char="＋"/>
              <a:defRPr/>
            </a:lvl2pPr>
            <a:lvl3pPr marL="1371600" lvl="2" indent="-311150" algn="ctr" rtl="0">
              <a:lnSpc>
                <a:spcPct val="150000"/>
              </a:lnSpc>
              <a:spcBef>
                <a:spcPts val="400"/>
              </a:spcBef>
              <a:spcAft>
                <a:spcPts val="0"/>
              </a:spcAft>
              <a:buSzPts val="1300"/>
              <a:buChar char="＞"/>
              <a:defRPr/>
            </a:lvl3pPr>
            <a:lvl4pPr marL="1828800" lvl="3" indent="-311150" algn="ctr" rtl="0">
              <a:lnSpc>
                <a:spcPct val="150000"/>
              </a:lnSpc>
              <a:spcBef>
                <a:spcPts val="400"/>
              </a:spcBef>
              <a:spcAft>
                <a:spcPts val="0"/>
              </a:spcAft>
              <a:buSzPts val="1300"/>
              <a:buChar char="⚬"/>
              <a:defRPr/>
            </a:lvl4pPr>
            <a:lvl5pPr marL="2286000" lvl="4" indent="-311150" algn="ctr" rtl="0">
              <a:lnSpc>
                <a:spcPct val="150000"/>
              </a:lnSpc>
              <a:spcBef>
                <a:spcPts val="400"/>
              </a:spcBef>
              <a:spcAft>
                <a:spcPts val="0"/>
              </a:spcAft>
              <a:buSzPts val="1300"/>
              <a:buChar char="＋"/>
              <a:defRPr/>
            </a:lvl5pPr>
            <a:lvl6pPr marL="2743200" lvl="5" indent="-304800" algn="ctr" rtl="0">
              <a:lnSpc>
                <a:spcPct val="90000"/>
              </a:lnSpc>
              <a:spcBef>
                <a:spcPts val="400"/>
              </a:spcBef>
              <a:spcAft>
                <a:spcPts val="0"/>
              </a:spcAft>
              <a:buClr>
                <a:srgbClr val="FFFFFF"/>
              </a:buClr>
              <a:buSzPts val="1200"/>
              <a:buChar char="■"/>
              <a:defRPr sz="1200">
                <a:solidFill>
                  <a:srgbClr val="FFFFFF"/>
                </a:solidFill>
              </a:defRPr>
            </a:lvl6pPr>
            <a:lvl7pPr marL="3200400" lvl="6" indent="-304800" algn="ctr" rtl="0">
              <a:lnSpc>
                <a:spcPct val="90000"/>
              </a:lnSpc>
              <a:spcBef>
                <a:spcPts val="400"/>
              </a:spcBef>
              <a:spcAft>
                <a:spcPts val="0"/>
              </a:spcAft>
              <a:buClr>
                <a:srgbClr val="FFFFFF"/>
              </a:buClr>
              <a:buSzPts val="1200"/>
              <a:buChar char="●"/>
              <a:defRPr sz="1200">
                <a:solidFill>
                  <a:srgbClr val="FFFFFF"/>
                </a:solidFill>
              </a:defRPr>
            </a:lvl7pPr>
            <a:lvl8pPr marL="3657600" lvl="7" indent="-304800" algn="ctr" rtl="0">
              <a:lnSpc>
                <a:spcPct val="90000"/>
              </a:lnSpc>
              <a:spcBef>
                <a:spcPts val="400"/>
              </a:spcBef>
              <a:spcAft>
                <a:spcPts val="0"/>
              </a:spcAft>
              <a:buClr>
                <a:srgbClr val="FFFFFF"/>
              </a:buClr>
              <a:buSzPts val="1200"/>
              <a:buChar char="○"/>
              <a:defRPr sz="1200">
                <a:solidFill>
                  <a:srgbClr val="FFFFFF"/>
                </a:solidFill>
              </a:defRPr>
            </a:lvl8pPr>
            <a:lvl9pPr marL="4114800" lvl="8" indent="-304800" algn="ctr" rtl="0">
              <a:lnSpc>
                <a:spcPct val="90000"/>
              </a:lnSpc>
              <a:spcBef>
                <a:spcPts val="400"/>
              </a:spcBef>
              <a:spcAft>
                <a:spcPts val="0"/>
              </a:spcAft>
              <a:buClr>
                <a:srgbClr val="FFFFFF"/>
              </a:buClr>
              <a:buSzPts val="1200"/>
              <a:buChar char="■"/>
              <a:defRPr sz="1200">
                <a:solidFill>
                  <a:srgbClr val="FFFFFF"/>
                </a:solidFill>
              </a:defRPr>
            </a:lvl9pPr>
          </a:lstStyle>
          <a:p>
            <a:endParaRPr/>
          </a:p>
        </p:txBody>
      </p:sp>
      <p:sp>
        <p:nvSpPr>
          <p:cNvPr id="691" name="Google Shape;691;p109"/>
          <p:cNvSpPr txBox="1">
            <a:spLocks noGrp="1"/>
          </p:cNvSpPr>
          <p:nvPr>
            <p:ph type="title"/>
          </p:nvPr>
        </p:nvSpPr>
        <p:spPr>
          <a:xfrm>
            <a:off x="628650" y="612518"/>
            <a:ext cx="7886700" cy="656400"/>
          </a:xfrm>
          <a:prstGeom prst="rect">
            <a:avLst/>
          </a:prstGeom>
          <a:noFill/>
          <a:ln>
            <a:noFill/>
          </a:ln>
        </p:spPr>
        <p:txBody>
          <a:bodyPr spcFirstLastPara="1" wrap="square" lIns="34275" tIns="17125" rIns="34275" bIns="17125" anchor="t" anchorCtr="0">
            <a:noAutofit/>
          </a:bodyPr>
          <a:lstStyle>
            <a:lvl1pPr lvl="0" algn="ctr"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692" name="Google Shape;692;p109"/>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Illustration: 2 Illustrated Icons">
  <p:cSld name="Illustration: 2 Illustrated Icons">
    <p:spTree>
      <p:nvGrpSpPr>
        <p:cNvPr id="1" name="Shape 693"/>
        <p:cNvGrpSpPr/>
        <p:nvPr/>
      </p:nvGrpSpPr>
      <p:grpSpPr>
        <a:xfrm>
          <a:off x="0" y="0"/>
          <a:ext cx="0" cy="0"/>
          <a:chOff x="0" y="0"/>
          <a:chExt cx="0" cy="0"/>
        </a:xfrm>
      </p:grpSpPr>
      <p:sp>
        <p:nvSpPr>
          <p:cNvPr id="694" name="Google Shape;694;p110"/>
          <p:cNvSpPr txBox="1">
            <a:spLocks noGrp="1"/>
          </p:cNvSpPr>
          <p:nvPr>
            <p:ph type="body" idx="1"/>
          </p:nvPr>
        </p:nvSpPr>
        <p:spPr>
          <a:xfrm>
            <a:off x="4707390" y="2799713"/>
            <a:ext cx="1902900" cy="342900"/>
          </a:xfrm>
          <a:prstGeom prst="rect">
            <a:avLst/>
          </a:prstGeom>
          <a:noFill/>
          <a:ln>
            <a:noFill/>
          </a:ln>
        </p:spPr>
        <p:txBody>
          <a:bodyPr spcFirstLastPara="1" wrap="square" lIns="34275" tIns="17125" rIns="34275" bIns="17125" anchor="t" anchorCtr="0">
            <a:noAutofit/>
          </a:bodyPr>
          <a:lstStyle>
            <a:lvl1pPr marL="457200" lvl="0" indent="-228600" algn="ct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92100" algn="ctr" rtl="0">
              <a:lnSpc>
                <a:spcPct val="150000"/>
              </a:lnSpc>
              <a:spcBef>
                <a:spcPts val="400"/>
              </a:spcBef>
              <a:spcAft>
                <a:spcPts val="0"/>
              </a:spcAft>
              <a:buClr>
                <a:schemeClr val="lt1"/>
              </a:buClr>
              <a:buSzPts val="1000"/>
              <a:buChar char="＋"/>
              <a:defRPr b="1">
                <a:solidFill>
                  <a:schemeClr val="lt1"/>
                </a:solidFill>
              </a:defRPr>
            </a:lvl2pPr>
            <a:lvl3pPr marL="1371600" lvl="2" indent="-292100" algn="ctr" rtl="0">
              <a:lnSpc>
                <a:spcPct val="150000"/>
              </a:lnSpc>
              <a:spcBef>
                <a:spcPts val="400"/>
              </a:spcBef>
              <a:spcAft>
                <a:spcPts val="0"/>
              </a:spcAft>
              <a:buClr>
                <a:schemeClr val="lt1"/>
              </a:buClr>
              <a:buSzPts val="1000"/>
              <a:buChar char="＞"/>
              <a:defRPr b="1">
                <a:solidFill>
                  <a:schemeClr val="lt1"/>
                </a:solidFill>
              </a:defRPr>
            </a:lvl3pPr>
            <a:lvl4pPr marL="1828800" lvl="3" indent="-260350" algn="ctr" rtl="0">
              <a:lnSpc>
                <a:spcPct val="150000"/>
              </a:lnSpc>
              <a:spcBef>
                <a:spcPts val="400"/>
              </a:spcBef>
              <a:spcAft>
                <a:spcPts val="0"/>
              </a:spcAft>
              <a:buClr>
                <a:schemeClr val="lt1"/>
              </a:buClr>
              <a:buSzPts val="500"/>
              <a:buChar char="o"/>
              <a:defRPr>
                <a:solidFill>
                  <a:schemeClr val="lt1"/>
                </a:solidFill>
              </a:defRPr>
            </a:lvl4pPr>
            <a:lvl5pPr marL="2286000" lvl="4" indent="-260350" algn="ctr" rtl="0">
              <a:lnSpc>
                <a:spcPct val="150000"/>
              </a:lnSpc>
              <a:spcBef>
                <a:spcPts val="400"/>
              </a:spcBef>
              <a:spcAft>
                <a:spcPts val="0"/>
              </a:spcAft>
              <a:buClr>
                <a:schemeClr val="lt1"/>
              </a:buClr>
              <a:buSzPts val="500"/>
              <a:buChar char="＋"/>
              <a:defRPr>
                <a:solidFill>
                  <a:schemeClr val="lt1"/>
                </a:solidFill>
              </a:defRPr>
            </a:lvl5pPr>
            <a:lvl6pPr marL="2743200" lvl="5" indent="-273050" algn="ctr" rtl="0">
              <a:lnSpc>
                <a:spcPct val="90000"/>
              </a:lnSpc>
              <a:spcBef>
                <a:spcPts val="400"/>
              </a:spcBef>
              <a:spcAft>
                <a:spcPts val="0"/>
              </a:spcAft>
              <a:buClr>
                <a:schemeClr val="lt1"/>
              </a:buClr>
              <a:buSzPts val="700"/>
              <a:buChar char="•"/>
              <a:defRPr>
                <a:solidFill>
                  <a:schemeClr val="lt1"/>
                </a:solidFill>
              </a:defRPr>
            </a:lvl6pPr>
            <a:lvl7pPr marL="3200400" lvl="6" indent="-273050" algn="ctr" rtl="0">
              <a:lnSpc>
                <a:spcPct val="90000"/>
              </a:lnSpc>
              <a:spcBef>
                <a:spcPts val="400"/>
              </a:spcBef>
              <a:spcAft>
                <a:spcPts val="0"/>
              </a:spcAft>
              <a:buClr>
                <a:schemeClr val="lt1"/>
              </a:buClr>
              <a:buSzPts val="700"/>
              <a:buChar char="•"/>
              <a:defRPr>
                <a:solidFill>
                  <a:schemeClr val="lt1"/>
                </a:solidFill>
              </a:defRPr>
            </a:lvl7pPr>
            <a:lvl8pPr marL="3657600" lvl="7" indent="-273050" algn="ctr" rtl="0">
              <a:lnSpc>
                <a:spcPct val="90000"/>
              </a:lnSpc>
              <a:spcBef>
                <a:spcPts val="400"/>
              </a:spcBef>
              <a:spcAft>
                <a:spcPts val="0"/>
              </a:spcAft>
              <a:buClr>
                <a:schemeClr val="lt1"/>
              </a:buClr>
              <a:buSzPts val="700"/>
              <a:buChar char="•"/>
              <a:defRPr>
                <a:solidFill>
                  <a:schemeClr val="lt1"/>
                </a:solidFill>
              </a:defRPr>
            </a:lvl8pPr>
            <a:lvl9pPr marL="4114800" lvl="8" indent="-273050" algn="ctr"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695" name="Google Shape;695;p110"/>
          <p:cNvSpPr txBox="1">
            <a:spLocks noGrp="1"/>
          </p:cNvSpPr>
          <p:nvPr>
            <p:ph type="body" idx="2"/>
          </p:nvPr>
        </p:nvSpPr>
        <p:spPr>
          <a:xfrm>
            <a:off x="2544032" y="2799713"/>
            <a:ext cx="1902900" cy="342900"/>
          </a:xfrm>
          <a:prstGeom prst="rect">
            <a:avLst/>
          </a:prstGeom>
          <a:noFill/>
          <a:ln>
            <a:noFill/>
          </a:ln>
        </p:spPr>
        <p:txBody>
          <a:bodyPr spcFirstLastPara="1" wrap="square" lIns="34275" tIns="17125" rIns="34275" bIns="17125" anchor="t" anchorCtr="0">
            <a:noAutofit/>
          </a:bodyPr>
          <a:lstStyle>
            <a:lvl1pPr marL="457200" lvl="0" indent="-228600" algn="ct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92100" algn="ctr" rtl="0">
              <a:lnSpc>
                <a:spcPct val="150000"/>
              </a:lnSpc>
              <a:spcBef>
                <a:spcPts val="400"/>
              </a:spcBef>
              <a:spcAft>
                <a:spcPts val="0"/>
              </a:spcAft>
              <a:buClr>
                <a:srgbClr val="FFFFFF"/>
              </a:buClr>
              <a:buSzPts val="1000"/>
              <a:buChar char="＋"/>
              <a:defRPr b="1">
                <a:solidFill>
                  <a:srgbClr val="FFFFFF"/>
                </a:solidFill>
              </a:defRPr>
            </a:lvl2pPr>
            <a:lvl3pPr marL="1371600" lvl="2" indent="-292100" algn="ctr" rtl="0">
              <a:lnSpc>
                <a:spcPct val="150000"/>
              </a:lnSpc>
              <a:spcBef>
                <a:spcPts val="400"/>
              </a:spcBef>
              <a:spcAft>
                <a:spcPts val="0"/>
              </a:spcAft>
              <a:buClr>
                <a:srgbClr val="FFFFFF"/>
              </a:buClr>
              <a:buSzPts val="1000"/>
              <a:buChar char="＞"/>
              <a:defRPr b="1">
                <a:solidFill>
                  <a:srgbClr val="FFFFFF"/>
                </a:solidFill>
              </a:defRPr>
            </a:lvl3pPr>
            <a:lvl4pPr marL="1828800" lvl="3" indent="-260350" algn="ctr" rtl="0">
              <a:lnSpc>
                <a:spcPct val="150000"/>
              </a:lnSpc>
              <a:spcBef>
                <a:spcPts val="400"/>
              </a:spcBef>
              <a:spcAft>
                <a:spcPts val="0"/>
              </a:spcAft>
              <a:buClr>
                <a:srgbClr val="FFFFFF"/>
              </a:buClr>
              <a:buSzPts val="500"/>
              <a:buChar char="o"/>
              <a:defRPr>
                <a:solidFill>
                  <a:srgbClr val="FFFFFF"/>
                </a:solidFill>
              </a:defRPr>
            </a:lvl4pPr>
            <a:lvl5pPr marL="2286000" lvl="4" indent="-260350" algn="ctr" rtl="0">
              <a:lnSpc>
                <a:spcPct val="150000"/>
              </a:lnSpc>
              <a:spcBef>
                <a:spcPts val="400"/>
              </a:spcBef>
              <a:spcAft>
                <a:spcPts val="0"/>
              </a:spcAft>
              <a:buClr>
                <a:srgbClr val="FFFFFF"/>
              </a:buClr>
              <a:buSzPts val="500"/>
              <a:buChar char="＋"/>
              <a:defRPr>
                <a:solidFill>
                  <a:srgbClr val="FFFFFF"/>
                </a:solidFill>
              </a:defRPr>
            </a:lvl5pPr>
            <a:lvl6pPr marL="2743200" lvl="5" indent="-273050" algn="ctr" rtl="0">
              <a:lnSpc>
                <a:spcPct val="90000"/>
              </a:lnSpc>
              <a:spcBef>
                <a:spcPts val="400"/>
              </a:spcBef>
              <a:spcAft>
                <a:spcPts val="0"/>
              </a:spcAft>
              <a:buClr>
                <a:srgbClr val="FFFFFF"/>
              </a:buClr>
              <a:buSzPts val="700"/>
              <a:buChar char="•"/>
              <a:defRPr>
                <a:solidFill>
                  <a:srgbClr val="FFFFFF"/>
                </a:solidFill>
              </a:defRPr>
            </a:lvl6pPr>
            <a:lvl7pPr marL="3200400" lvl="6" indent="-273050" algn="ctr" rtl="0">
              <a:lnSpc>
                <a:spcPct val="90000"/>
              </a:lnSpc>
              <a:spcBef>
                <a:spcPts val="400"/>
              </a:spcBef>
              <a:spcAft>
                <a:spcPts val="0"/>
              </a:spcAft>
              <a:buClr>
                <a:schemeClr val="lt1"/>
              </a:buClr>
              <a:buSzPts val="700"/>
              <a:buChar char="•"/>
              <a:defRPr>
                <a:solidFill>
                  <a:schemeClr val="lt1"/>
                </a:solidFill>
              </a:defRPr>
            </a:lvl7pPr>
            <a:lvl8pPr marL="3657600" lvl="7" indent="-273050" algn="ctr" rtl="0">
              <a:lnSpc>
                <a:spcPct val="90000"/>
              </a:lnSpc>
              <a:spcBef>
                <a:spcPts val="400"/>
              </a:spcBef>
              <a:spcAft>
                <a:spcPts val="0"/>
              </a:spcAft>
              <a:buClr>
                <a:schemeClr val="lt1"/>
              </a:buClr>
              <a:buSzPts val="700"/>
              <a:buChar char="•"/>
              <a:defRPr>
                <a:solidFill>
                  <a:schemeClr val="lt1"/>
                </a:solidFill>
              </a:defRPr>
            </a:lvl8pPr>
            <a:lvl9pPr marL="4114800" lvl="8" indent="-273050" algn="ctr"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696" name="Google Shape;696;p110"/>
          <p:cNvSpPr txBox="1">
            <a:spLocks noGrp="1"/>
          </p:cNvSpPr>
          <p:nvPr>
            <p:ph type="title"/>
          </p:nvPr>
        </p:nvSpPr>
        <p:spPr>
          <a:xfrm>
            <a:off x="628650" y="612518"/>
            <a:ext cx="7886700" cy="656400"/>
          </a:xfrm>
          <a:prstGeom prst="rect">
            <a:avLst/>
          </a:prstGeom>
          <a:noFill/>
          <a:ln>
            <a:noFill/>
          </a:ln>
        </p:spPr>
        <p:txBody>
          <a:bodyPr spcFirstLastPara="1" wrap="square" lIns="34275" tIns="17125" rIns="34275" bIns="17125" anchor="t" anchorCtr="0">
            <a:noAutofit/>
          </a:bodyPr>
          <a:lstStyle>
            <a:lvl1pPr lvl="0" algn="ctr"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697" name="Google Shape;697;p110"/>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698" name="Google Shape;698;p110"/>
          <p:cNvSpPr txBox="1">
            <a:spLocks noGrp="1"/>
          </p:cNvSpPr>
          <p:nvPr>
            <p:ph type="body" idx="3"/>
          </p:nvPr>
        </p:nvSpPr>
        <p:spPr>
          <a:xfrm>
            <a:off x="4707390" y="3304236"/>
            <a:ext cx="1906800" cy="669300"/>
          </a:xfrm>
          <a:prstGeom prst="rect">
            <a:avLst/>
          </a:prstGeom>
          <a:noFill/>
          <a:ln>
            <a:noFill/>
          </a:ln>
        </p:spPr>
        <p:txBody>
          <a:bodyPr spcFirstLastPara="1" wrap="square" lIns="34275" tIns="17125" rIns="34275" bIns="17125" anchor="t" anchorCtr="0">
            <a:noAutofit/>
          </a:bodyPr>
          <a:lstStyle>
            <a:lvl1pPr marL="457200" lvl="0" indent="-298450" algn="ctr" rtl="0">
              <a:lnSpc>
                <a:spcPct val="150000"/>
              </a:lnSpc>
              <a:spcBef>
                <a:spcPts val="700"/>
              </a:spcBef>
              <a:spcAft>
                <a:spcPts val="0"/>
              </a:spcAft>
              <a:buSzPts val="1100"/>
              <a:buChar char="＋"/>
              <a:defRPr/>
            </a:lvl1pPr>
            <a:lvl2pPr marL="914400" lvl="1" indent="-292100" algn="ctr" rtl="0">
              <a:lnSpc>
                <a:spcPct val="150000"/>
              </a:lnSpc>
              <a:spcBef>
                <a:spcPts val="400"/>
              </a:spcBef>
              <a:spcAft>
                <a:spcPts val="0"/>
              </a:spcAft>
              <a:buSzPts val="1000"/>
              <a:buChar char="＋"/>
              <a:defRPr/>
            </a:lvl2pPr>
            <a:lvl3pPr marL="1371600" lvl="2" indent="-292100" algn="ctr" rtl="0">
              <a:lnSpc>
                <a:spcPct val="150000"/>
              </a:lnSpc>
              <a:spcBef>
                <a:spcPts val="400"/>
              </a:spcBef>
              <a:spcAft>
                <a:spcPts val="0"/>
              </a:spcAft>
              <a:buSzPts val="1000"/>
              <a:buChar char="＞"/>
              <a:defRPr/>
            </a:lvl3pPr>
            <a:lvl4pPr marL="1828800" lvl="3" indent="-292100" algn="ctr" rtl="0">
              <a:lnSpc>
                <a:spcPct val="150000"/>
              </a:lnSpc>
              <a:spcBef>
                <a:spcPts val="400"/>
              </a:spcBef>
              <a:spcAft>
                <a:spcPts val="0"/>
              </a:spcAft>
              <a:buSzPts val="1000"/>
              <a:buChar char="⚬"/>
              <a:defRPr/>
            </a:lvl4pPr>
            <a:lvl5pPr marL="2286000" lvl="4" indent="-292100" algn="ctr" rtl="0">
              <a:lnSpc>
                <a:spcPct val="150000"/>
              </a:lnSpc>
              <a:spcBef>
                <a:spcPts val="400"/>
              </a:spcBef>
              <a:spcAft>
                <a:spcPts val="0"/>
              </a:spcAft>
              <a:buSzPts val="1000"/>
              <a:buChar char="＋"/>
              <a:defRPr/>
            </a:lvl5pPr>
            <a:lvl6pPr marL="2743200" lvl="5" indent="-304800" algn="ctr" rtl="0">
              <a:lnSpc>
                <a:spcPct val="90000"/>
              </a:lnSpc>
              <a:spcBef>
                <a:spcPts val="400"/>
              </a:spcBef>
              <a:spcAft>
                <a:spcPts val="0"/>
              </a:spcAft>
              <a:buClr>
                <a:srgbClr val="FFFFFF"/>
              </a:buClr>
              <a:buSzPts val="1200"/>
              <a:buChar char="■"/>
              <a:defRPr sz="1200">
                <a:solidFill>
                  <a:srgbClr val="FFFFFF"/>
                </a:solidFill>
              </a:defRPr>
            </a:lvl6pPr>
            <a:lvl7pPr marL="3200400" lvl="6" indent="-304800" algn="ctr" rtl="0">
              <a:lnSpc>
                <a:spcPct val="90000"/>
              </a:lnSpc>
              <a:spcBef>
                <a:spcPts val="400"/>
              </a:spcBef>
              <a:spcAft>
                <a:spcPts val="0"/>
              </a:spcAft>
              <a:buClr>
                <a:srgbClr val="FFFFFF"/>
              </a:buClr>
              <a:buSzPts val="1200"/>
              <a:buChar char="●"/>
              <a:defRPr sz="1200">
                <a:solidFill>
                  <a:srgbClr val="FFFFFF"/>
                </a:solidFill>
              </a:defRPr>
            </a:lvl7pPr>
            <a:lvl8pPr marL="3657600" lvl="7" indent="-304800" algn="ctr" rtl="0">
              <a:lnSpc>
                <a:spcPct val="90000"/>
              </a:lnSpc>
              <a:spcBef>
                <a:spcPts val="400"/>
              </a:spcBef>
              <a:spcAft>
                <a:spcPts val="0"/>
              </a:spcAft>
              <a:buClr>
                <a:srgbClr val="FFFFFF"/>
              </a:buClr>
              <a:buSzPts val="1200"/>
              <a:buChar char="○"/>
              <a:defRPr sz="1200">
                <a:solidFill>
                  <a:srgbClr val="FFFFFF"/>
                </a:solidFill>
              </a:defRPr>
            </a:lvl8pPr>
            <a:lvl9pPr marL="4114800" lvl="8" indent="-304800" algn="ctr" rtl="0">
              <a:lnSpc>
                <a:spcPct val="90000"/>
              </a:lnSpc>
              <a:spcBef>
                <a:spcPts val="400"/>
              </a:spcBef>
              <a:spcAft>
                <a:spcPts val="0"/>
              </a:spcAft>
              <a:buClr>
                <a:srgbClr val="FFFFFF"/>
              </a:buClr>
              <a:buSzPts val="1200"/>
              <a:buChar char="■"/>
              <a:defRPr sz="1200">
                <a:solidFill>
                  <a:srgbClr val="FFFFFF"/>
                </a:solidFill>
              </a:defRPr>
            </a:lvl9pPr>
          </a:lstStyle>
          <a:p>
            <a:endParaRPr/>
          </a:p>
        </p:txBody>
      </p:sp>
      <p:sp>
        <p:nvSpPr>
          <p:cNvPr id="699" name="Google Shape;699;p110"/>
          <p:cNvSpPr txBox="1">
            <a:spLocks noGrp="1"/>
          </p:cNvSpPr>
          <p:nvPr>
            <p:ph type="body" idx="4"/>
          </p:nvPr>
        </p:nvSpPr>
        <p:spPr>
          <a:xfrm>
            <a:off x="2544032" y="3304236"/>
            <a:ext cx="1906800" cy="669300"/>
          </a:xfrm>
          <a:prstGeom prst="rect">
            <a:avLst/>
          </a:prstGeom>
          <a:noFill/>
          <a:ln>
            <a:noFill/>
          </a:ln>
        </p:spPr>
        <p:txBody>
          <a:bodyPr spcFirstLastPara="1" wrap="square" lIns="34275" tIns="17125" rIns="34275" bIns="17125" anchor="t" anchorCtr="0">
            <a:noAutofit/>
          </a:bodyPr>
          <a:lstStyle>
            <a:lvl1pPr marL="457200" lvl="0" indent="-298450" algn="ctr" rtl="0">
              <a:lnSpc>
                <a:spcPct val="150000"/>
              </a:lnSpc>
              <a:spcBef>
                <a:spcPts val="700"/>
              </a:spcBef>
              <a:spcAft>
                <a:spcPts val="0"/>
              </a:spcAft>
              <a:buSzPts val="1100"/>
              <a:buChar char="＋"/>
              <a:defRPr/>
            </a:lvl1pPr>
            <a:lvl2pPr marL="914400" lvl="1" indent="-292100" algn="ctr" rtl="0">
              <a:lnSpc>
                <a:spcPct val="150000"/>
              </a:lnSpc>
              <a:spcBef>
                <a:spcPts val="400"/>
              </a:spcBef>
              <a:spcAft>
                <a:spcPts val="0"/>
              </a:spcAft>
              <a:buSzPts val="1000"/>
              <a:buChar char="＋"/>
              <a:defRPr/>
            </a:lvl2pPr>
            <a:lvl3pPr marL="1371600" lvl="2" indent="-292100" algn="ctr" rtl="0">
              <a:lnSpc>
                <a:spcPct val="150000"/>
              </a:lnSpc>
              <a:spcBef>
                <a:spcPts val="400"/>
              </a:spcBef>
              <a:spcAft>
                <a:spcPts val="0"/>
              </a:spcAft>
              <a:buSzPts val="1000"/>
              <a:buChar char="＞"/>
              <a:defRPr/>
            </a:lvl3pPr>
            <a:lvl4pPr marL="1828800" lvl="3" indent="-292100" algn="ctr" rtl="0">
              <a:lnSpc>
                <a:spcPct val="150000"/>
              </a:lnSpc>
              <a:spcBef>
                <a:spcPts val="400"/>
              </a:spcBef>
              <a:spcAft>
                <a:spcPts val="0"/>
              </a:spcAft>
              <a:buSzPts val="1000"/>
              <a:buChar char="⚬"/>
              <a:defRPr/>
            </a:lvl4pPr>
            <a:lvl5pPr marL="2286000" lvl="4" indent="-292100" algn="ctr" rtl="0">
              <a:lnSpc>
                <a:spcPct val="150000"/>
              </a:lnSpc>
              <a:spcBef>
                <a:spcPts val="400"/>
              </a:spcBef>
              <a:spcAft>
                <a:spcPts val="0"/>
              </a:spcAft>
              <a:buSzPts val="1000"/>
              <a:buChar char="＋"/>
              <a:defRPr/>
            </a:lvl5pPr>
            <a:lvl6pPr marL="2743200" lvl="5" indent="-304800" algn="ctr" rtl="0">
              <a:lnSpc>
                <a:spcPct val="90000"/>
              </a:lnSpc>
              <a:spcBef>
                <a:spcPts val="400"/>
              </a:spcBef>
              <a:spcAft>
                <a:spcPts val="0"/>
              </a:spcAft>
              <a:buClr>
                <a:srgbClr val="FFFFFF"/>
              </a:buClr>
              <a:buSzPts val="1200"/>
              <a:buChar char="■"/>
              <a:defRPr sz="1200">
                <a:solidFill>
                  <a:srgbClr val="FFFFFF"/>
                </a:solidFill>
              </a:defRPr>
            </a:lvl6pPr>
            <a:lvl7pPr marL="3200400" lvl="6" indent="-304800" algn="ctr" rtl="0">
              <a:lnSpc>
                <a:spcPct val="90000"/>
              </a:lnSpc>
              <a:spcBef>
                <a:spcPts val="400"/>
              </a:spcBef>
              <a:spcAft>
                <a:spcPts val="0"/>
              </a:spcAft>
              <a:buClr>
                <a:srgbClr val="FFFFFF"/>
              </a:buClr>
              <a:buSzPts val="1200"/>
              <a:buChar char="●"/>
              <a:defRPr sz="1200">
                <a:solidFill>
                  <a:srgbClr val="FFFFFF"/>
                </a:solidFill>
              </a:defRPr>
            </a:lvl7pPr>
            <a:lvl8pPr marL="3657600" lvl="7" indent="-304800" algn="ctr" rtl="0">
              <a:lnSpc>
                <a:spcPct val="90000"/>
              </a:lnSpc>
              <a:spcBef>
                <a:spcPts val="400"/>
              </a:spcBef>
              <a:spcAft>
                <a:spcPts val="0"/>
              </a:spcAft>
              <a:buClr>
                <a:srgbClr val="FFFFFF"/>
              </a:buClr>
              <a:buSzPts val="1200"/>
              <a:buChar char="○"/>
              <a:defRPr sz="1200">
                <a:solidFill>
                  <a:srgbClr val="FFFFFF"/>
                </a:solidFill>
              </a:defRPr>
            </a:lvl8pPr>
            <a:lvl9pPr marL="4114800" lvl="8" indent="-304800" algn="ctr" rtl="0">
              <a:lnSpc>
                <a:spcPct val="90000"/>
              </a:lnSpc>
              <a:spcBef>
                <a:spcPts val="400"/>
              </a:spcBef>
              <a:spcAft>
                <a:spcPts val="0"/>
              </a:spcAft>
              <a:buClr>
                <a:srgbClr val="FFFFFF"/>
              </a:buClr>
              <a:buSzPts val="1200"/>
              <a:buChar char="■"/>
              <a:defRPr sz="1200">
                <a:solidFill>
                  <a:srgbClr val="FFFFFF"/>
                </a:solidFill>
              </a:defRPr>
            </a:lvl9pPr>
          </a:lstStyle>
          <a:p>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Illustration: 3 Illustrated Icons">
  <p:cSld name="Illustration: 3 Illustrated Icons">
    <p:spTree>
      <p:nvGrpSpPr>
        <p:cNvPr id="1" name="Shape 700"/>
        <p:cNvGrpSpPr/>
        <p:nvPr/>
      </p:nvGrpSpPr>
      <p:grpSpPr>
        <a:xfrm>
          <a:off x="0" y="0"/>
          <a:ext cx="0" cy="0"/>
          <a:chOff x="0" y="0"/>
          <a:chExt cx="0" cy="0"/>
        </a:xfrm>
      </p:grpSpPr>
      <p:sp>
        <p:nvSpPr>
          <p:cNvPr id="701" name="Google Shape;701;p111"/>
          <p:cNvSpPr txBox="1">
            <a:spLocks noGrp="1"/>
          </p:cNvSpPr>
          <p:nvPr>
            <p:ph type="body" idx="1"/>
          </p:nvPr>
        </p:nvSpPr>
        <p:spPr>
          <a:xfrm>
            <a:off x="5779099" y="2799713"/>
            <a:ext cx="1902900" cy="342900"/>
          </a:xfrm>
          <a:prstGeom prst="rect">
            <a:avLst/>
          </a:prstGeom>
          <a:noFill/>
          <a:ln>
            <a:noFill/>
          </a:ln>
        </p:spPr>
        <p:txBody>
          <a:bodyPr spcFirstLastPara="1" wrap="square" lIns="34275" tIns="17125" rIns="34275" bIns="17125" anchor="t" anchorCtr="0">
            <a:noAutofit/>
          </a:bodyPr>
          <a:lstStyle>
            <a:lvl1pPr marL="457200" lvl="0" indent="-228600" algn="ct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92100" algn="ctr" rtl="0">
              <a:lnSpc>
                <a:spcPct val="150000"/>
              </a:lnSpc>
              <a:spcBef>
                <a:spcPts val="400"/>
              </a:spcBef>
              <a:spcAft>
                <a:spcPts val="0"/>
              </a:spcAft>
              <a:buClr>
                <a:schemeClr val="lt1"/>
              </a:buClr>
              <a:buSzPts val="1000"/>
              <a:buChar char="＋"/>
              <a:defRPr b="1">
                <a:solidFill>
                  <a:schemeClr val="lt1"/>
                </a:solidFill>
              </a:defRPr>
            </a:lvl2pPr>
            <a:lvl3pPr marL="1371600" lvl="2" indent="-292100" algn="ctr" rtl="0">
              <a:lnSpc>
                <a:spcPct val="150000"/>
              </a:lnSpc>
              <a:spcBef>
                <a:spcPts val="400"/>
              </a:spcBef>
              <a:spcAft>
                <a:spcPts val="0"/>
              </a:spcAft>
              <a:buClr>
                <a:schemeClr val="lt1"/>
              </a:buClr>
              <a:buSzPts val="1000"/>
              <a:buChar char="＞"/>
              <a:defRPr b="1">
                <a:solidFill>
                  <a:schemeClr val="lt1"/>
                </a:solidFill>
              </a:defRPr>
            </a:lvl3pPr>
            <a:lvl4pPr marL="1828800" lvl="3" indent="-260350" algn="ctr" rtl="0">
              <a:lnSpc>
                <a:spcPct val="150000"/>
              </a:lnSpc>
              <a:spcBef>
                <a:spcPts val="400"/>
              </a:spcBef>
              <a:spcAft>
                <a:spcPts val="0"/>
              </a:spcAft>
              <a:buClr>
                <a:schemeClr val="lt1"/>
              </a:buClr>
              <a:buSzPts val="500"/>
              <a:buChar char="o"/>
              <a:defRPr>
                <a:solidFill>
                  <a:schemeClr val="lt1"/>
                </a:solidFill>
              </a:defRPr>
            </a:lvl4pPr>
            <a:lvl5pPr marL="2286000" lvl="4" indent="-260350" algn="ctr" rtl="0">
              <a:lnSpc>
                <a:spcPct val="150000"/>
              </a:lnSpc>
              <a:spcBef>
                <a:spcPts val="400"/>
              </a:spcBef>
              <a:spcAft>
                <a:spcPts val="0"/>
              </a:spcAft>
              <a:buClr>
                <a:schemeClr val="lt1"/>
              </a:buClr>
              <a:buSzPts val="500"/>
              <a:buChar char="＋"/>
              <a:defRPr>
                <a:solidFill>
                  <a:schemeClr val="lt1"/>
                </a:solidFill>
              </a:defRPr>
            </a:lvl5pPr>
            <a:lvl6pPr marL="2743200" lvl="5" indent="-273050" algn="ctr" rtl="0">
              <a:lnSpc>
                <a:spcPct val="90000"/>
              </a:lnSpc>
              <a:spcBef>
                <a:spcPts val="400"/>
              </a:spcBef>
              <a:spcAft>
                <a:spcPts val="0"/>
              </a:spcAft>
              <a:buClr>
                <a:schemeClr val="lt1"/>
              </a:buClr>
              <a:buSzPts val="700"/>
              <a:buChar char="•"/>
              <a:defRPr>
                <a:solidFill>
                  <a:schemeClr val="lt1"/>
                </a:solidFill>
              </a:defRPr>
            </a:lvl6pPr>
            <a:lvl7pPr marL="3200400" lvl="6" indent="-273050" algn="ctr" rtl="0">
              <a:lnSpc>
                <a:spcPct val="90000"/>
              </a:lnSpc>
              <a:spcBef>
                <a:spcPts val="400"/>
              </a:spcBef>
              <a:spcAft>
                <a:spcPts val="0"/>
              </a:spcAft>
              <a:buClr>
                <a:schemeClr val="lt1"/>
              </a:buClr>
              <a:buSzPts val="700"/>
              <a:buChar char="•"/>
              <a:defRPr>
                <a:solidFill>
                  <a:schemeClr val="lt1"/>
                </a:solidFill>
              </a:defRPr>
            </a:lvl7pPr>
            <a:lvl8pPr marL="3657600" lvl="7" indent="-273050" algn="ctr" rtl="0">
              <a:lnSpc>
                <a:spcPct val="90000"/>
              </a:lnSpc>
              <a:spcBef>
                <a:spcPts val="400"/>
              </a:spcBef>
              <a:spcAft>
                <a:spcPts val="0"/>
              </a:spcAft>
              <a:buClr>
                <a:schemeClr val="lt1"/>
              </a:buClr>
              <a:buSzPts val="700"/>
              <a:buChar char="•"/>
              <a:defRPr>
                <a:solidFill>
                  <a:schemeClr val="lt1"/>
                </a:solidFill>
              </a:defRPr>
            </a:lvl8pPr>
            <a:lvl9pPr marL="4114800" lvl="8" indent="-273050" algn="ctr"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702" name="Google Shape;702;p111"/>
          <p:cNvSpPr txBox="1">
            <a:spLocks noGrp="1"/>
          </p:cNvSpPr>
          <p:nvPr>
            <p:ph type="body" idx="2"/>
          </p:nvPr>
        </p:nvSpPr>
        <p:spPr>
          <a:xfrm>
            <a:off x="5779099" y="3304236"/>
            <a:ext cx="1906800" cy="669300"/>
          </a:xfrm>
          <a:prstGeom prst="rect">
            <a:avLst/>
          </a:prstGeom>
          <a:noFill/>
          <a:ln>
            <a:noFill/>
          </a:ln>
        </p:spPr>
        <p:txBody>
          <a:bodyPr spcFirstLastPara="1" wrap="square" lIns="34275" tIns="17125" rIns="34275" bIns="17125" anchor="t" anchorCtr="0">
            <a:noAutofit/>
          </a:bodyPr>
          <a:lstStyle>
            <a:lvl1pPr marL="457200" lvl="0" indent="-298450" algn="ctr" rtl="0">
              <a:lnSpc>
                <a:spcPct val="150000"/>
              </a:lnSpc>
              <a:spcBef>
                <a:spcPts val="700"/>
              </a:spcBef>
              <a:spcAft>
                <a:spcPts val="0"/>
              </a:spcAft>
              <a:buSzPts val="1100"/>
              <a:buChar char="＋"/>
              <a:defRPr/>
            </a:lvl1pPr>
            <a:lvl2pPr marL="914400" lvl="1" indent="-292100" algn="ctr" rtl="0">
              <a:lnSpc>
                <a:spcPct val="150000"/>
              </a:lnSpc>
              <a:spcBef>
                <a:spcPts val="400"/>
              </a:spcBef>
              <a:spcAft>
                <a:spcPts val="0"/>
              </a:spcAft>
              <a:buSzPts val="1000"/>
              <a:buChar char="＋"/>
              <a:defRPr/>
            </a:lvl2pPr>
            <a:lvl3pPr marL="1371600" lvl="2" indent="-292100" algn="ctr" rtl="0">
              <a:lnSpc>
                <a:spcPct val="150000"/>
              </a:lnSpc>
              <a:spcBef>
                <a:spcPts val="400"/>
              </a:spcBef>
              <a:spcAft>
                <a:spcPts val="0"/>
              </a:spcAft>
              <a:buSzPts val="1000"/>
              <a:buChar char="＞"/>
              <a:defRPr/>
            </a:lvl3pPr>
            <a:lvl4pPr marL="1828800" lvl="3" indent="-292100" algn="ctr" rtl="0">
              <a:lnSpc>
                <a:spcPct val="150000"/>
              </a:lnSpc>
              <a:spcBef>
                <a:spcPts val="400"/>
              </a:spcBef>
              <a:spcAft>
                <a:spcPts val="0"/>
              </a:spcAft>
              <a:buSzPts val="1000"/>
              <a:buChar char="⚬"/>
              <a:defRPr/>
            </a:lvl4pPr>
            <a:lvl5pPr marL="2286000" lvl="4" indent="-292100" algn="ctr" rtl="0">
              <a:lnSpc>
                <a:spcPct val="150000"/>
              </a:lnSpc>
              <a:spcBef>
                <a:spcPts val="400"/>
              </a:spcBef>
              <a:spcAft>
                <a:spcPts val="0"/>
              </a:spcAft>
              <a:buSzPts val="1000"/>
              <a:buChar char="＋"/>
              <a:defRPr/>
            </a:lvl5pPr>
            <a:lvl6pPr marL="2743200" lvl="5" indent="-304800" algn="ctr" rtl="0">
              <a:lnSpc>
                <a:spcPct val="90000"/>
              </a:lnSpc>
              <a:spcBef>
                <a:spcPts val="400"/>
              </a:spcBef>
              <a:spcAft>
                <a:spcPts val="0"/>
              </a:spcAft>
              <a:buClr>
                <a:srgbClr val="FFFFFF"/>
              </a:buClr>
              <a:buSzPts val="1200"/>
              <a:buChar char="■"/>
              <a:defRPr sz="1200">
                <a:solidFill>
                  <a:srgbClr val="FFFFFF"/>
                </a:solidFill>
              </a:defRPr>
            </a:lvl6pPr>
            <a:lvl7pPr marL="3200400" lvl="6" indent="-304800" algn="ctr" rtl="0">
              <a:lnSpc>
                <a:spcPct val="90000"/>
              </a:lnSpc>
              <a:spcBef>
                <a:spcPts val="400"/>
              </a:spcBef>
              <a:spcAft>
                <a:spcPts val="0"/>
              </a:spcAft>
              <a:buClr>
                <a:srgbClr val="FFFFFF"/>
              </a:buClr>
              <a:buSzPts val="1200"/>
              <a:buChar char="●"/>
              <a:defRPr sz="1200">
                <a:solidFill>
                  <a:srgbClr val="FFFFFF"/>
                </a:solidFill>
              </a:defRPr>
            </a:lvl7pPr>
            <a:lvl8pPr marL="3657600" lvl="7" indent="-304800" algn="ctr" rtl="0">
              <a:lnSpc>
                <a:spcPct val="90000"/>
              </a:lnSpc>
              <a:spcBef>
                <a:spcPts val="400"/>
              </a:spcBef>
              <a:spcAft>
                <a:spcPts val="0"/>
              </a:spcAft>
              <a:buClr>
                <a:srgbClr val="FFFFFF"/>
              </a:buClr>
              <a:buSzPts val="1200"/>
              <a:buChar char="○"/>
              <a:defRPr sz="1200">
                <a:solidFill>
                  <a:srgbClr val="FFFFFF"/>
                </a:solidFill>
              </a:defRPr>
            </a:lvl8pPr>
            <a:lvl9pPr marL="4114800" lvl="8" indent="-304800" algn="ctr" rtl="0">
              <a:lnSpc>
                <a:spcPct val="90000"/>
              </a:lnSpc>
              <a:spcBef>
                <a:spcPts val="400"/>
              </a:spcBef>
              <a:spcAft>
                <a:spcPts val="0"/>
              </a:spcAft>
              <a:buClr>
                <a:srgbClr val="FFFFFF"/>
              </a:buClr>
              <a:buSzPts val="1200"/>
              <a:buChar char="■"/>
              <a:defRPr sz="1200">
                <a:solidFill>
                  <a:srgbClr val="FFFFFF"/>
                </a:solidFill>
              </a:defRPr>
            </a:lvl9pPr>
          </a:lstStyle>
          <a:p>
            <a:endParaRPr/>
          </a:p>
        </p:txBody>
      </p:sp>
      <p:sp>
        <p:nvSpPr>
          <p:cNvPr id="703" name="Google Shape;703;p111"/>
          <p:cNvSpPr txBox="1">
            <a:spLocks noGrp="1"/>
          </p:cNvSpPr>
          <p:nvPr>
            <p:ph type="body" idx="3"/>
          </p:nvPr>
        </p:nvSpPr>
        <p:spPr>
          <a:xfrm>
            <a:off x="3615667" y="2799713"/>
            <a:ext cx="1902900" cy="342900"/>
          </a:xfrm>
          <a:prstGeom prst="rect">
            <a:avLst/>
          </a:prstGeom>
          <a:noFill/>
          <a:ln>
            <a:noFill/>
          </a:ln>
        </p:spPr>
        <p:txBody>
          <a:bodyPr spcFirstLastPara="1" wrap="square" lIns="34275" tIns="17125" rIns="34275" bIns="17125" anchor="t" anchorCtr="0">
            <a:noAutofit/>
          </a:bodyPr>
          <a:lstStyle>
            <a:lvl1pPr marL="457200" lvl="0" indent="-228600" algn="ct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92100" algn="ctr" rtl="0">
              <a:lnSpc>
                <a:spcPct val="150000"/>
              </a:lnSpc>
              <a:spcBef>
                <a:spcPts val="400"/>
              </a:spcBef>
              <a:spcAft>
                <a:spcPts val="0"/>
              </a:spcAft>
              <a:buClr>
                <a:schemeClr val="lt1"/>
              </a:buClr>
              <a:buSzPts val="1000"/>
              <a:buChar char="＋"/>
              <a:defRPr b="1">
                <a:solidFill>
                  <a:schemeClr val="lt1"/>
                </a:solidFill>
              </a:defRPr>
            </a:lvl2pPr>
            <a:lvl3pPr marL="1371600" lvl="2" indent="-292100" algn="ctr" rtl="0">
              <a:lnSpc>
                <a:spcPct val="150000"/>
              </a:lnSpc>
              <a:spcBef>
                <a:spcPts val="400"/>
              </a:spcBef>
              <a:spcAft>
                <a:spcPts val="0"/>
              </a:spcAft>
              <a:buClr>
                <a:schemeClr val="lt1"/>
              </a:buClr>
              <a:buSzPts val="1000"/>
              <a:buChar char="＞"/>
              <a:defRPr b="1">
                <a:solidFill>
                  <a:schemeClr val="lt1"/>
                </a:solidFill>
              </a:defRPr>
            </a:lvl3pPr>
            <a:lvl4pPr marL="1828800" lvl="3" indent="-260350" algn="ctr" rtl="0">
              <a:lnSpc>
                <a:spcPct val="150000"/>
              </a:lnSpc>
              <a:spcBef>
                <a:spcPts val="400"/>
              </a:spcBef>
              <a:spcAft>
                <a:spcPts val="0"/>
              </a:spcAft>
              <a:buClr>
                <a:schemeClr val="lt1"/>
              </a:buClr>
              <a:buSzPts val="500"/>
              <a:buChar char="o"/>
              <a:defRPr>
                <a:solidFill>
                  <a:schemeClr val="lt1"/>
                </a:solidFill>
              </a:defRPr>
            </a:lvl4pPr>
            <a:lvl5pPr marL="2286000" lvl="4" indent="-260350" algn="ctr" rtl="0">
              <a:lnSpc>
                <a:spcPct val="150000"/>
              </a:lnSpc>
              <a:spcBef>
                <a:spcPts val="400"/>
              </a:spcBef>
              <a:spcAft>
                <a:spcPts val="0"/>
              </a:spcAft>
              <a:buClr>
                <a:schemeClr val="lt1"/>
              </a:buClr>
              <a:buSzPts val="500"/>
              <a:buChar char="＋"/>
              <a:defRPr>
                <a:solidFill>
                  <a:schemeClr val="lt1"/>
                </a:solidFill>
              </a:defRPr>
            </a:lvl5pPr>
            <a:lvl6pPr marL="2743200" lvl="5" indent="-273050" algn="ctr" rtl="0">
              <a:lnSpc>
                <a:spcPct val="90000"/>
              </a:lnSpc>
              <a:spcBef>
                <a:spcPts val="400"/>
              </a:spcBef>
              <a:spcAft>
                <a:spcPts val="0"/>
              </a:spcAft>
              <a:buClr>
                <a:schemeClr val="lt1"/>
              </a:buClr>
              <a:buSzPts val="700"/>
              <a:buChar char="•"/>
              <a:defRPr>
                <a:solidFill>
                  <a:schemeClr val="lt1"/>
                </a:solidFill>
              </a:defRPr>
            </a:lvl6pPr>
            <a:lvl7pPr marL="3200400" lvl="6" indent="-273050" algn="ctr" rtl="0">
              <a:lnSpc>
                <a:spcPct val="90000"/>
              </a:lnSpc>
              <a:spcBef>
                <a:spcPts val="400"/>
              </a:spcBef>
              <a:spcAft>
                <a:spcPts val="0"/>
              </a:spcAft>
              <a:buClr>
                <a:schemeClr val="lt1"/>
              </a:buClr>
              <a:buSzPts val="700"/>
              <a:buChar char="•"/>
              <a:defRPr>
                <a:solidFill>
                  <a:schemeClr val="lt1"/>
                </a:solidFill>
              </a:defRPr>
            </a:lvl7pPr>
            <a:lvl8pPr marL="3657600" lvl="7" indent="-273050" algn="ctr" rtl="0">
              <a:lnSpc>
                <a:spcPct val="90000"/>
              </a:lnSpc>
              <a:spcBef>
                <a:spcPts val="400"/>
              </a:spcBef>
              <a:spcAft>
                <a:spcPts val="0"/>
              </a:spcAft>
              <a:buClr>
                <a:schemeClr val="lt1"/>
              </a:buClr>
              <a:buSzPts val="700"/>
              <a:buChar char="•"/>
              <a:defRPr>
                <a:solidFill>
                  <a:schemeClr val="lt1"/>
                </a:solidFill>
              </a:defRPr>
            </a:lvl8pPr>
            <a:lvl9pPr marL="4114800" lvl="8" indent="-273050" algn="ctr"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704" name="Google Shape;704;p111"/>
          <p:cNvSpPr txBox="1">
            <a:spLocks noGrp="1"/>
          </p:cNvSpPr>
          <p:nvPr>
            <p:ph type="body" idx="4"/>
          </p:nvPr>
        </p:nvSpPr>
        <p:spPr>
          <a:xfrm>
            <a:off x="3615667" y="3304236"/>
            <a:ext cx="1906800" cy="669300"/>
          </a:xfrm>
          <a:prstGeom prst="rect">
            <a:avLst/>
          </a:prstGeom>
          <a:noFill/>
          <a:ln>
            <a:noFill/>
          </a:ln>
        </p:spPr>
        <p:txBody>
          <a:bodyPr spcFirstLastPara="1" wrap="square" lIns="34275" tIns="17125" rIns="34275" bIns="17125" anchor="t" anchorCtr="0">
            <a:noAutofit/>
          </a:bodyPr>
          <a:lstStyle>
            <a:lvl1pPr marL="457200" lvl="0" indent="-298450" algn="ctr" rtl="0">
              <a:lnSpc>
                <a:spcPct val="150000"/>
              </a:lnSpc>
              <a:spcBef>
                <a:spcPts val="700"/>
              </a:spcBef>
              <a:spcAft>
                <a:spcPts val="0"/>
              </a:spcAft>
              <a:buSzPts val="1100"/>
              <a:buChar char="＋"/>
              <a:defRPr/>
            </a:lvl1pPr>
            <a:lvl2pPr marL="914400" lvl="1" indent="-292100" algn="ctr" rtl="0">
              <a:lnSpc>
                <a:spcPct val="150000"/>
              </a:lnSpc>
              <a:spcBef>
                <a:spcPts val="400"/>
              </a:spcBef>
              <a:spcAft>
                <a:spcPts val="0"/>
              </a:spcAft>
              <a:buSzPts val="1000"/>
              <a:buChar char="＋"/>
              <a:defRPr/>
            </a:lvl2pPr>
            <a:lvl3pPr marL="1371600" lvl="2" indent="-292100" algn="ctr" rtl="0">
              <a:lnSpc>
                <a:spcPct val="150000"/>
              </a:lnSpc>
              <a:spcBef>
                <a:spcPts val="400"/>
              </a:spcBef>
              <a:spcAft>
                <a:spcPts val="0"/>
              </a:spcAft>
              <a:buSzPts val="1000"/>
              <a:buChar char="＞"/>
              <a:defRPr/>
            </a:lvl3pPr>
            <a:lvl4pPr marL="1828800" lvl="3" indent="-292100" algn="ctr" rtl="0">
              <a:lnSpc>
                <a:spcPct val="150000"/>
              </a:lnSpc>
              <a:spcBef>
                <a:spcPts val="400"/>
              </a:spcBef>
              <a:spcAft>
                <a:spcPts val="0"/>
              </a:spcAft>
              <a:buSzPts val="1000"/>
              <a:buChar char="⚬"/>
              <a:defRPr/>
            </a:lvl4pPr>
            <a:lvl5pPr marL="2286000" lvl="4" indent="-292100" algn="ctr" rtl="0">
              <a:lnSpc>
                <a:spcPct val="150000"/>
              </a:lnSpc>
              <a:spcBef>
                <a:spcPts val="400"/>
              </a:spcBef>
              <a:spcAft>
                <a:spcPts val="0"/>
              </a:spcAft>
              <a:buSzPts val="1000"/>
              <a:buChar char="＋"/>
              <a:defRPr/>
            </a:lvl5pPr>
            <a:lvl6pPr marL="2743200" lvl="5" indent="-304800" algn="ctr" rtl="0">
              <a:lnSpc>
                <a:spcPct val="90000"/>
              </a:lnSpc>
              <a:spcBef>
                <a:spcPts val="400"/>
              </a:spcBef>
              <a:spcAft>
                <a:spcPts val="0"/>
              </a:spcAft>
              <a:buClr>
                <a:srgbClr val="FFFFFF"/>
              </a:buClr>
              <a:buSzPts val="1200"/>
              <a:buChar char="■"/>
              <a:defRPr sz="1200">
                <a:solidFill>
                  <a:srgbClr val="FFFFFF"/>
                </a:solidFill>
              </a:defRPr>
            </a:lvl6pPr>
            <a:lvl7pPr marL="3200400" lvl="6" indent="-304800" algn="ctr" rtl="0">
              <a:lnSpc>
                <a:spcPct val="90000"/>
              </a:lnSpc>
              <a:spcBef>
                <a:spcPts val="400"/>
              </a:spcBef>
              <a:spcAft>
                <a:spcPts val="0"/>
              </a:spcAft>
              <a:buClr>
                <a:srgbClr val="FFFFFF"/>
              </a:buClr>
              <a:buSzPts val="1200"/>
              <a:buChar char="●"/>
              <a:defRPr sz="1200">
                <a:solidFill>
                  <a:srgbClr val="FFFFFF"/>
                </a:solidFill>
              </a:defRPr>
            </a:lvl7pPr>
            <a:lvl8pPr marL="3657600" lvl="7" indent="-304800" algn="ctr" rtl="0">
              <a:lnSpc>
                <a:spcPct val="90000"/>
              </a:lnSpc>
              <a:spcBef>
                <a:spcPts val="400"/>
              </a:spcBef>
              <a:spcAft>
                <a:spcPts val="0"/>
              </a:spcAft>
              <a:buClr>
                <a:srgbClr val="FFFFFF"/>
              </a:buClr>
              <a:buSzPts val="1200"/>
              <a:buChar char="○"/>
              <a:defRPr sz="1200">
                <a:solidFill>
                  <a:srgbClr val="FFFFFF"/>
                </a:solidFill>
              </a:defRPr>
            </a:lvl8pPr>
            <a:lvl9pPr marL="4114800" lvl="8" indent="-304800" algn="ctr" rtl="0">
              <a:lnSpc>
                <a:spcPct val="90000"/>
              </a:lnSpc>
              <a:spcBef>
                <a:spcPts val="400"/>
              </a:spcBef>
              <a:spcAft>
                <a:spcPts val="0"/>
              </a:spcAft>
              <a:buClr>
                <a:srgbClr val="FFFFFF"/>
              </a:buClr>
              <a:buSzPts val="1200"/>
              <a:buChar char="■"/>
              <a:defRPr sz="1200">
                <a:solidFill>
                  <a:srgbClr val="FFFFFF"/>
                </a:solidFill>
              </a:defRPr>
            </a:lvl9pPr>
          </a:lstStyle>
          <a:p>
            <a:endParaRPr/>
          </a:p>
        </p:txBody>
      </p:sp>
      <p:sp>
        <p:nvSpPr>
          <p:cNvPr id="705" name="Google Shape;705;p111"/>
          <p:cNvSpPr txBox="1">
            <a:spLocks noGrp="1"/>
          </p:cNvSpPr>
          <p:nvPr>
            <p:ph type="body" idx="5"/>
          </p:nvPr>
        </p:nvSpPr>
        <p:spPr>
          <a:xfrm>
            <a:off x="1452234" y="2799713"/>
            <a:ext cx="1902900" cy="342900"/>
          </a:xfrm>
          <a:prstGeom prst="rect">
            <a:avLst/>
          </a:prstGeom>
          <a:noFill/>
          <a:ln>
            <a:noFill/>
          </a:ln>
        </p:spPr>
        <p:txBody>
          <a:bodyPr spcFirstLastPara="1" wrap="square" lIns="34275" tIns="17125" rIns="34275" bIns="17125" anchor="t" anchorCtr="0">
            <a:noAutofit/>
          </a:bodyPr>
          <a:lstStyle>
            <a:lvl1pPr marL="457200" lvl="0" indent="-228600" algn="ct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92100" algn="ctr" rtl="0">
              <a:lnSpc>
                <a:spcPct val="150000"/>
              </a:lnSpc>
              <a:spcBef>
                <a:spcPts val="400"/>
              </a:spcBef>
              <a:spcAft>
                <a:spcPts val="0"/>
              </a:spcAft>
              <a:buClr>
                <a:schemeClr val="lt1"/>
              </a:buClr>
              <a:buSzPts val="1000"/>
              <a:buChar char="＋"/>
              <a:defRPr b="1">
                <a:solidFill>
                  <a:schemeClr val="lt1"/>
                </a:solidFill>
              </a:defRPr>
            </a:lvl2pPr>
            <a:lvl3pPr marL="1371600" lvl="2" indent="-292100" algn="ctr" rtl="0">
              <a:lnSpc>
                <a:spcPct val="150000"/>
              </a:lnSpc>
              <a:spcBef>
                <a:spcPts val="400"/>
              </a:spcBef>
              <a:spcAft>
                <a:spcPts val="0"/>
              </a:spcAft>
              <a:buClr>
                <a:schemeClr val="lt1"/>
              </a:buClr>
              <a:buSzPts val="1000"/>
              <a:buChar char="＞"/>
              <a:defRPr b="1">
                <a:solidFill>
                  <a:schemeClr val="lt1"/>
                </a:solidFill>
              </a:defRPr>
            </a:lvl3pPr>
            <a:lvl4pPr marL="1828800" lvl="3" indent="-260350" algn="ctr" rtl="0">
              <a:lnSpc>
                <a:spcPct val="150000"/>
              </a:lnSpc>
              <a:spcBef>
                <a:spcPts val="400"/>
              </a:spcBef>
              <a:spcAft>
                <a:spcPts val="0"/>
              </a:spcAft>
              <a:buClr>
                <a:schemeClr val="lt1"/>
              </a:buClr>
              <a:buSzPts val="500"/>
              <a:buChar char="o"/>
              <a:defRPr>
                <a:solidFill>
                  <a:schemeClr val="lt1"/>
                </a:solidFill>
              </a:defRPr>
            </a:lvl4pPr>
            <a:lvl5pPr marL="2286000" lvl="4" indent="-260350" algn="ctr" rtl="0">
              <a:lnSpc>
                <a:spcPct val="150000"/>
              </a:lnSpc>
              <a:spcBef>
                <a:spcPts val="400"/>
              </a:spcBef>
              <a:spcAft>
                <a:spcPts val="0"/>
              </a:spcAft>
              <a:buClr>
                <a:schemeClr val="lt1"/>
              </a:buClr>
              <a:buSzPts val="500"/>
              <a:buChar char="＋"/>
              <a:defRPr>
                <a:solidFill>
                  <a:schemeClr val="lt1"/>
                </a:solidFill>
              </a:defRPr>
            </a:lvl5pPr>
            <a:lvl6pPr marL="2743200" lvl="5" indent="-273050" algn="ctr" rtl="0">
              <a:lnSpc>
                <a:spcPct val="90000"/>
              </a:lnSpc>
              <a:spcBef>
                <a:spcPts val="400"/>
              </a:spcBef>
              <a:spcAft>
                <a:spcPts val="0"/>
              </a:spcAft>
              <a:buClr>
                <a:schemeClr val="lt1"/>
              </a:buClr>
              <a:buSzPts val="700"/>
              <a:buChar char="•"/>
              <a:defRPr>
                <a:solidFill>
                  <a:schemeClr val="lt1"/>
                </a:solidFill>
              </a:defRPr>
            </a:lvl6pPr>
            <a:lvl7pPr marL="3200400" lvl="6" indent="-273050" algn="ctr" rtl="0">
              <a:lnSpc>
                <a:spcPct val="90000"/>
              </a:lnSpc>
              <a:spcBef>
                <a:spcPts val="400"/>
              </a:spcBef>
              <a:spcAft>
                <a:spcPts val="0"/>
              </a:spcAft>
              <a:buClr>
                <a:schemeClr val="lt1"/>
              </a:buClr>
              <a:buSzPts val="700"/>
              <a:buChar char="•"/>
              <a:defRPr>
                <a:solidFill>
                  <a:schemeClr val="lt1"/>
                </a:solidFill>
              </a:defRPr>
            </a:lvl7pPr>
            <a:lvl8pPr marL="3657600" lvl="7" indent="-273050" algn="ctr" rtl="0">
              <a:lnSpc>
                <a:spcPct val="90000"/>
              </a:lnSpc>
              <a:spcBef>
                <a:spcPts val="400"/>
              </a:spcBef>
              <a:spcAft>
                <a:spcPts val="0"/>
              </a:spcAft>
              <a:buClr>
                <a:schemeClr val="lt1"/>
              </a:buClr>
              <a:buSzPts val="700"/>
              <a:buChar char="•"/>
              <a:defRPr>
                <a:solidFill>
                  <a:schemeClr val="lt1"/>
                </a:solidFill>
              </a:defRPr>
            </a:lvl8pPr>
            <a:lvl9pPr marL="4114800" lvl="8" indent="-273050" algn="ctr"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706" name="Google Shape;706;p111"/>
          <p:cNvSpPr txBox="1">
            <a:spLocks noGrp="1"/>
          </p:cNvSpPr>
          <p:nvPr>
            <p:ph type="body" idx="6"/>
          </p:nvPr>
        </p:nvSpPr>
        <p:spPr>
          <a:xfrm>
            <a:off x="1452234" y="3304236"/>
            <a:ext cx="1906800" cy="669300"/>
          </a:xfrm>
          <a:prstGeom prst="rect">
            <a:avLst/>
          </a:prstGeom>
          <a:noFill/>
          <a:ln>
            <a:noFill/>
          </a:ln>
        </p:spPr>
        <p:txBody>
          <a:bodyPr spcFirstLastPara="1" wrap="square" lIns="34275" tIns="17125" rIns="34275" bIns="17125" anchor="t" anchorCtr="0">
            <a:noAutofit/>
          </a:bodyPr>
          <a:lstStyle>
            <a:lvl1pPr marL="457200" lvl="0" indent="-298450" algn="ctr" rtl="0">
              <a:lnSpc>
                <a:spcPct val="150000"/>
              </a:lnSpc>
              <a:spcBef>
                <a:spcPts val="700"/>
              </a:spcBef>
              <a:spcAft>
                <a:spcPts val="0"/>
              </a:spcAft>
              <a:buSzPts val="1100"/>
              <a:buChar char="＋"/>
              <a:defRPr/>
            </a:lvl1pPr>
            <a:lvl2pPr marL="914400" lvl="1" indent="-292100" algn="ctr" rtl="0">
              <a:lnSpc>
                <a:spcPct val="150000"/>
              </a:lnSpc>
              <a:spcBef>
                <a:spcPts val="400"/>
              </a:spcBef>
              <a:spcAft>
                <a:spcPts val="0"/>
              </a:spcAft>
              <a:buSzPts val="1000"/>
              <a:buChar char="＋"/>
              <a:defRPr/>
            </a:lvl2pPr>
            <a:lvl3pPr marL="1371600" lvl="2" indent="-292100" algn="ctr" rtl="0">
              <a:lnSpc>
                <a:spcPct val="150000"/>
              </a:lnSpc>
              <a:spcBef>
                <a:spcPts val="400"/>
              </a:spcBef>
              <a:spcAft>
                <a:spcPts val="0"/>
              </a:spcAft>
              <a:buSzPts val="1000"/>
              <a:buChar char="＞"/>
              <a:defRPr/>
            </a:lvl3pPr>
            <a:lvl4pPr marL="1828800" lvl="3" indent="-292100" algn="ctr" rtl="0">
              <a:lnSpc>
                <a:spcPct val="150000"/>
              </a:lnSpc>
              <a:spcBef>
                <a:spcPts val="400"/>
              </a:spcBef>
              <a:spcAft>
                <a:spcPts val="0"/>
              </a:spcAft>
              <a:buSzPts val="1000"/>
              <a:buChar char="⚬"/>
              <a:defRPr/>
            </a:lvl4pPr>
            <a:lvl5pPr marL="2286000" lvl="4" indent="-292100" algn="ctr" rtl="0">
              <a:lnSpc>
                <a:spcPct val="150000"/>
              </a:lnSpc>
              <a:spcBef>
                <a:spcPts val="400"/>
              </a:spcBef>
              <a:spcAft>
                <a:spcPts val="0"/>
              </a:spcAft>
              <a:buSzPts val="1000"/>
              <a:buChar char="＋"/>
              <a:defRPr/>
            </a:lvl5pPr>
            <a:lvl6pPr marL="2743200" lvl="5" indent="-304800" algn="ctr" rtl="0">
              <a:lnSpc>
                <a:spcPct val="90000"/>
              </a:lnSpc>
              <a:spcBef>
                <a:spcPts val="400"/>
              </a:spcBef>
              <a:spcAft>
                <a:spcPts val="0"/>
              </a:spcAft>
              <a:buClr>
                <a:srgbClr val="FFFFFF"/>
              </a:buClr>
              <a:buSzPts val="1200"/>
              <a:buChar char="■"/>
              <a:defRPr sz="1200">
                <a:solidFill>
                  <a:srgbClr val="FFFFFF"/>
                </a:solidFill>
              </a:defRPr>
            </a:lvl6pPr>
            <a:lvl7pPr marL="3200400" lvl="6" indent="-304800" algn="ctr" rtl="0">
              <a:lnSpc>
                <a:spcPct val="90000"/>
              </a:lnSpc>
              <a:spcBef>
                <a:spcPts val="400"/>
              </a:spcBef>
              <a:spcAft>
                <a:spcPts val="0"/>
              </a:spcAft>
              <a:buClr>
                <a:srgbClr val="FFFFFF"/>
              </a:buClr>
              <a:buSzPts val="1200"/>
              <a:buChar char="●"/>
              <a:defRPr sz="1200">
                <a:solidFill>
                  <a:srgbClr val="FFFFFF"/>
                </a:solidFill>
              </a:defRPr>
            </a:lvl7pPr>
            <a:lvl8pPr marL="3657600" lvl="7" indent="-304800" algn="ctr" rtl="0">
              <a:lnSpc>
                <a:spcPct val="90000"/>
              </a:lnSpc>
              <a:spcBef>
                <a:spcPts val="400"/>
              </a:spcBef>
              <a:spcAft>
                <a:spcPts val="0"/>
              </a:spcAft>
              <a:buClr>
                <a:srgbClr val="FFFFFF"/>
              </a:buClr>
              <a:buSzPts val="1200"/>
              <a:buChar char="○"/>
              <a:defRPr sz="1200">
                <a:solidFill>
                  <a:srgbClr val="FFFFFF"/>
                </a:solidFill>
              </a:defRPr>
            </a:lvl8pPr>
            <a:lvl9pPr marL="4114800" lvl="8" indent="-304800" algn="ctr" rtl="0">
              <a:lnSpc>
                <a:spcPct val="90000"/>
              </a:lnSpc>
              <a:spcBef>
                <a:spcPts val="400"/>
              </a:spcBef>
              <a:spcAft>
                <a:spcPts val="0"/>
              </a:spcAft>
              <a:buClr>
                <a:srgbClr val="FFFFFF"/>
              </a:buClr>
              <a:buSzPts val="1200"/>
              <a:buChar char="■"/>
              <a:defRPr sz="1200">
                <a:solidFill>
                  <a:srgbClr val="FFFFFF"/>
                </a:solidFill>
              </a:defRPr>
            </a:lvl9pPr>
          </a:lstStyle>
          <a:p>
            <a:endParaRPr/>
          </a:p>
        </p:txBody>
      </p:sp>
      <p:sp>
        <p:nvSpPr>
          <p:cNvPr id="707" name="Google Shape;707;p111"/>
          <p:cNvSpPr txBox="1">
            <a:spLocks noGrp="1"/>
          </p:cNvSpPr>
          <p:nvPr>
            <p:ph type="title"/>
          </p:nvPr>
        </p:nvSpPr>
        <p:spPr>
          <a:xfrm>
            <a:off x="628650" y="612518"/>
            <a:ext cx="7886700" cy="656400"/>
          </a:xfrm>
          <a:prstGeom prst="rect">
            <a:avLst/>
          </a:prstGeom>
          <a:noFill/>
          <a:ln>
            <a:noFill/>
          </a:ln>
        </p:spPr>
        <p:txBody>
          <a:bodyPr spcFirstLastPara="1" wrap="square" lIns="34275" tIns="17125" rIns="34275" bIns="17125" anchor="t" anchorCtr="0">
            <a:noAutofit/>
          </a:bodyPr>
          <a:lstStyle>
            <a:lvl1pPr lvl="0" algn="ctr"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708" name="Google Shape;708;p111"/>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Illustration: 4 Illustrated Icons">
  <p:cSld name="Illustration: 4 Illustrated Icons">
    <p:spTree>
      <p:nvGrpSpPr>
        <p:cNvPr id="1" name="Shape 709"/>
        <p:cNvGrpSpPr/>
        <p:nvPr/>
      </p:nvGrpSpPr>
      <p:grpSpPr>
        <a:xfrm>
          <a:off x="0" y="0"/>
          <a:ext cx="0" cy="0"/>
          <a:chOff x="0" y="0"/>
          <a:chExt cx="0" cy="0"/>
        </a:xfrm>
      </p:grpSpPr>
      <p:sp>
        <p:nvSpPr>
          <p:cNvPr id="710" name="Google Shape;710;p112"/>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711" name="Google Shape;711;p112"/>
          <p:cNvSpPr txBox="1">
            <a:spLocks noGrp="1"/>
          </p:cNvSpPr>
          <p:nvPr>
            <p:ph type="body" idx="1"/>
          </p:nvPr>
        </p:nvSpPr>
        <p:spPr>
          <a:xfrm>
            <a:off x="4669424" y="2799713"/>
            <a:ext cx="1902900" cy="342900"/>
          </a:xfrm>
          <a:prstGeom prst="rect">
            <a:avLst/>
          </a:prstGeom>
          <a:noFill/>
          <a:ln>
            <a:noFill/>
          </a:ln>
        </p:spPr>
        <p:txBody>
          <a:bodyPr spcFirstLastPara="1" wrap="square" lIns="34275" tIns="17125" rIns="34275" bIns="17125" anchor="t" anchorCtr="0">
            <a:noAutofit/>
          </a:bodyPr>
          <a:lstStyle>
            <a:lvl1pPr marL="457200" lvl="0" indent="-228600" algn="ct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92100" algn="ctr" rtl="0">
              <a:lnSpc>
                <a:spcPct val="150000"/>
              </a:lnSpc>
              <a:spcBef>
                <a:spcPts val="400"/>
              </a:spcBef>
              <a:spcAft>
                <a:spcPts val="0"/>
              </a:spcAft>
              <a:buClr>
                <a:schemeClr val="lt1"/>
              </a:buClr>
              <a:buSzPts val="1000"/>
              <a:buChar char="＋"/>
              <a:defRPr b="1">
                <a:solidFill>
                  <a:schemeClr val="lt1"/>
                </a:solidFill>
              </a:defRPr>
            </a:lvl2pPr>
            <a:lvl3pPr marL="1371600" lvl="2" indent="-292100" algn="ctr" rtl="0">
              <a:lnSpc>
                <a:spcPct val="150000"/>
              </a:lnSpc>
              <a:spcBef>
                <a:spcPts val="400"/>
              </a:spcBef>
              <a:spcAft>
                <a:spcPts val="0"/>
              </a:spcAft>
              <a:buClr>
                <a:schemeClr val="lt1"/>
              </a:buClr>
              <a:buSzPts val="1000"/>
              <a:buChar char="＞"/>
              <a:defRPr b="1">
                <a:solidFill>
                  <a:schemeClr val="lt1"/>
                </a:solidFill>
              </a:defRPr>
            </a:lvl3pPr>
            <a:lvl4pPr marL="1828800" lvl="3" indent="-260350" algn="ctr" rtl="0">
              <a:lnSpc>
                <a:spcPct val="150000"/>
              </a:lnSpc>
              <a:spcBef>
                <a:spcPts val="400"/>
              </a:spcBef>
              <a:spcAft>
                <a:spcPts val="0"/>
              </a:spcAft>
              <a:buClr>
                <a:schemeClr val="lt1"/>
              </a:buClr>
              <a:buSzPts val="500"/>
              <a:buChar char="o"/>
              <a:defRPr>
                <a:solidFill>
                  <a:schemeClr val="lt1"/>
                </a:solidFill>
              </a:defRPr>
            </a:lvl4pPr>
            <a:lvl5pPr marL="2286000" lvl="4" indent="-260350" algn="ctr" rtl="0">
              <a:lnSpc>
                <a:spcPct val="150000"/>
              </a:lnSpc>
              <a:spcBef>
                <a:spcPts val="400"/>
              </a:spcBef>
              <a:spcAft>
                <a:spcPts val="0"/>
              </a:spcAft>
              <a:buClr>
                <a:schemeClr val="lt1"/>
              </a:buClr>
              <a:buSzPts val="500"/>
              <a:buChar char="＋"/>
              <a:defRPr>
                <a:solidFill>
                  <a:schemeClr val="lt1"/>
                </a:solidFill>
              </a:defRPr>
            </a:lvl5pPr>
            <a:lvl6pPr marL="2743200" lvl="5" indent="-273050" algn="ctr" rtl="0">
              <a:lnSpc>
                <a:spcPct val="90000"/>
              </a:lnSpc>
              <a:spcBef>
                <a:spcPts val="400"/>
              </a:spcBef>
              <a:spcAft>
                <a:spcPts val="0"/>
              </a:spcAft>
              <a:buClr>
                <a:schemeClr val="lt1"/>
              </a:buClr>
              <a:buSzPts val="700"/>
              <a:buChar char="•"/>
              <a:defRPr>
                <a:solidFill>
                  <a:schemeClr val="lt1"/>
                </a:solidFill>
              </a:defRPr>
            </a:lvl6pPr>
            <a:lvl7pPr marL="3200400" lvl="6" indent="-273050" algn="ctr" rtl="0">
              <a:lnSpc>
                <a:spcPct val="90000"/>
              </a:lnSpc>
              <a:spcBef>
                <a:spcPts val="400"/>
              </a:spcBef>
              <a:spcAft>
                <a:spcPts val="0"/>
              </a:spcAft>
              <a:buClr>
                <a:schemeClr val="lt1"/>
              </a:buClr>
              <a:buSzPts val="700"/>
              <a:buChar char="•"/>
              <a:defRPr>
                <a:solidFill>
                  <a:schemeClr val="lt1"/>
                </a:solidFill>
              </a:defRPr>
            </a:lvl7pPr>
            <a:lvl8pPr marL="3657600" lvl="7" indent="-273050" algn="ctr" rtl="0">
              <a:lnSpc>
                <a:spcPct val="90000"/>
              </a:lnSpc>
              <a:spcBef>
                <a:spcPts val="400"/>
              </a:spcBef>
              <a:spcAft>
                <a:spcPts val="0"/>
              </a:spcAft>
              <a:buClr>
                <a:schemeClr val="lt1"/>
              </a:buClr>
              <a:buSzPts val="700"/>
              <a:buChar char="•"/>
              <a:defRPr>
                <a:solidFill>
                  <a:schemeClr val="lt1"/>
                </a:solidFill>
              </a:defRPr>
            </a:lvl8pPr>
            <a:lvl9pPr marL="4114800" lvl="8" indent="-273050" algn="ctr"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712" name="Google Shape;712;p112"/>
          <p:cNvSpPr txBox="1">
            <a:spLocks noGrp="1"/>
          </p:cNvSpPr>
          <p:nvPr>
            <p:ph type="body" idx="2"/>
          </p:nvPr>
        </p:nvSpPr>
        <p:spPr>
          <a:xfrm>
            <a:off x="4669424" y="3304236"/>
            <a:ext cx="1906800" cy="669300"/>
          </a:xfrm>
          <a:prstGeom prst="rect">
            <a:avLst/>
          </a:prstGeom>
          <a:noFill/>
          <a:ln>
            <a:noFill/>
          </a:ln>
        </p:spPr>
        <p:txBody>
          <a:bodyPr spcFirstLastPara="1" wrap="square" lIns="34275" tIns="17125" rIns="34275" bIns="17125" anchor="t" anchorCtr="0">
            <a:noAutofit/>
          </a:bodyPr>
          <a:lstStyle>
            <a:lvl1pPr marL="457200" lvl="0" indent="-298450" algn="ctr" rtl="0">
              <a:lnSpc>
                <a:spcPct val="150000"/>
              </a:lnSpc>
              <a:spcBef>
                <a:spcPts val="700"/>
              </a:spcBef>
              <a:spcAft>
                <a:spcPts val="0"/>
              </a:spcAft>
              <a:buSzPts val="1100"/>
              <a:buChar char="＋"/>
              <a:defRPr/>
            </a:lvl1pPr>
            <a:lvl2pPr marL="914400" lvl="1" indent="-292100" algn="ctr" rtl="0">
              <a:lnSpc>
                <a:spcPct val="150000"/>
              </a:lnSpc>
              <a:spcBef>
                <a:spcPts val="400"/>
              </a:spcBef>
              <a:spcAft>
                <a:spcPts val="0"/>
              </a:spcAft>
              <a:buSzPts val="1000"/>
              <a:buChar char="＋"/>
              <a:defRPr/>
            </a:lvl2pPr>
            <a:lvl3pPr marL="1371600" lvl="2" indent="-292100" algn="ctr" rtl="0">
              <a:lnSpc>
                <a:spcPct val="150000"/>
              </a:lnSpc>
              <a:spcBef>
                <a:spcPts val="400"/>
              </a:spcBef>
              <a:spcAft>
                <a:spcPts val="0"/>
              </a:spcAft>
              <a:buSzPts val="1000"/>
              <a:buChar char="＞"/>
              <a:defRPr/>
            </a:lvl3pPr>
            <a:lvl4pPr marL="1828800" lvl="3" indent="-292100" algn="ctr" rtl="0">
              <a:lnSpc>
                <a:spcPct val="150000"/>
              </a:lnSpc>
              <a:spcBef>
                <a:spcPts val="400"/>
              </a:spcBef>
              <a:spcAft>
                <a:spcPts val="0"/>
              </a:spcAft>
              <a:buSzPts val="1000"/>
              <a:buChar char="⚬"/>
              <a:defRPr/>
            </a:lvl4pPr>
            <a:lvl5pPr marL="2286000" lvl="4" indent="-292100" algn="ctr" rtl="0">
              <a:lnSpc>
                <a:spcPct val="150000"/>
              </a:lnSpc>
              <a:spcBef>
                <a:spcPts val="400"/>
              </a:spcBef>
              <a:spcAft>
                <a:spcPts val="0"/>
              </a:spcAft>
              <a:buSzPts val="1000"/>
              <a:buChar char="＋"/>
              <a:defRPr/>
            </a:lvl5pPr>
            <a:lvl6pPr marL="2743200" lvl="5" indent="-304800" algn="ctr" rtl="0">
              <a:lnSpc>
                <a:spcPct val="90000"/>
              </a:lnSpc>
              <a:spcBef>
                <a:spcPts val="400"/>
              </a:spcBef>
              <a:spcAft>
                <a:spcPts val="0"/>
              </a:spcAft>
              <a:buClr>
                <a:srgbClr val="FFFFFF"/>
              </a:buClr>
              <a:buSzPts val="1200"/>
              <a:buChar char="■"/>
              <a:defRPr sz="1200">
                <a:solidFill>
                  <a:srgbClr val="FFFFFF"/>
                </a:solidFill>
              </a:defRPr>
            </a:lvl6pPr>
            <a:lvl7pPr marL="3200400" lvl="6" indent="-304800" algn="ctr" rtl="0">
              <a:lnSpc>
                <a:spcPct val="90000"/>
              </a:lnSpc>
              <a:spcBef>
                <a:spcPts val="400"/>
              </a:spcBef>
              <a:spcAft>
                <a:spcPts val="0"/>
              </a:spcAft>
              <a:buClr>
                <a:srgbClr val="FFFFFF"/>
              </a:buClr>
              <a:buSzPts val="1200"/>
              <a:buChar char="●"/>
              <a:defRPr sz="1200">
                <a:solidFill>
                  <a:srgbClr val="FFFFFF"/>
                </a:solidFill>
              </a:defRPr>
            </a:lvl7pPr>
            <a:lvl8pPr marL="3657600" lvl="7" indent="-304800" algn="ctr" rtl="0">
              <a:lnSpc>
                <a:spcPct val="90000"/>
              </a:lnSpc>
              <a:spcBef>
                <a:spcPts val="400"/>
              </a:spcBef>
              <a:spcAft>
                <a:spcPts val="0"/>
              </a:spcAft>
              <a:buClr>
                <a:srgbClr val="FFFFFF"/>
              </a:buClr>
              <a:buSzPts val="1200"/>
              <a:buChar char="○"/>
              <a:defRPr sz="1200">
                <a:solidFill>
                  <a:srgbClr val="FFFFFF"/>
                </a:solidFill>
              </a:defRPr>
            </a:lvl8pPr>
            <a:lvl9pPr marL="4114800" lvl="8" indent="-304800" algn="ctr" rtl="0">
              <a:lnSpc>
                <a:spcPct val="90000"/>
              </a:lnSpc>
              <a:spcBef>
                <a:spcPts val="400"/>
              </a:spcBef>
              <a:spcAft>
                <a:spcPts val="0"/>
              </a:spcAft>
              <a:buClr>
                <a:srgbClr val="FFFFFF"/>
              </a:buClr>
              <a:buSzPts val="1200"/>
              <a:buChar char="■"/>
              <a:defRPr sz="1200">
                <a:solidFill>
                  <a:srgbClr val="FFFFFF"/>
                </a:solidFill>
              </a:defRPr>
            </a:lvl9pPr>
          </a:lstStyle>
          <a:p>
            <a:endParaRPr/>
          </a:p>
        </p:txBody>
      </p:sp>
      <p:sp>
        <p:nvSpPr>
          <p:cNvPr id="713" name="Google Shape;713;p112"/>
          <p:cNvSpPr txBox="1">
            <a:spLocks noGrp="1"/>
          </p:cNvSpPr>
          <p:nvPr>
            <p:ph type="body" idx="3"/>
          </p:nvPr>
        </p:nvSpPr>
        <p:spPr>
          <a:xfrm>
            <a:off x="6787234" y="2799713"/>
            <a:ext cx="1902900" cy="342900"/>
          </a:xfrm>
          <a:prstGeom prst="rect">
            <a:avLst/>
          </a:prstGeom>
          <a:noFill/>
          <a:ln>
            <a:noFill/>
          </a:ln>
        </p:spPr>
        <p:txBody>
          <a:bodyPr spcFirstLastPara="1" wrap="square" lIns="34275" tIns="17125" rIns="34275" bIns="17125" anchor="t" anchorCtr="0">
            <a:noAutofit/>
          </a:bodyPr>
          <a:lstStyle>
            <a:lvl1pPr marL="457200" lvl="0" indent="-228600" algn="ct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92100" algn="ctr" rtl="0">
              <a:lnSpc>
                <a:spcPct val="150000"/>
              </a:lnSpc>
              <a:spcBef>
                <a:spcPts val="400"/>
              </a:spcBef>
              <a:spcAft>
                <a:spcPts val="0"/>
              </a:spcAft>
              <a:buClr>
                <a:schemeClr val="lt1"/>
              </a:buClr>
              <a:buSzPts val="1000"/>
              <a:buChar char="＋"/>
              <a:defRPr b="1">
                <a:solidFill>
                  <a:schemeClr val="lt1"/>
                </a:solidFill>
              </a:defRPr>
            </a:lvl2pPr>
            <a:lvl3pPr marL="1371600" lvl="2" indent="-292100" algn="ctr" rtl="0">
              <a:lnSpc>
                <a:spcPct val="150000"/>
              </a:lnSpc>
              <a:spcBef>
                <a:spcPts val="400"/>
              </a:spcBef>
              <a:spcAft>
                <a:spcPts val="0"/>
              </a:spcAft>
              <a:buClr>
                <a:schemeClr val="lt1"/>
              </a:buClr>
              <a:buSzPts val="1000"/>
              <a:buChar char="＞"/>
              <a:defRPr b="1">
                <a:solidFill>
                  <a:schemeClr val="lt1"/>
                </a:solidFill>
              </a:defRPr>
            </a:lvl3pPr>
            <a:lvl4pPr marL="1828800" lvl="3" indent="-260350" algn="ctr" rtl="0">
              <a:lnSpc>
                <a:spcPct val="150000"/>
              </a:lnSpc>
              <a:spcBef>
                <a:spcPts val="400"/>
              </a:spcBef>
              <a:spcAft>
                <a:spcPts val="0"/>
              </a:spcAft>
              <a:buClr>
                <a:schemeClr val="lt1"/>
              </a:buClr>
              <a:buSzPts val="500"/>
              <a:buChar char="o"/>
              <a:defRPr>
                <a:solidFill>
                  <a:schemeClr val="lt1"/>
                </a:solidFill>
              </a:defRPr>
            </a:lvl4pPr>
            <a:lvl5pPr marL="2286000" lvl="4" indent="-260350" algn="ctr" rtl="0">
              <a:lnSpc>
                <a:spcPct val="150000"/>
              </a:lnSpc>
              <a:spcBef>
                <a:spcPts val="400"/>
              </a:spcBef>
              <a:spcAft>
                <a:spcPts val="0"/>
              </a:spcAft>
              <a:buClr>
                <a:schemeClr val="lt1"/>
              </a:buClr>
              <a:buSzPts val="500"/>
              <a:buChar char="＋"/>
              <a:defRPr>
                <a:solidFill>
                  <a:schemeClr val="lt1"/>
                </a:solidFill>
              </a:defRPr>
            </a:lvl5pPr>
            <a:lvl6pPr marL="2743200" lvl="5" indent="-273050" algn="ctr" rtl="0">
              <a:lnSpc>
                <a:spcPct val="90000"/>
              </a:lnSpc>
              <a:spcBef>
                <a:spcPts val="400"/>
              </a:spcBef>
              <a:spcAft>
                <a:spcPts val="0"/>
              </a:spcAft>
              <a:buClr>
                <a:schemeClr val="lt1"/>
              </a:buClr>
              <a:buSzPts val="700"/>
              <a:buChar char="•"/>
              <a:defRPr>
                <a:solidFill>
                  <a:schemeClr val="lt1"/>
                </a:solidFill>
              </a:defRPr>
            </a:lvl6pPr>
            <a:lvl7pPr marL="3200400" lvl="6" indent="-273050" algn="ctr" rtl="0">
              <a:lnSpc>
                <a:spcPct val="90000"/>
              </a:lnSpc>
              <a:spcBef>
                <a:spcPts val="400"/>
              </a:spcBef>
              <a:spcAft>
                <a:spcPts val="0"/>
              </a:spcAft>
              <a:buClr>
                <a:schemeClr val="lt1"/>
              </a:buClr>
              <a:buSzPts val="700"/>
              <a:buChar char="•"/>
              <a:defRPr>
                <a:solidFill>
                  <a:schemeClr val="lt1"/>
                </a:solidFill>
              </a:defRPr>
            </a:lvl7pPr>
            <a:lvl8pPr marL="3657600" lvl="7" indent="-273050" algn="ctr" rtl="0">
              <a:lnSpc>
                <a:spcPct val="90000"/>
              </a:lnSpc>
              <a:spcBef>
                <a:spcPts val="400"/>
              </a:spcBef>
              <a:spcAft>
                <a:spcPts val="0"/>
              </a:spcAft>
              <a:buClr>
                <a:schemeClr val="lt1"/>
              </a:buClr>
              <a:buSzPts val="700"/>
              <a:buChar char="•"/>
              <a:defRPr>
                <a:solidFill>
                  <a:schemeClr val="lt1"/>
                </a:solidFill>
              </a:defRPr>
            </a:lvl8pPr>
            <a:lvl9pPr marL="4114800" lvl="8" indent="-273050" algn="ctr"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714" name="Google Shape;714;p112"/>
          <p:cNvSpPr txBox="1">
            <a:spLocks noGrp="1"/>
          </p:cNvSpPr>
          <p:nvPr>
            <p:ph type="body" idx="4"/>
          </p:nvPr>
        </p:nvSpPr>
        <p:spPr>
          <a:xfrm>
            <a:off x="6787234" y="3304236"/>
            <a:ext cx="1906800" cy="669300"/>
          </a:xfrm>
          <a:prstGeom prst="rect">
            <a:avLst/>
          </a:prstGeom>
          <a:noFill/>
          <a:ln>
            <a:noFill/>
          </a:ln>
        </p:spPr>
        <p:txBody>
          <a:bodyPr spcFirstLastPara="1" wrap="square" lIns="34275" tIns="17125" rIns="34275" bIns="17125" anchor="t" anchorCtr="0">
            <a:noAutofit/>
          </a:bodyPr>
          <a:lstStyle>
            <a:lvl1pPr marL="457200" lvl="0" indent="-298450" algn="ctr" rtl="0">
              <a:lnSpc>
                <a:spcPct val="150000"/>
              </a:lnSpc>
              <a:spcBef>
                <a:spcPts val="700"/>
              </a:spcBef>
              <a:spcAft>
                <a:spcPts val="0"/>
              </a:spcAft>
              <a:buSzPts val="1100"/>
              <a:buChar char="＋"/>
              <a:defRPr/>
            </a:lvl1pPr>
            <a:lvl2pPr marL="914400" lvl="1" indent="-292100" algn="ctr" rtl="0">
              <a:lnSpc>
                <a:spcPct val="150000"/>
              </a:lnSpc>
              <a:spcBef>
                <a:spcPts val="400"/>
              </a:spcBef>
              <a:spcAft>
                <a:spcPts val="0"/>
              </a:spcAft>
              <a:buSzPts val="1000"/>
              <a:buChar char="＋"/>
              <a:defRPr/>
            </a:lvl2pPr>
            <a:lvl3pPr marL="1371600" lvl="2" indent="-292100" algn="ctr" rtl="0">
              <a:lnSpc>
                <a:spcPct val="150000"/>
              </a:lnSpc>
              <a:spcBef>
                <a:spcPts val="400"/>
              </a:spcBef>
              <a:spcAft>
                <a:spcPts val="0"/>
              </a:spcAft>
              <a:buSzPts val="1000"/>
              <a:buChar char="＞"/>
              <a:defRPr/>
            </a:lvl3pPr>
            <a:lvl4pPr marL="1828800" lvl="3" indent="-292100" algn="ctr" rtl="0">
              <a:lnSpc>
                <a:spcPct val="150000"/>
              </a:lnSpc>
              <a:spcBef>
                <a:spcPts val="400"/>
              </a:spcBef>
              <a:spcAft>
                <a:spcPts val="0"/>
              </a:spcAft>
              <a:buSzPts val="1000"/>
              <a:buChar char="⚬"/>
              <a:defRPr/>
            </a:lvl4pPr>
            <a:lvl5pPr marL="2286000" lvl="4" indent="-292100" algn="ctr" rtl="0">
              <a:lnSpc>
                <a:spcPct val="150000"/>
              </a:lnSpc>
              <a:spcBef>
                <a:spcPts val="400"/>
              </a:spcBef>
              <a:spcAft>
                <a:spcPts val="0"/>
              </a:spcAft>
              <a:buSzPts val="1000"/>
              <a:buChar char="＋"/>
              <a:defRPr/>
            </a:lvl5pPr>
            <a:lvl6pPr marL="2743200" lvl="5" indent="-304800" algn="ctr" rtl="0">
              <a:lnSpc>
                <a:spcPct val="90000"/>
              </a:lnSpc>
              <a:spcBef>
                <a:spcPts val="400"/>
              </a:spcBef>
              <a:spcAft>
                <a:spcPts val="0"/>
              </a:spcAft>
              <a:buClr>
                <a:srgbClr val="FFFFFF"/>
              </a:buClr>
              <a:buSzPts val="1200"/>
              <a:buChar char="■"/>
              <a:defRPr sz="1200">
                <a:solidFill>
                  <a:srgbClr val="FFFFFF"/>
                </a:solidFill>
              </a:defRPr>
            </a:lvl6pPr>
            <a:lvl7pPr marL="3200400" lvl="6" indent="-304800" algn="ctr" rtl="0">
              <a:lnSpc>
                <a:spcPct val="90000"/>
              </a:lnSpc>
              <a:spcBef>
                <a:spcPts val="400"/>
              </a:spcBef>
              <a:spcAft>
                <a:spcPts val="0"/>
              </a:spcAft>
              <a:buClr>
                <a:srgbClr val="FFFFFF"/>
              </a:buClr>
              <a:buSzPts val="1200"/>
              <a:buChar char="●"/>
              <a:defRPr sz="1200">
                <a:solidFill>
                  <a:srgbClr val="FFFFFF"/>
                </a:solidFill>
              </a:defRPr>
            </a:lvl7pPr>
            <a:lvl8pPr marL="3657600" lvl="7" indent="-304800" algn="ctr" rtl="0">
              <a:lnSpc>
                <a:spcPct val="90000"/>
              </a:lnSpc>
              <a:spcBef>
                <a:spcPts val="400"/>
              </a:spcBef>
              <a:spcAft>
                <a:spcPts val="0"/>
              </a:spcAft>
              <a:buClr>
                <a:srgbClr val="FFFFFF"/>
              </a:buClr>
              <a:buSzPts val="1200"/>
              <a:buChar char="○"/>
              <a:defRPr sz="1200">
                <a:solidFill>
                  <a:srgbClr val="FFFFFF"/>
                </a:solidFill>
              </a:defRPr>
            </a:lvl8pPr>
            <a:lvl9pPr marL="4114800" lvl="8" indent="-304800" algn="ctr" rtl="0">
              <a:lnSpc>
                <a:spcPct val="90000"/>
              </a:lnSpc>
              <a:spcBef>
                <a:spcPts val="400"/>
              </a:spcBef>
              <a:spcAft>
                <a:spcPts val="0"/>
              </a:spcAft>
              <a:buClr>
                <a:srgbClr val="FFFFFF"/>
              </a:buClr>
              <a:buSzPts val="1200"/>
              <a:buChar char="■"/>
              <a:defRPr sz="1200">
                <a:solidFill>
                  <a:srgbClr val="FFFFFF"/>
                </a:solidFill>
              </a:defRPr>
            </a:lvl9pPr>
          </a:lstStyle>
          <a:p>
            <a:endParaRPr/>
          </a:p>
        </p:txBody>
      </p:sp>
      <p:sp>
        <p:nvSpPr>
          <p:cNvPr id="715" name="Google Shape;715;p112"/>
          <p:cNvSpPr txBox="1">
            <a:spLocks noGrp="1"/>
          </p:cNvSpPr>
          <p:nvPr>
            <p:ph type="body" idx="5"/>
          </p:nvPr>
        </p:nvSpPr>
        <p:spPr>
          <a:xfrm>
            <a:off x="433804" y="2799713"/>
            <a:ext cx="1902900" cy="342900"/>
          </a:xfrm>
          <a:prstGeom prst="rect">
            <a:avLst/>
          </a:prstGeom>
          <a:noFill/>
          <a:ln>
            <a:noFill/>
          </a:ln>
        </p:spPr>
        <p:txBody>
          <a:bodyPr spcFirstLastPara="1" wrap="square" lIns="34275" tIns="17125" rIns="34275" bIns="17125" anchor="t" anchorCtr="0">
            <a:noAutofit/>
          </a:bodyPr>
          <a:lstStyle>
            <a:lvl1pPr marL="457200" lvl="0" indent="-228600" algn="ct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92100" algn="ctr" rtl="0">
              <a:lnSpc>
                <a:spcPct val="150000"/>
              </a:lnSpc>
              <a:spcBef>
                <a:spcPts val="400"/>
              </a:spcBef>
              <a:spcAft>
                <a:spcPts val="0"/>
              </a:spcAft>
              <a:buClr>
                <a:schemeClr val="lt1"/>
              </a:buClr>
              <a:buSzPts val="1000"/>
              <a:buChar char="＋"/>
              <a:defRPr b="1">
                <a:solidFill>
                  <a:schemeClr val="lt1"/>
                </a:solidFill>
              </a:defRPr>
            </a:lvl2pPr>
            <a:lvl3pPr marL="1371600" lvl="2" indent="-292100" algn="ctr" rtl="0">
              <a:lnSpc>
                <a:spcPct val="150000"/>
              </a:lnSpc>
              <a:spcBef>
                <a:spcPts val="400"/>
              </a:spcBef>
              <a:spcAft>
                <a:spcPts val="0"/>
              </a:spcAft>
              <a:buClr>
                <a:schemeClr val="lt1"/>
              </a:buClr>
              <a:buSzPts val="1000"/>
              <a:buChar char="＞"/>
              <a:defRPr b="1">
                <a:solidFill>
                  <a:schemeClr val="lt1"/>
                </a:solidFill>
              </a:defRPr>
            </a:lvl3pPr>
            <a:lvl4pPr marL="1828800" lvl="3" indent="-260350" algn="ctr" rtl="0">
              <a:lnSpc>
                <a:spcPct val="150000"/>
              </a:lnSpc>
              <a:spcBef>
                <a:spcPts val="400"/>
              </a:spcBef>
              <a:spcAft>
                <a:spcPts val="0"/>
              </a:spcAft>
              <a:buClr>
                <a:schemeClr val="lt1"/>
              </a:buClr>
              <a:buSzPts val="500"/>
              <a:buChar char="o"/>
              <a:defRPr>
                <a:solidFill>
                  <a:schemeClr val="lt1"/>
                </a:solidFill>
              </a:defRPr>
            </a:lvl4pPr>
            <a:lvl5pPr marL="2286000" lvl="4" indent="-260350" algn="ctr" rtl="0">
              <a:lnSpc>
                <a:spcPct val="150000"/>
              </a:lnSpc>
              <a:spcBef>
                <a:spcPts val="400"/>
              </a:spcBef>
              <a:spcAft>
                <a:spcPts val="0"/>
              </a:spcAft>
              <a:buClr>
                <a:schemeClr val="lt1"/>
              </a:buClr>
              <a:buSzPts val="500"/>
              <a:buChar char="＋"/>
              <a:defRPr>
                <a:solidFill>
                  <a:schemeClr val="lt1"/>
                </a:solidFill>
              </a:defRPr>
            </a:lvl5pPr>
            <a:lvl6pPr marL="2743200" lvl="5" indent="-273050" algn="ctr" rtl="0">
              <a:lnSpc>
                <a:spcPct val="90000"/>
              </a:lnSpc>
              <a:spcBef>
                <a:spcPts val="400"/>
              </a:spcBef>
              <a:spcAft>
                <a:spcPts val="0"/>
              </a:spcAft>
              <a:buClr>
                <a:schemeClr val="lt1"/>
              </a:buClr>
              <a:buSzPts val="700"/>
              <a:buChar char="•"/>
              <a:defRPr>
                <a:solidFill>
                  <a:schemeClr val="lt1"/>
                </a:solidFill>
              </a:defRPr>
            </a:lvl6pPr>
            <a:lvl7pPr marL="3200400" lvl="6" indent="-273050" algn="ctr" rtl="0">
              <a:lnSpc>
                <a:spcPct val="90000"/>
              </a:lnSpc>
              <a:spcBef>
                <a:spcPts val="400"/>
              </a:spcBef>
              <a:spcAft>
                <a:spcPts val="0"/>
              </a:spcAft>
              <a:buClr>
                <a:schemeClr val="lt1"/>
              </a:buClr>
              <a:buSzPts val="700"/>
              <a:buChar char="•"/>
              <a:defRPr>
                <a:solidFill>
                  <a:schemeClr val="lt1"/>
                </a:solidFill>
              </a:defRPr>
            </a:lvl7pPr>
            <a:lvl8pPr marL="3657600" lvl="7" indent="-273050" algn="ctr" rtl="0">
              <a:lnSpc>
                <a:spcPct val="90000"/>
              </a:lnSpc>
              <a:spcBef>
                <a:spcPts val="400"/>
              </a:spcBef>
              <a:spcAft>
                <a:spcPts val="0"/>
              </a:spcAft>
              <a:buClr>
                <a:schemeClr val="lt1"/>
              </a:buClr>
              <a:buSzPts val="700"/>
              <a:buChar char="•"/>
              <a:defRPr>
                <a:solidFill>
                  <a:schemeClr val="lt1"/>
                </a:solidFill>
              </a:defRPr>
            </a:lvl8pPr>
            <a:lvl9pPr marL="4114800" lvl="8" indent="-273050" algn="ctr"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716" name="Google Shape;716;p112"/>
          <p:cNvSpPr txBox="1">
            <a:spLocks noGrp="1"/>
          </p:cNvSpPr>
          <p:nvPr>
            <p:ph type="body" idx="6"/>
          </p:nvPr>
        </p:nvSpPr>
        <p:spPr>
          <a:xfrm>
            <a:off x="433804" y="3304236"/>
            <a:ext cx="1906800" cy="669300"/>
          </a:xfrm>
          <a:prstGeom prst="rect">
            <a:avLst/>
          </a:prstGeom>
          <a:noFill/>
          <a:ln>
            <a:noFill/>
          </a:ln>
        </p:spPr>
        <p:txBody>
          <a:bodyPr spcFirstLastPara="1" wrap="square" lIns="34275" tIns="17125" rIns="34275" bIns="17125" anchor="t" anchorCtr="0">
            <a:noAutofit/>
          </a:bodyPr>
          <a:lstStyle>
            <a:lvl1pPr marL="457200" lvl="0" indent="-298450" algn="ctr" rtl="0">
              <a:lnSpc>
                <a:spcPct val="150000"/>
              </a:lnSpc>
              <a:spcBef>
                <a:spcPts val="700"/>
              </a:spcBef>
              <a:spcAft>
                <a:spcPts val="0"/>
              </a:spcAft>
              <a:buSzPts val="1100"/>
              <a:buChar char="＋"/>
              <a:defRPr/>
            </a:lvl1pPr>
            <a:lvl2pPr marL="914400" lvl="1" indent="-292100" algn="ctr" rtl="0">
              <a:lnSpc>
                <a:spcPct val="150000"/>
              </a:lnSpc>
              <a:spcBef>
                <a:spcPts val="400"/>
              </a:spcBef>
              <a:spcAft>
                <a:spcPts val="0"/>
              </a:spcAft>
              <a:buSzPts val="1000"/>
              <a:buChar char="＋"/>
              <a:defRPr/>
            </a:lvl2pPr>
            <a:lvl3pPr marL="1371600" lvl="2" indent="-292100" algn="ctr" rtl="0">
              <a:lnSpc>
                <a:spcPct val="150000"/>
              </a:lnSpc>
              <a:spcBef>
                <a:spcPts val="400"/>
              </a:spcBef>
              <a:spcAft>
                <a:spcPts val="0"/>
              </a:spcAft>
              <a:buSzPts val="1000"/>
              <a:buChar char="＞"/>
              <a:defRPr/>
            </a:lvl3pPr>
            <a:lvl4pPr marL="1828800" lvl="3" indent="-292100" algn="ctr" rtl="0">
              <a:lnSpc>
                <a:spcPct val="150000"/>
              </a:lnSpc>
              <a:spcBef>
                <a:spcPts val="400"/>
              </a:spcBef>
              <a:spcAft>
                <a:spcPts val="0"/>
              </a:spcAft>
              <a:buSzPts val="1000"/>
              <a:buChar char="⚬"/>
              <a:defRPr/>
            </a:lvl4pPr>
            <a:lvl5pPr marL="2286000" lvl="4" indent="-292100" algn="ctr" rtl="0">
              <a:lnSpc>
                <a:spcPct val="150000"/>
              </a:lnSpc>
              <a:spcBef>
                <a:spcPts val="400"/>
              </a:spcBef>
              <a:spcAft>
                <a:spcPts val="0"/>
              </a:spcAft>
              <a:buSzPts val="1000"/>
              <a:buChar char="＋"/>
              <a:defRPr/>
            </a:lvl5pPr>
            <a:lvl6pPr marL="2743200" lvl="5" indent="-304800" algn="ctr" rtl="0">
              <a:lnSpc>
                <a:spcPct val="90000"/>
              </a:lnSpc>
              <a:spcBef>
                <a:spcPts val="400"/>
              </a:spcBef>
              <a:spcAft>
                <a:spcPts val="0"/>
              </a:spcAft>
              <a:buClr>
                <a:srgbClr val="FFFFFF"/>
              </a:buClr>
              <a:buSzPts val="1200"/>
              <a:buChar char="■"/>
              <a:defRPr sz="1200">
                <a:solidFill>
                  <a:srgbClr val="FFFFFF"/>
                </a:solidFill>
              </a:defRPr>
            </a:lvl6pPr>
            <a:lvl7pPr marL="3200400" lvl="6" indent="-304800" algn="ctr" rtl="0">
              <a:lnSpc>
                <a:spcPct val="90000"/>
              </a:lnSpc>
              <a:spcBef>
                <a:spcPts val="400"/>
              </a:spcBef>
              <a:spcAft>
                <a:spcPts val="0"/>
              </a:spcAft>
              <a:buClr>
                <a:srgbClr val="FFFFFF"/>
              </a:buClr>
              <a:buSzPts val="1200"/>
              <a:buChar char="●"/>
              <a:defRPr sz="1200">
                <a:solidFill>
                  <a:srgbClr val="FFFFFF"/>
                </a:solidFill>
              </a:defRPr>
            </a:lvl7pPr>
            <a:lvl8pPr marL="3657600" lvl="7" indent="-304800" algn="ctr" rtl="0">
              <a:lnSpc>
                <a:spcPct val="90000"/>
              </a:lnSpc>
              <a:spcBef>
                <a:spcPts val="400"/>
              </a:spcBef>
              <a:spcAft>
                <a:spcPts val="0"/>
              </a:spcAft>
              <a:buClr>
                <a:srgbClr val="FFFFFF"/>
              </a:buClr>
              <a:buSzPts val="1200"/>
              <a:buChar char="○"/>
              <a:defRPr sz="1200">
                <a:solidFill>
                  <a:srgbClr val="FFFFFF"/>
                </a:solidFill>
              </a:defRPr>
            </a:lvl8pPr>
            <a:lvl9pPr marL="4114800" lvl="8" indent="-304800" algn="ctr" rtl="0">
              <a:lnSpc>
                <a:spcPct val="90000"/>
              </a:lnSpc>
              <a:spcBef>
                <a:spcPts val="400"/>
              </a:spcBef>
              <a:spcAft>
                <a:spcPts val="0"/>
              </a:spcAft>
              <a:buClr>
                <a:srgbClr val="FFFFFF"/>
              </a:buClr>
              <a:buSzPts val="1200"/>
              <a:buChar char="■"/>
              <a:defRPr sz="1200">
                <a:solidFill>
                  <a:srgbClr val="FFFFFF"/>
                </a:solidFill>
              </a:defRPr>
            </a:lvl9pPr>
          </a:lstStyle>
          <a:p>
            <a:endParaRPr/>
          </a:p>
        </p:txBody>
      </p:sp>
      <p:sp>
        <p:nvSpPr>
          <p:cNvPr id="717" name="Google Shape;717;p112"/>
          <p:cNvSpPr txBox="1">
            <a:spLocks noGrp="1"/>
          </p:cNvSpPr>
          <p:nvPr>
            <p:ph type="body" idx="7"/>
          </p:nvPr>
        </p:nvSpPr>
        <p:spPr>
          <a:xfrm>
            <a:off x="2551614" y="2799713"/>
            <a:ext cx="1902900" cy="342900"/>
          </a:xfrm>
          <a:prstGeom prst="rect">
            <a:avLst/>
          </a:prstGeom>
          <a:noFill/>
          <a:ln>
            <a:noFill/>
          </a:ln>
        </p:spPr>
        <p:txBody>
          <a:bodyPr spcFirstLastPara="1" wrap="square" lIns="34275" tIns="17125" rIns="34275" bIns="17125" anchor="t" anchorCtr="0">
            <a:noAutofit/>
          </a:bodyPr>
          <a:lstStyle>
            <a:lvl1pPr marL="457200" lvl="0" indent="-228600" algn="ct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92100" algn="ctr" rtl="0">
              <a:lnSpc>
                <a:spcPct val="150000"/>
              </a:lnSpc>
              <a:spcBef>
                <a:spcPts val="400"/>
              </a:spcBef>
              <a:spcAft>
                <a:spcPts val="0"/>
              </a:spcAft>
              <a:buClr>
                <a:schemeClr val="lt1"/>
              </a:buClr>
              <a:buSzPts val="1000"/>
              <a:buChar char="＋"/>
              <a:defRPr b="1">
                <a:solidFill>
                  <a:schemeClr val="lt1"/>
                </a:solidFill>
              </a:defRPr>
            </a:lvl2pPr>
            <a:lvl3pPr marL="1371600" lvl="2" indent="-292100" algn="ctr" rtl="0">
              <a:lnSpc>
                <a:spcPct val="150000"/>
              </a:lnSpc>
              <a:spcBef>
                <a:spcPts val="400"/>
              </a:spcBef>
              <a:spcAft>
                <a:spcPts val="0"/>
              </a:spcAft>
              <a:buClr>
                <a:schemeClr val="lt1"/>
              </a:buClr>
              <a:buSzPts val="1000"/>
              <a:buChar char="＞"/>
              <a:defRPr b="1">
                <a:solidFill>
                  <a:schemeClr val="lt1"/>
                </a:solidFill>
              </a:defRPr>
            </a:lvl3pPr>
            <a:lvl4pPr marL="1828800" lvl="3" indent="-260350" algn="ctr" rtl="0">
              <a:lnSpc>
                <a:spcPct val="150000"/>
              </a:lnSpc>
              <a:spcBef>
                <a:spcPts val="400"/>
              </a:spcBef>
              <a:spcAft>
                <a:spcPts val="0"/>
              </a:spcAft>
              <a:buClr>
                <a:schemeClr val="lt1"/>
              </a:buClr>
              <a:buSzPts val="500"/>
              <a:buChar char="o"/>
              <a:defRPr>
                <a:solidFill>
                  <a:schemeClr val="lt1"/>
                </a:solidFill>
              </a:defRPr>
            </a:lvl4pPr>
            <a:lvl5pPr marL="2286000" lvl="4" indent="-260350" algn="ctr" rtl="0">
              <a:lnSpc>
                <a:spcPct val="150000"/>
              </a:lnSpc>
              <a:spcBef>
                <a:spcPts val="400"/>
              </a:spcBef>
              <a:spcAft>
                <a:spcPts val="0"/>
              </a:spcAft>
              <a:buClr>
                <a:schemeClr val="lt1"/>
              </a:buClr>
              <a:buSzPts val="500"/>
              <a:buChar char="＋"/>
              <a:defRPr>
                <a:solidFill>
                  <a:schemeClr val="lt1"/>
                </a:solidFill>
              </a:defRPr>
            </a:lvl5pPr>
            <a:lvl6pPr marL="2743200" lvl="5" indent="-273050" algn="ctr" rtl="0">
              <a:lnSpc>
                <a:spcPct val="90000"/>
              </a:lnSpc>
              <a:spcBef>
                <a:spcPts val="400"/>
              </a:spcBef>
              <a:spcAft>
                <a:spcPts val="0"/>
              </a:spcAft>
              <a:buClr>
                <a:schemeClr val="lt1"/>
              </a:buClr>
              <a:buSzPts val="700"/>
              <a:buChar char="•"/>
              <a:defRPr>
                <a:solidFill>
                  <a:schemeClr val="lt1"/>
                </a:solidFill>
              </a:defRPr>
            </a:lvl6pPr>
            <a:lvl7pPr marL="3200400" lvl="6" indent="-273050" algn="ctr" rtl="0">
              <a:lnSpc>
                <a:spcPct val="90000"/>
              </a:lnSpc>
              <a:spcBef>
                <a:spcPts val="400"/>
              </a:spcBef>
              <a:spcAft>
                <a:spcPts val="0"/>
              </a:spcAft>
              <a:buClr>
                <a:schemeClr val="lt1"/>
              </a:buClr>
              <a:buSzPts val="700"/>
              <a:buChar char="•"/>
              <a:defRPr>
                <a:solidFill>
                  <a:schemeClr val="lt1"/>
                </a:solidFill>
              </a:defRPr>
            </a:lvl7pPr>
            <a:lvl8pPr marL="3657600" lvl="7" indent="-273050" algn="ctr" rtl="0">
              <a:lnSpc>
                <a:spcPct val="90000"/>
              </a:lnSpc>
              <a:spcBef>
                <a:spcPts val="400"/>
              </a:spcBef>
              <a:spcAft>
                <a:spcPts val="0"/>
              </a:spcAft>
              <a:buClr>
                <a:schemeClr val="lt1"/>
              </a:buClr>
              <a:buSzPts val="700"/>
              <a:buChar char="•"/>
              <a:defRPr>
                <a:solidFill>
                  <a:schemeClr val="lt1"/>
                </a:solidFill>
              </a:defRPr>
            </a:lvl8pPr>
            <a:lvl9pPr marL="4114800" lvl="8" indent="-273050" algn="ctr"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718" name="Google Shape;718;p112"/>
          <p:cNvSpPr txBox="1">
            <a:spLocks noGrp="1"/>
          </p:cNvSpPr>
          <p:nvPr>
            <p:ph type="body" idx="8"/>
          </p:nvPr>
        </p:nvSpPr>
        <p:spPr>
          <a:xfrm>
            <a:off x="2551614" y="3304236"/>
            <a:ext cx="1906800" cy="669300"/>
          </a:xfrm>
          <a:prstGeom prst="rect">
            <a:avLst/>
          </a:prstGeom>
          <a:noFill/>
          <a:ln>
            <a:noFill/>
          </a:ln>
        </p:spPr>
        <p:txBody>
          <a:bodyPr spcFirstLastPara="1" wrap="square" lIns="34275" tIns="17125" rIns="34275" bIns="17125" anchor="t" anchorCtr="0">
            <a:noAutofit/>
          </a:bodyPr>
          <a:lstStyle>
            <a:lvl1pPr marL="457200" lvl="0" indent="-298450" algn="ctr" rtl="0">
              <a:lnSpc>
                <a:spcPct val="150000"/>
              </a:lnSpc>
              <a:spcBef>
                <a:spcPts val="700"/>
              </a:spcBef>
              <a:spcAft>
                <a:spcPts val="0"/>
              </a:spcAft>
              <a:buSzPts val="1100"/>
              <a:buChar char="＋"/>
              <a:defRPr/>
            </a:lvl1pPr>
            <a:lvl2pPr marL="914400" lvl="1" indent="-292100" algn="ctr" rtl="0">
              <a:lnSpc>
                <a:spcPct val="150000"/>
              </a:lnSpc>
              <a:spcBef>
                <a:spcPts val="400"/>
              </a:spcBef>
              <a:spcAft>
                <a:spcPts val="0"/>
              </a:spcAft>
              <a:buSzPts val="1000"/>
              <a:buChar char="＋"/>
              <a:defRPr/>
            </a:lvl2pPr>
            <a:lvl3pPr marL="1371600" lvl="2" indent="-292100" algn="ctr" rtl="0">
              <a:lnSpc>
                <a:spcPct val="150000"/>
              </a:lnSpc>
              <a:spcBef>
                <a:spcPts val="400"/>
              </a:spcBef>
              <a:spcAft>
                <a:spcPts val="0"/>
              </a:spcAft>
              <a:buSzPts val="1000"/>
              <a:buChar char="＞"/>
              <a:defRPr/>
            </a:lvl3pPr>
            <a:lvl4pPr marL="1828800" lvl="3" indent="-292100" algn="ctr" rtl="0">
              <a:lnSpc>
                <a:spcPct val="150000"/>
              </a:lnSpc>
              <a:spcBef>
                <a:spcPts val="400"/>
              </a:spcBef>
              <a:spcAft>
                <a:spcPts val="0"/>
              </a:spcAft>
              <a:buSzPts val="1000"/>
              <a:buChar char="⚬"/>
              <a:defRPr/>
            </a:lvl4pPr>
            <a:lvl5pPr marL="2286000" lvl="4" indent="-292100" algn="ctr" rtl="0">
              <a:lnSpc>
                <a:spcPct val="150000"/>
              </a:lnSpc>
              <a:spcBef>
                <a:spcPts val="400"/>
              </a:spcBef>
              <a:spcAft>
                <a:spcPts val="0"/>
              </a:spcAft>
              <a:buSzPts val="1000"/>
              <a:buChar char="＋"/>
              <a:defRPr/>
            </a:lvl5pPr>
            <a:lvl6pPr marL="2743200" lvl="5" indent="-304800" algn="ctr" rtl="0">
              <a:lnSpc>
                <a:spcPct val="90000"/>
              </a:lnSpc>
              <a:spcBef>
                <a:spcPts val="400"/>
              </a:spcBef>
              <a:spcAft>
                <a:spcPts val="0"/>
              </a:spcAft>
              <a:buClr>
                <a:srgbClr val="FFFFFF"/>
              </a:buClr>
              <a:buSzPts val="1200"/>
              <a:buChar char="■"/>
              <a:defRPr sz="1200">
                <a:solidFill>
                  <a:srgbClr val="FFFFFF"/>
                </a:solidFill>
              </a:defRPr>
            </a:lvl6pPr>
            <a:lvl7pPr marL="3200400" lvl="6" indent="-304800" algn="ctr" rtl="0">
              <a:lnSpc>
                <a:spcPct val="90000"/>
              </a:lnSpc>
              <a:spcBef>
                <a:spcPts val="400"/>
              </a:spcBef>
              <a:spcAft>
                <a:spcPts val="0"/>
              </a:spcAft>
              <a:buClr>
                <a:srgbClr val="FFFFFF"/>
              </a:buClr>
              <a:buSzPts val="1200"/>
              <a:buChar char="●"/>
              <a:defRPr sz="1200">
                <a:solidFill>
                  <a:srgbClr val="FFFFFF"/>
                </a:solidFill>
              </a:defRPr>
            </a:lvl7pPr>
            <a:lvl8pPr marL="3657600" lvl="7" indent="-304800" algn="ctr" rtl="0">
              <a:lnSpc>
                <a:spcPct val="90000"/>
              </a:lnSpc>
              <a:spcBef>
                <a:spcPts val="400"/>
              </a:spcBef>
              <a:spcAft>
                <a:spcPts val="0"/>
              </a:spcAft>
              <a:buClr>
                <a:srgbClr val="FFFFFF"/>
              </a:buClr>
              <a:buSzPts val="1200"/>
              <a:buChar char="○"/>
              <a:defRPr sz="1200">
                <a:solidFill>
                  <a:srgbClr val="FFFFFF"/>
                </a:solidFill>
              </a:defRPr>
            </a:lvl8pPr>
            <a:lvl9pPr marL="4114800" lvl="8" indent="-304800" algn="ctr" rtl="0">
              <a:lnSpc>
                <a:spcPct val="90000"/>
              </a:lnSpc>
              <a:spcBef>
                <a:spcPts val="400"/>
              </a:spcBef>
              <a:spcAft>
                <a:spcPts val="0"/>
              </a:spcAft>
              <a:buClr>
                <a:srgbClr val="FFFFFF"/>
              </a:buClr>
              <a:buSzPts val="1200"/>
              <a:buChar char="■"/>
              <a:defRPr sz="1200">
                <a:solidFill>
                  <a:srgbClr val="FFFFFF"/>
                </a:solidFill>
              </a:defRPr>
            </a:lvl9pPr>
          </a:lstStyle>
          <a:p>
            <a:endParaRPr/>
          </a:p>
        </p:txBody>
      </p:sp>
      <p:sp>
        <p:nvSpPr>
          <p:cNvPr id="719" name="Google Shape;719;p112"/>
          <p:cNvSpPr txBox="1">
            <a:spLocks noGrp="1"/>
          </p:cNvSpPr>
          <p:nvPr>
            <p:ph type="title"/>
          </p:nvPr>
        </p:nvSpPr>
        <p:spPr>
          <a:xfrm>
            <a:off x="628650" y="612518"/>
            <a:ext cx="7886700" cy="656400"/>
          </a:xfrm>
          <a:prstGeom prst="rect">
            <a:avLst/>
          </a:prstGeom>
          <a:noFill/>
          <a:ln>
            <a:noFill/>
          </a:ln>
        </p:spPr>
        <p:txBody>
          <a:bodyPr spcFirstLastPara="1" wrap="square" lIns="34275" tIns="17125" rIns="34275" bIns="17125" anchor="t" anchorCtr="0">
            <a:noAutofit/>
          </a:bodyPr>
          <a:lstStyle>
            <a:lvl1pPr lvl="0" algn="ctr"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Illustration: 2 Icon List">
  <p:cSld name="Illustration: 2 Icon List">
    <p:spTree>
      <p:nvGrpSpPr>
        <p:cNvPr id="1" name="Shape 720"/>
        <p:cNvGrpSpPr/>
        <p:nvPr/>
      </p:nvGrpSpPr>
      <p:grpSpPr>
        <a:xfrm>
          <a:off x="0" y="0"/>
          <a:ext cx="0" cy="0"/>
          <a:chOff x="0" y="0"/>
          <a:chExt cx="0" cy="0"/>
        </a:xfrm>
      </p:grpSpPr>
      <p:sp>
        <p:nvSpPr>
          <p:cNvPr id="721" name="Google Shape;721;p113"/>
          <p:cNvSpPr txBox="1">
            <a:spLocks noGrp="1"/>
          </p:cNvSpPr>
          <p:nvPr>
            <p:ph type="body" idx="1"/>
          </p:nvPr>
        </p:nvSpPr>
        <p:spPr>
          <a:xfrm>
            <a:off x="4718457" y="1411453"/>
            <a:ext cx="1902900" cy="3081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50000"/>
              </a:lnSpc>
              <a:spcBef>
                <a:spcPts val="400"/>
              </a:spcBef>
              <a:spcAft>
                <a:spcPts val="0"/>
              </a:spcAft>
              <a:buClr>
                <a:srgbClr val="FFFFFF"/>
              </a:buClr>
              <a:buSzPts val="500"/>
              <a:buChar char="＋"/>
              <a:defRPr>
                <a:solidFill>
                  <a:srgbClr val="FFFFFF"/>
                </a:solidFill>
              </a:defRPr>
            </a:lvl2pPr>
            <a:lvl3pPr marL="1371600" lvl="2" indent="-260350" algn="l" rtl="0">
              <a:lnSpc>
                <a:spcPct val="150000"/>
              </a:lnSpc>
              <a:spcBef>
                <a:spcPts val="400"/>
              </a:spcBef>
              <a:spcAft>
                <a:spcPts val="0"/>
              </a:spcAft>
              <a:buClr>
                <a:srgbClr val="FFFFFF"/>
              </a:buClr>
              <a:buSzPts val="500"/>
              <a:buChar char="＞"/>
              <a:defRPr>
                <a:solidFill>
                  <a:srgbClr val="FFFFFF"/>
                </a:solidFill>
              </a:defRPr>
            </a:lvl3pPr>
            <a:lvl4pPr marL="1828800" lvl="3" indent="-260350" algn="l" rtl="0">
              <a:lnSpc>
                <a:spcPct val="150000"/>
              </a:lnSpc>
              <a:spcBef>
                <a:spcPts val="400"/>
              </a:spcBef>
              <a:spcAft>
                <a:spcPts val="0"/>
              </a:spcAft>
              <a:buClr>
                <a:srgbClr val="FFFFFF"/>
              </a:buClr>
              <a:buSzPts val="500"/>
              <a:buChar char="o"/>
              <a:defRPr>
                <a:solidFill>
                  <a:srgbClr val="FFFFFF"/>
                </a:solidFill>
              </a:defRPr>
            </a:lvl4pPr>
            <a:lvl5pPr marL="2286000" lvl="4" indent="-260350" algn="l" rtl="0">
              <a:lnSpc>
                <a:spcPct val="150000"/>
              </a:lnSpc>
              <a:spcBef>
                <a:spcPts val="400"/>
              </a:spcBef>
              <a:spcAft>
                <a:spcPts val="0"/>
              </a:spcAft>
              <a:buClr>
                <a:srgbClr val="FFFFFF"/>
              </a:buClr>
              <a:buSzPts val="500"/>
              <a:buChar char="＋"/>
              <a:defRPr>
                <a:solidFill>
                  <a:srgbClr val="FFFFFF"/>
                </a:solidFill>
              </a:defRPr>
            </a:lvl5pPr>
            <a:lvl6pPr marL="2743200" lvl="5" indent="-273050" algn="l" rtl="0">
              <a:lnSpc>
                <a:spcPct val="90000"/>
              </a:lnSpc>
              <a:spcBef>
                <a:spcPts val="400"/>
              </a:spcBef>
              <a:spcAft>
                <a:spcPts val="0"/>
              </a:spcAft>
              <a:buClr>
                <a:srgbClr val="FFFFFF"/>
              </a:buClr>
              <a:buSzPts val="700"/>
              <a:buChar char="•"/>
              <a:defRPr>
                <a:solidFill>
                  <a:srgbClr val="FFFFFF"/>
                </a:solidFill>
              </a:defRPr>
            </a:lvl6pPr>
            <a:lvl7pPr marL="3200400" lvl="6" indent="-273050" algn="l" rtl="0">
              <a:lnSpc>
                <a:spcPct val="90000"/>
              </a:lnSpc>
              <a:spcBef>
                <a:spcPts val="400"/>
              </a:spcBef>
              <a:spcAft>
                <a:spcPts val="0"/>
              </a:spcAft>
              <a:buClr>
                <a:srgbClr val="FFFFFF"/>
              </a:buClr>
              <a:buSzPts val="700"/>
              <a:buChar char="•"/>
              <a:defRPr>
                <a:solidFill>
                  <a:srgbClr val="FFFFFF"/>
                </a:solidFill>
              </a:defRPr>
            </a:lvl7pPr>
            <a:lvl8pPr marL="3657600" lvl="7" indent="-273050" algn="l" rtl="0">
              <a:lnSpc>
                <a:spcPct val="90000"/>
              </a:lnSpc>
              <a:spcBef>
                <a:spcPts val="400"/>
              </a:spcBef>
              <a:spcAft>
                <a:spcPts val="0"/>
              </a:spcAft>
              <a:buClr>
                <a:srgbClr val="FFFFFF"/>
              </a:buClr>
              <a:buSzPts val="700"/>
              <a:buChar char="•"/>
              <a:defRPr>
                <a:solidFill>
                  <a:srgbClr val="FFFFFF"/>
                </a:solidFill>
              </a:defRPr>
            </a:lvl8pPr>
            <a:lvl9pPr marL="4114800" lvl="8" indent="-273050" algn="l" rtl="0">
              <a:lnSpc>
                <a:spcPct val="90000"/>
              </a:lnSpc>
              <a:spcBef>
                <a:spcPts val="400"/>
              </a:spcBef>
              <a:spcAft>
                <a:spcPts val="0"/>
              </a:spcAft>
              <a:buClr>
                <a:srgbClr val="FFFFFF"/>
              </a:buClr>
              <a:buSzPts val="700"/>
              <a:buChar char="•"/>
              <a:defRPr>
                <a:solidFill>
                  <a:srgbClr val="FFFFFF"/>
                </a:solidFill>
              </a:defRPr>
            </a:lvl9pPr>
          </a:lstStyle>
          <a:p>
            <a:endParaRPr/>
          </a:p>
        </p:txBody>
      </p:sp>
      <p:sp>
        <p:nvSpPr>
          <p:cNvPr id="722" name="Google Shape;722;p113"/>
          <p:cNvSpPr txBox="1">
            <a:spLocks noGrp="1"/>
          </p:cNvSpPr>
          <p:nvPr>
            <p:ph type="body" idx="2"/>
          </p:nvPr>
        </p:nvSpPr>
        <p:spPr>
          <a:xfrm>
            <a:off x="4718457" y="1830958"/>
            <a:ext cx="3159600" cy="669300"/>
          </a:xfrm>
          <a:prstGeom prst="rect">
            <a:avLst/>
          </a:prstGeom>
          <a:noFill/>
          <a:ln>
            <a:noFill/>
          </a:ln>
        </p:spPr>
        <p:txBody>
          <a:bodyPr spcFirstLastPara="1" wrap="square" lIns="34275" tIns="0" rIns="34275" bIns="17125" anchor="t" anchorCtr="0">
            <a:noAutofit/>
          </a:bodyPr>
          <a:lstStyle>
            <a:lvl1pPr marL="457200" lvl="0" indent="-298450" rtl="0">
              <a:lnSpc>
                <a:spcPct val="150000"/>
              </a:lnSpc>
              <a:spcBef>
                <a:spcPts val="700"/>
              </a:spcBef>
              <a:spcAft>
                <a:spcPts val="0"/>
              </a:spcAft>
              <a:buSzPts val="11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Clr>
                <a:schemeClr val="lt1"/>
              </a:buClr>
              <a:buSzPts val="1000"/>
              <a:buChar char="●"/>
              <a:defRPr sz="1200">
                <a:solidFill>
                  <a:schemeClr val="lt1"/>
                </a:solidFill>
              </a:defRPr>
            </a:lvl4pPr>
            <a:lvl5pPr marL="2286000" lvl="4" indent="-292100" rtl="0">
              <a:lnSpc>
                <a:spcPct val="150000"/>
              </a:lnSpc>
              <a:spcBef>
                <a:spcPts val="400"/>
              </a:spcBef>
              <a:spcAft>
                <a:spcPts val="0"/>
              </a:spcAft>
              <a:buClr>
                <a:schemeClr val="lt1"/>
              </a:buClr>
              <a:buSzPts val="1000"/>
              <a:buChar char="○"/>
              <a:defRPr sz="1200">
                <a:solidFill>
                  <a:schemeClr val="lt1"/>
                </a:solidFill>
              </a:defRPr>
            </a:lvl5pPr>
            <a:lvl6pPr marL="2743200" lvl="5" indent="-304800" rtl="0">
              <a:lnSpc>
                <a:spcPct val="90000"/>
              </a:lnSpc>
              <a:spcBef>
                <a:spcPts val="400"/>
              </a:spcBef>
              <a:spcAft>
                <a:spcPts val="0"/>
              </a:spcAft>
              <a:buClr>
                <a:srgbClr val="FFFFFF"/>
              </a:buClr>
              <a:buSzPts val="1200"/>
              <a:buChar char="■"/>
              <a:defRPr sz="1200">
                <a:solidFill>
                  <a:srgbClr val="FFFFFF"/>
                </a:solidFill>
              </a:defRPr>
            </a:lvl6pPr>
            <a:lvl7pPr marL="3200400" lvl="6" indent="-304800" rtl="0">
              <a:lnSpc>
                <a:spcPct val="90000"/>
              </a:lnSpc>
              <a:spcBef>
                <a:spcPts val="400"/>
              </a:spcBef>
              <a:spcAft>
                <a:spcPts val="0"/>
              </a:spcAft>
              <a:buClr>
                <a:srgbClr val="FFFFFF"/>
              </a:buClr>
              <a:buSzPts val="1200"/>
              <a:buChar char="●"/>
              <a:defRPr sz="1200">
                <a:solidFill>
                  <a:srgbClr val="FFFFFF"/>
                </a:solidFill>
              </a:defRPr>
            </a:lvl7pPr>
            <a:lvl8pPr marL="3657600" lvl="7" indent="-304800" rtl="0">
              <a:lnSpc>
                <a:spcPct val="90000"/>
              </a:lnSpc>
              <a:spcBef>
                <a:spcPts val="400"/>
              </a:spcBef>
              <a:spcAft>
                <a:spcPts val="0"/>
              </a:spcAft>
              <a:buClr>
                <a:srgbClr val="FFFFFF"/>
              </a:buClr>
              <a:buSzPts val="1200"/>
              <a:buChar char="○"/>
              <a:defRPr sz="1200">
                <a:solidFill>
                  <a:srgbClr val="FFFFFF"/>
                </a:solidFill>
              </a:defRPr>
            </a:lvl8pPr>
            <a:lvl9pPr marL="4114800" lvl="8" indent="-304800" rtl="0">
              <a:lnSpc>
                <a:spcPct val="90000"/>
              </a:lnSpc>
              <a:spcBef>
                <a:spcPts val="400"/>
              </a:spcBef>
              <a:spcAft>
                <a:spcPts val="0"/>
              </a:spcAft>
              <a:buClr>
                <a:srgbClr val="FFFFFF"/>
              </a:buClr>
              <a:buSzPts val="1200"/>
              <a:buChar char="■"/>
              <a:defRPr sz="1200">
                <a:solidFill>
                  <a:srgbClr val="FFFFFF"/>
                </a:solidFill>
              </a:defRPr>
            </a:lvl9pPr>
          </a:lstStyle>
          <a:p>
            <a:endParaRPr/>
          </a:p>
        </p:txBody>
      </p:sp>
      <p:sp>
        <p:nvSpPr>
          <p:cNvPr id="723" name="Google Shape;723;p113"/>
          <p:cNvSpPr txBox="1">
            <a:spLocks noGrp="1"/>
          </p:cNvSpPr>
          <p:nvPr>
            <p:ph type="body" idx="3"/>
          </p:nvPr>
        </p:nvSpPr>
        <p:spPr>
          <a:xfrm>
            <a:off x="4718457" y="2740943"/>
            <a:ext cx="1902900" cy="3081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50000"/>
              </a:lnSpc>
              <a:spcBef>
                <a:spcPts val="400"/>
              </a:spcBef>
              <a:spcAft>
                <a:spcPts val="0"/>
              </a:spcAft>
              <a:buClr>
                <a:schemeClr val="lt1"/>
              </a:buClr>
              <a:buSzPts val="500"/>
              <a:buChar char="＋"/>
              <a:defRPr>
                <a:solidFill>
                  <a:schemeClr val="lt1"/>
                </a:solidFill>
              </a:defRPr>
            </a:lvl2pPr>
            <a:lvl3pPr marL="1371600" lvl="2" indent="-260350" algn="l" rtl="0">
              <a:lnSpc>
                <a:spcPct val="150000"/>
              </a:lnSpc>
              <a:spcBef>
                <a:spcPts val="400"/>
              </a:spcBef>
              <a:spcAft>
                <a:spcPts val="0"/>
              </a:spcAft>
              <a:buClr>
                <a:schemeClr val="lt1"/>
              </a:buClr>
              <a:buSzPts val="500"/>
              <a:buChar char="＞"/>
              <a:defRPr>
                <a:solidFill>
                  <a:schemeClr val="lt1"/>
                </a:solidFill>
              </a:defRPr>
            </a:lvl3pPr>
            <a:lvl4pPr marL="1828800" lvl="3" indent="-260350" algn="l" rtl="0">
              <a:lnSpc>
                <a:spcPct val="150000"/>
              </a:lnSpc>
              <a:spcBef>
                <a:spcPts val="400"/>
              </a:spcBef>
              <a:spcAft>
                <a:spcPts val="0"/>
              </a:spcAft>
              <a:buClr>
                <a:schemeClr val="lt1"/>
              </a:buClr>
              <a:buSzPts val="500"/>
              <a:buChar char="o"/>
              <a:defRPr>
                <a:solidFill>
                  <a:schemeClr val="lt1"/>
                </a:solidFill>
              </a:defRPr>
            </a:lvl4pPr>
            <a:lvl5pPr marL="2286000" lvl="4" indent="-260350" algn="l" rtl="0">
              <a:lnSpc>
                <a:spcPct val="150000"/>
              </a:lnSpc>
              <a:spcBef>
                <a:spcPts val="400"/>
              </a:spcBef>
              <a:spcAft>
                <a:spcPts val="0"/>
              </a:spcAft>
              <a:buClr>
                <a:schemeClr val="lt1"/>
              </a:buClr>
              <a:buSzPts val="500"/>
              <a:buChar char="＋"/>
              <a:defRPr>
                <a:solidFill>
                  <a:schemeClr val="lt1"/>
                </a:solidFill>
              </a:defRPr>
            </a:lvl5pPr>
            <a:lvl6pPr marL="2743200" lvl="5" indent="-273050" algn="l" rtl="0">
              <a:lnSpc>
                <a:spcPct val="90000"/>
              </a:lnSpc>
              <a:spcBef>
                <a:spcPts val="400"/>
              </a:spcBef>
              <a:spcAft>
                <a:spcPts val="0"/>
              </a:spcAft>
              <a:buClr>
                <a:schemeClr val="lt1"/>
              </a:buClr>
              <a:buSzPts val="700"/>
              <a:buChar char="•"/>
              <a:defRPr>
                <a:solidFill>
                  <a:schemeClr val="lt1"/>
                </a:solidFill>
              </a:defRPr>
            </a:lvl6pPr>
            <a:lvl7pPr marL="3200400" lvl="6" indent="-273050" algn="l" rtl="0">
              <a:lnSpc>
                <a:spcPct val="90000"/>
              </a:lnSpc>
              <a:spcBef>
                <a:spcPts val="400"/>
              </a:spcBef>
              <a:spcAft>
                <a:spcPts val="0"/>
              </a:spcAft>
              <a:buClr>
                <a:schemeClr val="lt1"/>
              </a:buClr>
              <a:buSzPts val="700"/>
              <a:buChar char="•"/>
              <a:defRPr>
                <a:solidFill>
                  <a:schemeClr val="lt1"/>
                </a:solidFill>
              </a:defRPr>
            </a:lvl7pPr>
            <a:lvl8pPr marL="3657600" lvl="7" indent="-273050" algn="l" rtl="0">
              <a:lnSpc>
                <a:spcPct val="90000"/>
              </a:lnSpc>
              <a:spcBef>
                <a:spcPts val="400"/>
              </a:spcBef>
              <a:spcAft>
                <a:spcPts val="0"/>
              </a:spcAft>
              <a:buClr>
                <a:schemeClr val="lt1"/>
              </a:buClr>
              <a:buSzPts val="700"/>
              <a:buChar char="•"/>
              <a:defRPr>
                <a:solidFill>
                  <a:schemeClr val="lt1"/>
                </a:solidFill>
              </a:defRPr>
            </a:lvl8pPr>
            <a:lvl9pPr marL="4114800" lvl="8" indent="-273050" algn="l"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724" name="Google Shape;724;p113"/>
          <p:cNvSpPr txBox="1">
            <a:spLocks noGrp="1"/>
          </p:cNvSpPr>
          <p:nvPr>
            <p:ph type="body" idx="4"/>
          </p:nvPr>
        </p:nvSpPr>
        <p:spPr>
          <a:xfrm>
            <a:off x="4718457" y="3147650"/>
            <a:ext cx="3159600" cy="669300"/>
          </a:xfrm>
          <a:prstGeom prst="rect">
            <a:avLst/>
          </a:prstGeom>
          <a:noFill/>
          <a:ln>
            <a:noFill/>
          </a:ln>
        </p:spPr>
        <p:txBody>
          <a:bodyPr spcFirstLastPara="1" wrap="square" lIns="34275" tIns="0" rIns="34275" bIns="17125" anchor="t" anchorCtr="0">
            <a:noAutofit/>
          </a:bodyPr>
          <a:lstStyle>
            <a:lvl1pPr marL="457200" lvl="0" indent="-298450" rtl="0">
              <a:lnSpc>
                <a:spcPct val="150000"/>
              </a:lnSpc>
              <a:spcBef>
                <a:spcPts val="700"/>
              </a:spcBef>
              <a:spcAft>
                <a:spcPts val="0"/>
              </a:spcAft>
              <a:buSzPts val="11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Clr>
                <a:schemeClr val="lt1"/>
              </a:buClr>
              <a:buSzPts val="1000"/>
              <a:buChar char="●"/>
              <a:defRPr sz="1200">
                <a:solidFill>
                  <a:schemeClr val="lt1"/>
                </a:solidFill>
              </a:defRPr>
            </a:lvl4pPr>
            <a:lvl5pPr marL="2286000" lvl="4" indent="-292100" rtl="0">
              <a:lnSpc>
                <a:spcPct val="150000"/>
              </a:lnSpc>
              <a:spcBef>
                <a:spcPts val="400"/>
              </a:spcBef>
              <a:spcAft>
                <a:spcPts val="0"/>
              </a:spcAft>
              <a:buClr>
                <a:schemeClr val="lt1"/>
              </a:buClr>
              <a:buSzPts val="1000"/>
              <a:buChar char="○"/>
              <a:defRPr sz="1200">
                <a:solidFill>
                  <a:schemeClr val="lt1"/>
                </a:solidFill>
              </a:defRPr>
            </a:lvl5pPr>
            <a:lvl6pPr marL="2743200" lvl="5" indent="-304800" rtl="0">
              <a:lnSpc>
                <a:spcPct val="90000"/>
              </a:lnSpc>
              <a:spcBef>
                <a:spcPts val="400"/>
              </a:spcBef>
              <a:spcAft>
                <a:spcPts val="0"/>
              </a:spcAft>
              <a:buClr>
                <a:srgbClr val="FFFFFF"/>
              </a:buClr>
              <a:buSzPts val="1200"/>
              <a:buChar char="■"/>
              <a:defRPr sz="1200">
                <a:solidFill>
                  <a:srgbClr val="FFFFFF"/>
                </a:solidFill>
              </a:defRPr>
            </a:lvl6pPr>
            <a:lvl7pPr marL="3200400" lvl="6" indent="-304800" rtl="0">
              <a:lnSpc>
                <a:spcPct val="90000"/>
              </a:lnSpc>
              <a:spcBef>
                <a:spcPts val="400"/>
              </a:spcBef>
              <a:spcAft>
                <a:spcPts val="0"/>
              </a:spcAft>
              <a:buClr>
                <a:srgbClr val="FFFFFF"/>
              </a:buClr>
              <a:buSzPts val="1200"/>
              <a:buChar char="●"/>
              <a:defRPr sz="1200">
                <a:solidFill>
                  <a:srgbClr val="FFFFFF"/>
                </a:solidFill>
              </a:defRPr>
            </a:lvl7pPr>
            <a:lvl8pPr marL="3657600" lvl="7" indent="-304800" rtl="0">
              <a:lnSpc>
                <a:spcPct val="90000"/>
              </a:lnSpc>
              <a:spcBef>
                <a:spcPts val="400"/>
              </a:spcBef>
              <a:spcAft>
                <a:spcPts val="0"/>
              </a:spcAft>
              <a:buClr>
                <a:srgbClr val="FFFFFF"/>
              </a:buClr>
              <a:buSzPts val="1200"/>
              <a:buChar char="○"/>
              <a:defRPr sz="1200">
                <a:solidFill>
                  <a:srgbClr val="FFFFFF"/>
                </a:solidFill>
              </a:defRPr>
            </a:lvl8pPr>
            <a:lvl9pPr marL="4114800" lvl="8" indent="-304800" rtl="0">
              <a:lnSpc>
                <a:spcPct val="90000"/>
              </a:lnSpc>
              <a:spcBef>
                <a:spcPts val="400"/>
              </a:spcBef>
              <a:spcAft>
                <a:spcPts val="0"/>
              </a:spcAft>
              <a:buClr>
                <a:srgbClr val="FFFFFF"/>
              </a:buClr>
              <a:buSzPts val="1200"/>
              <a:buChar char="■"/>
              <a:defRPr sz="1200">
                <a:solidFill>
                  <a:srgbClr val="FFFFFF"/>
                </a:solidFill>
              </a:defRPr>
            </a:lvl9pPr>
          </a:lstStyle>
          <a:p>
            <a:endParaRPr/>
          </a:p>
        </p:txBody>
      </p:sp>
      <p:sp>
        <p:nvSpPr>
          <p:cNvPr id="725" name="Google Shape;725;p113"/>
          <p:cNvSpPr txBox="1">
            <a:spLocks noGrp="1"/>
          </p:cNvSpPr>
          <p:nvPr>
            <p:ph type="title"/>
          </p:nvPr>
        </p:nvSpPr>
        <p:spPr>
          <a:xfrm>
            <a:off x="628650" y="716594"/>
            <a:ext cx="2953500" cy="3708300"/>
          </a:xfrm>
          <a:prstGeom prst="rect">
            <a:avLst/>
          </a:prstGeom>
          <a:noFill/>
          <a:ln>
            <a:noFill/>
          </a:ln>
        </p:spPr>
        <p:txBody>
          <a:bodyPr spcFirstLastPara="1" wrap="square" lIns="34275" tIns="17125" rIns="34275" bIns="17125" anchor="ctr" anchorCtr="0">
            <a:noAutofit/>
          </a:bodyPr>
          <a:lstStyle>
            <a:lvl1pPr lvl="0" algn="l" rtl="0">
              <a:lnSpc>
                <a:spcPct val="10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726" name="Google Shape;726;p113"/>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Illustration: 3 Icon List">
  <p:cSld name="Illustration: 3 Icon List">
    <p:spTree>
      <p:nvGrpSpPr>
        <p:cNvPr id="1" name="Shape 727"/>
        <p:cNvGrpSpPr/>
        <p:nvPr/>
      </p:nvGrpSpPr>
      <p:grpSpPr>
        <a:xfrm>
          <a:off x="0" y="0"/>
          <a:ext cx="0" cy="0"/>
          <a:chOff x="0" y="0"/>
          <a:chExt cx="0" cy="0"/>
        </a:xfrm>
      </p:grpSpPr>
      <p:sp>
        <p:nvSpPr>
          <p:cNvPr id="728" name="Google Shape;728;p114"/>
          <p:cNvSpPr txBox="1">
            <a:spLocks noGrp="1"/>
          </p:cNvSpPr>
          <p:nvPr>
            <p:ph type="body" idx="1"/>
          </p:nvPr>
        </p:nvSpPr>
        <p:spPr>
          <a:xfrm>
            <a:off x="4718457" y="710194"/>
            <a:ext cx="1902900" cy="3081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50000"/>
              </a:lnSpc>
              <a:spcBef>
                <a:spcPts val="400"/>
              </a:spcBef>
              <a:spcAft>
                <a:spcPts val="0"/>
              </a:spcAft>
              <a:buClr>
                <a:srgbClr val="FFFFFF"/>
              </a:buClr>
              <a:buSzPts val="500"/>
              <a:buChar char="＋"/>
              <a:defRPr>
                <a:solidFill>
                  <a:srgbClr val="FFFFFF"/>
                </a:solidFill>
              </a:defRPr>
            </a:lvl2pPr>
            <a:lvl3pPr marL="1371600" lvl="2" indent="-260350" algn="l" rtl="0">
              <a:lnSpc>
                <a:spcPct val="150000"/>
              </a:lnSpc>
              <a:spcBef>
                <a:spcPts val="400"/>
              </a:spcBef>
              <a:spcAft>
                <a:spcPts val="0"/>
              </a:spcAft>
              <a:buClr>
                <a:srgbClr val="FFFFFF"/>
              </a:buClr>
              <a:buSzPts val="500"/>
              <a:buChar char="＞"/>
              <a:defRPr>
                <a:solidFill>
                  <a:srgbClr val="FFFFFF"/>
                </a:solidFill>
              </a:defRPr>
            </a:lvl3pPr>
            <a:lvl4pPr marL="1828800" lvl="3" indent="-260350" algn="l" rtl="0">
              <a:lnSpc>
                <a:spcPct val="150000"/>
              </a:lnSpc>
              <a:spcBef>
                <a:spcPts val="400"/>
              </a:spcBef>
              <a:spcAft>
                <a:spcPts val="0"/>
              </a:spcAft>
              <a:buClr>
                <a:srgbClr val="FFFFFF"/>
              </a:buClr>
              <a:buSzPts val="500"/>
              <a:buChar char="o"/>
              <a:defRPr>
                <a:solidFill>
                  <a:srgbClr val="FFFFFF"/>
                </a:solidFill>
              </a:defRPr>
            </a:lvl4pPr>
            <a:lvl5pPr marL="2286000" lvl="4" indent="-260350" algn="l" rtl="0">
              <a:lnSpc>
                <a:spcPct val="150000"/>
              </a:lnSpc>
              <a:spcBef>
                <a:spcPts val="400"/>
              </a:spcBef>
              <a:spcAft>
                <a:spcPts val="0"/>
              </a:spcAft>
              <a:buClr>
                <a:srgbClr val="FFFFFF"/>
              </a:buClr>
              <a:buSzPts val="500"/>
              <a:buChar char="＋"/>
              <a:defRPr>
                <a:solidFill>
                  <a:srgbClr val="FFFFFF"/>
                </a:solidFill>
              </a:defRPr>
            </a:lvl5pPr>
            <a:lvl6pPr marL="2743200" lvl="5" indent="-273050" algn="l" rtl="0">
              <a:lnSpc>
                <a:spcPct val="90000"/>
              </a:lnSpc>
              <a:spcBef>
                <a:spcPts val="400"/>
              </a:spcBef>
              <a:spcAft>
                <a:spcPts val="0"/>
              </a:spcAft>
              <a:buClr>
                <a:srgbClr val="FFFFFF"/>
              </a:buClr>
              <a:buSzPts val="700"/>
              <a:buChar char="•"/>
              <a:defRPr>
                <a:solidFill>
                  <a:srgbClr val="FFFFFF"/>
                </a:solidFill>
              </a:defRPr>
            </a:lvl6pPr>
            <a:lvl7pPr marL="3200400" lvl="6" indent="-273050" algn="l" rtl="0">
              <a:lnSpc>
                <a:spcPct val="90000"/>
              </a:lnSpc>
              <a:spcBef>
                <a:spcPts val="400"/>
              </a:spcBef>
              <a:spcAft>
                <a:spcPts val="0"/>
              </a:spcAft>
              <a:buClr>
                <a:srgbClr val="FFFFFF"/>
              </a:buClr>
              <a:buSzPts val="700"/>
              <a:buChar char="•"/>
              <a:defRPr>
                <a:solidFill>
                  <a:srgbClr val="FFFFFF"/>
                </a:solidFill>
              </a:defRPr>
            </a:lvl7pPr>
            <a:lvl8pPr marL="3657600" lvl="7" indent="-273050" algn="l" rtl="0">
              <a:lnSpc>
                <a:spcPct val="90000"/>
              </a:lnSpc>
              <a:spcBef>
                <a:spcPts val="400"/>
              </a:spcBef>
              <a:spcAft>
                <a:spcPts val="0"/>
              </a:spcAft>
              <a:buClr>
                <a:srgbClr val="FFFFFF"/>
              </a:buClr>
              <a:buSzPts val="700"/>
              <a:buChar char="•"/>
              <a:defRPr>
                <a:solidFill>
                  <a:srgbClr val="FFFFFF"/>
                </a:solidFill>
              </a:defRPr>
            </a:lvl8pPr>
            <a:lvl9pPr marL="4114800" lvl="8" indent="-273050" algn="l" rtl="0">
              <a:lnSpc>
                <a:spcPct val="90000"/>
              </a:lnSpc>
              <a:spcBef>
                <a:spcPts val="400"/>
              </a:spcBef>
              <a:spcAft>
                <a:spcPts val="0"/>
              </a:spcAft>
              <a:buClr>
                <a:srgbClr val="FFFFFF"/>
              </a:buClr>
              <a:buSzPts val="700"/>
              <a:buChar char="•"/>
              <a:defRPr>
                <a:solidFill>
                  <a:srgbClr val="FFFFFF"/>
                </a:solidFill>
              </a:defRPr>
            </a:lvl9pPr>
          </a:lstStyle>
          <a:p>
            <a:endParaRPr/>
          </a:p>
        </p:txBody>
      </p:sp>
      <p:sp>
        <p:nvSpPr>
          <p:cNvPr id="729" name="Google Shape;729;p114"/>
          <p:cNvSpPr txBox="1">
            <a:spLocks noGrp="1"/>
          </p:cNvSpPr>
          <p:nvPr>
            <p:ph type="body" idx="2"/>
          </p:nvPr>
        </p:nvSpPr>
        <p:spPr>
          <a:xfrm>
            <a:off x="4718457" y="1129698"/>
            <a:ext cx="3159600" cy="669300"/>
          </a:xfrm>
          <a:prstGeom prst="rect">
            <a:avLst/>
          </a:prstGeom>
          <a:noFill/>
          <a:ln>
            <a:noFill/>
          </a:ln>
        </p:spPr>
        <p:txBody>
          <a:bodyPr spcFirstLastPara="1" wrap="square" lIns="34275" tIns="0" rIns="34275" bIns="17125" anchor="t" anchorCtr="0">
            <a:noAutofit/>
          </a:bodyPr>
          <a:lstStyle>
            <a:lvl1pPr marL="457200" lvl="0" indent="-298450" rtl="0">
              <a:lnSpc>
                <a:spcPct val="150000"/>
              </a:lnSpc>
              <a:spcBef>
                <a:spcPts val="700"/>
              </a:spcBef>
              <a:spcAft>
                <a:spcPts val="0"/>
              </a:spcAft>
              <a:buSzPts val="11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Clr>
                <a:schemeClr val="lt1"/>
              </a:buClr>
              <a:buSzPts val="1000"/>
              <a:buChar char="●"/>
              <a:defRPr sz="1200">
                <a:solidFill>
                  <a:schemeClr val="lt1"/>
                </a:solidFill>
              </a:defRPr>
            </a:lvl4pPr>
            <a:lvl5pPr marL="2286000" lvl="4" indent="-292100" rtl="0">
              <a:lnSpc>
                <a:spcPct val="150000"/>
              </a:lnSpc>
              <a:spcBef>
                <a:spcPts val="400"/>
              </a:spcBef>
              <a:spcAft>
                <a:spcPts val="0"/>
              </a:spcAft>
              <a:buClr>
                <a:schemeClr val="lt1"/>
              </a:buClr>
              <a:buSzPts val="1000"/>
              <a:buChar char="○"/>
              <a:defRPr sz="1200">
                <a:solidFill>
                  <a:schemeClr val="lt1"/>
                </a:solidFill>
              </a:defRPr>
            </a:lvl5pPr>
            <a:lvl6pPr marL="2743200" lvl="5" indent="-304800" rtl="0">
              <a:lnSpc>
                <a:spcPct val="90000"/>
              </a:lnSpc>
              <a:spcBef>
                <a:spcPts val="400"/>
              </a:spcBef>
              <a:spcAft>
                <a:spcPts val="0"/>
              </a:spcAft>
              <a:buClr>
                <a:srgbClr val="FFFFFF"/>
              </a:buClr>
              <a:buSzPts val="1200"/>
              <a:buChar char="■"/>
              <a:defRPr sz="1200">
                <a:solidFill>
                  <a:srgbClr val="FFFFFF"/>
                </a:solidFill>
              </a:defRPr>
            </a:lvl6pPr>
            <a:lvl7pPr marL="3200400" lvl="6" indent="-304800" rtl="0">
              <a:lnSpc>
                <a:spcPct val="90000"/>
              </a:lnSpc>
              <a:spcBef>
                <a:spcPts val="400"/>
              </a:spcBef>
              <a:spcAft>
                <a:spcPts val="0"/>
              </a:spcAft>
              <a:buClr>
                <a:srgbClr val="FFFFFF"/>
              </a:buClr>
              <a:buSzPts val="1200"/>
              <a:buChar char="●"/>
              <a:defRPr sz="1200">
                <a:solidFill>
                  <a:srgbClr val="FFFFFF"/>
                </a:solidFill>
              </a:defRPr>
            </a:lvl7pPr>
            <a:lvl8pPr marL="3657600" lvl="7" indent="-304800" rtl="0">
              <a:lnSpc>
                <a:spcPct val="90000"/>
              </a:lnSpc>
              <a:spcBef>
                <a:spcPts val="400"/>
              </a:spcBef>
              <a:spcAft>
                <a:spcPts val="0"/>
              </a:spcAft>
              <a:buClr>
                <a:srgbClr val="FFFFFF"/>
              </a:buClr>
              <a:buSzPts val="1200"/>
              <a:buChar char="○"/>
              <a:defRPr sz="1200">
                <a:solidFill>
                  <a:srgbClr val="FFFFFF"/>
                </a:solidFill>
              </a:defRPr>
            </a:lvl8pPr>
            <a:lvl9pPr marL="4114800" lvl="8" indent="-304800" rtl="0">
              <a:lnSpc>
                <a:spcPct val="90000"/>
              </a:lnSpc>
              <a:spcBef>
                <a:spcPts val="400"/>
              </a:spcBef>
              <a:spcAft>
                <a:spcPts val="0"/>
              </a:spcAft>
              <a:buClr>
                <a:srgbClr val="FFFFFF"/>
              </a:buClr>
              <a:buSzPts val="1200"/>
              <a:buChar char="■"/>
              <a:defRPr sz="1200">
                <a:solidFill>
                  <a:srgbClr val="FFFFFF"/>
                </a:solidFill>
              </a:defRPr>
            </a:lvl9pPr>
          </a:lstStyle>
          <a:p>
            <a:endParaRPr/>
          </a:p>
        </p:txBody>
      </p:sp>
      <p:sp>
        <p:nvSpPr>
          <p:cNvPr id="730" name="Google Shape;730;p114"/>
          <p:cNvSpPr txBox="1">
            <a:spLocks noGrp="1"/>
          </p:cNvSpPr>
          <p:nvPr>
            <p:ph type="body" idx="3"/>
          </p:nvPr>
        </p:nvSpPr>
        <p:spPr>
          <a:xfrm>
            <a:off x="4718457" y="2039684"/>
            <a:ext cx="1902900" cy="3081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50000"/>
              </a:lnSpc>
              <a:spcBef>
                <a:spcPts val="400"/>
              </a:spcBef>
              <a:spcAft>
                <a:spcPts val="0"/>
              </a:spcAft>
              <a:buClr>
                <a:schemeClr val="lt1"/>
              </a:buClr>
              <a:buSzPts val="500"/>
              <a:buChar char="＋"/>
              <a:defRPr>
                <a:solidFill>
                  <a:schemeClr val="lt1"/>
                </a:solidFill>
              </a:defRPr>
            </a:lvl2pPr>
            <a:lvl3pPr marL="1371600" lvl="2" indent="-260350" algn="l" rtl="0">
              <a:lnSpc>
                <a:spcPct val="150000"/>
              </a:lnSpc>
              <a:spcBef>
                <a:spcPts val="400"/>
              </a:spcBef>
              <a:spcAft>
                <a:spcPts val="0"/>
              </a:spcAft>
              <a:buClr>
                <a:schemeClr val="lt1"/>
              </a:buClr>
              <a:buSzPts val="500"/>
              <a:buChar char="＞"/>
              <a:defRPr>
                <a:solidFill>
                  <a:schemeClr val="lt1"/>
                </a:solidFill>
              </a:defRPr>
            </a:lvl3pPr>
            <a:lvl4pPr marL="1828800" lvl="3" indent="-260350" algn="l" rtl="0">
              <a:lnSpc>
                <a:spcPct val="150000"/>
              </a:lnSpc>
              <a:spcBef>
                <a:spcPts val="400"/>
              </a:spcBef>
              <a:spcAft>
                <a:spcPts val="0"/>
              </a:spcAft>
              <a:buClr>
                <a:schemeClr val="lt1"/>
              </a:buClr>
              <a:buSzPts val="500"/>
              <a:buChar char="o"/>
              <a:defRPr>
                <a:solidFill>
                  <a:schemeClr val="lt1"/>
                </a:solidFill>
              </a:defRPr>
            </a:lvl4pPr>
            <a:lvl5pPr marL="2286000" lvl="4" indent="-260350" algn="l" rtl="0">
              <a:lnSpc>
                <a:spcPct val="150000"/>
              </a:lnSpc>
              <a:spcBef>
                <a:spcPts val="400"/>
              </a:spcBef>
              <a:spcAft>
                <a:spcPts val="0"/>
              </a:spcAft>
              <a:buClr>
                <a:schemeClr val="lt1"/>
              </a:buClr>
              <a:buSzPts val="500"/>
              <a:buChar char="＋"/>
              <a:defRPr>
                <a:solidFill>
                  <a:schemeClr val="lt1"/>
                </a:solidFill>
              </a:defRPr>
            </a:lvl5pPr>
            <a:lvl6pPr marL="2743200" lvl="5" indent="-273050" algn="l" rtl="0">
              <a:lnSpc>
                <a:spcPct val="90000"/>
              </a:lnSpc>
              <a:spcBef>
                <a:spcPts val="400"/>
              </a:spcBef>
              <a:spcAft>
                <a:spcPts val="0"/>
              </a:spcAft>
              <a:buClr>
                <a:schemeClr val="lt1"/>
              </a:buClr>
              <a:buSzPts val="700"/>
              <a:buChar char="•"/>
              <a:defRPr>
                <a:solidFill>
                  <a:schemeClr val="lt1"/>
                </a:solidFill>
              </a:defRPr>
            </a:lvl6pPr>
            <a:lvl7pPr marL="3200400" lvl="6" indent="-273050" algn="l" rtl="0">
              <a:lnSpc>
                <a:spcPct val="90000"/>
              </a:lnSpc>
              <a:spcBef>
                <a:spcPts val="400"/>
              </a:spcBef>
              <a:spcAft>
                <a:spcPts val="0"/>
              </a:spcAft>
              <a:buClr>
                <a:schemeClr val="lt1"/>
              </a:buClr>
              <a:buSzPts val="700"/>
              <a:buChar char="•"/>
              <a:defRPr>
                <a:solidFill>
                  <a:schemeClr val="lt1"/>
                </a:solidFill>
              </a:defRPr>
            </a:lvl7pPr>
            <a:lvl8pPr marL="3657600" lvl="7" indent="-273050" algn="l" rtl="0">
              <a:lnSpc>
                <a:spcPct val="90000"/>
              </a:lnSpc>
              <a:spcBef>
                <a:spcPts val="400"/>
              </a:spcBef>
              <a:spcAft>
                <a:spcPts val="0"/>
              </a:spcAft>
              <a:buClr>
                <a:schemeClr val="lt1"/>
              </a:buClr>
              <a:buSzPts val="700"/>
              <a:buChar char="•"/>
              <a:defRPr>
                <a:solidFill>
                  <a:schemeClr val="lt1"/>
                </a:solidFill>
              </a:defRPr>
            </a:lvl8pPr>
            <a:lvl9pPr marL="4114800" lvl="8" indent="-273050" algn="l"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731" name="Google Shape;731;p114"/>
          <p:cNvSpPr txBox="1">
            <a:spLocks noGrp="1"/>
          </p:cNvSpPr>
          <p:nvPr>
            <p:ph type="body" idx="4"/>
          </p:nvPr>
        </p:nvSpPr>
        <p:spPr>
          <a:xfrm>
            <a:off x="4718457" y="2446390"/>
            <a:ext cx="3159600" cy="669300"/>
          </a:xfrm>
          <a:prstGeom prst="rect">
            <a:avLst/>
          </a:prstGeom>
          <a:noFill/>
          <a:ln>
            <a:noFill/>
          </a:ln>
        </p:spPr>
        <p:txBody>
          <a:bodyPr spcFirstLastPara="1" wrap="square" lIns="34275" tIns="0" rIns="34275" bIns="17125" anchor="t" anchorCtr="0">
            <a:noAutofit/>
          </a:bodyPr>
          <a:lstStyle>
            <a:lvl1pPr marL="457200" lvl="0" indent="-298450" rtl="0">
              <a:lnSpc>
                <a:spcPct val="150000"/>
              </a:lnSpc>
              <a:spcBef>
                <a:spcPts val="700"/>
              </a:spcBef>
              <a:spcAft>
                <a:spcPts val="0"/>
              </a:spcAft>
              <a:buSzPts val="11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Clr>
                <a:schemeClr val="lt1"/>
              </a:buClr>
              <a:buSzPts val="1000"/>
              <a:buChar char="●"/>
              <a:defRPr sz="1200">
                <a:solidFill>
                  <a:schemeClr val="lt1"/>
                </a:solidFill>
              </a:defRPr>
            </a:lvl4pPr>
            <a:lvl5pPr marL="2286000" lvl="4" indent="-292100" rtl="0">
              <a:lnSpc>
                <a:spcPct val="150000"/>
              </a:lnSpc>
              <a:spcBef>
                <a:spcPts val="400"/>
              </a:spcBef>
              <a:spcAft>
                <a:spcPts val="0"/>
              </a:spcAft>
              <a:buClr>
                <a:schemeClr val="lt1"/>
              </a:buClr>
              <a:buSzPts val="1000"/>
              <a:buChar char="○"/>
              <a:defRPr sz="1200">
                <a:solidFill>
                  <a:schemeClr val="lt1"/>
                </a:solidFill>
              </a:defRPr>
            </a:lvl5pPr>
            <a:lvl6pPr marL="2743200" lvl="5" indent="-304800" rtl="0">
              <a:lnSpc>
                <a:spcPct val="90000"/>
              </a:lnSpc>
              <a:spcBef>
                <a:spcPts val="400"/>
              </a:spcBef>
              <a:spcAft>
                <a:spcPts val="0"/>
              </a:spcAft>
              <a:buClr>
                <a:srgbClr val="FFFFFF"/>
              </a:buClr>
              <a:buSzPts val="1200"/>
              <a:buChar char="■"/>
              <a:defRPr sz="1200">
                <a:solidFill>
                  <a:srgbClr val="FFFFFF"/>
                </a:solidFill>
              </a:defRPr>
            </a:lvl6pPr>
            <a:lvl7pPr marL="3200400" lvl="6" indent="-304800" rtl="0">
              <a:lnSpc>
                <a:spcPct val="90000"/>
              </a:lnSpc>
              <a:spcBef>
                <a:spcPts val="400"/>
              </a:spcBef>
              <a:spcAft>
                <a:spcPts val="0"/>
              </a:spcAft>
              <a:buClr>
                <a:srgbClr val="FFFFFF"/>
              </a:buClr>
              <a:buSzPts val="1200"/>
              <a:buChar char="●"/>
              <a:defRPr sz="1200">
                <a:solidFill>
                  <a:srgbClr val="FFFFFF"/>
                </a:solidFill>
              </a:defRPr>
            </a:lvl7pPr>
            <a:lvl8pPr marL="3657600" lvl="7" indent="-304800" rtl="0">
              <a:lnSpc>
                <a:spcPct val="90000"/>
              </a:lnSpc>
              <a:spcBef>
                <a:spcPts val="400"/>
              </a:spcBef>
              <a:spcAft>
                <a:spcPts val="0"/>
              </a:spcAft>
              <a:buClr>
                <a:srgbClr val="FFFFFF"/>
              </a:buClr>
              <a:buSzPts val="1200"/>
              <a:buChar char="○"/>
              <a:defRPr sz="1200">
                <a:solidFill>
                  <a:srgbClr val="FFFFFF"/>
                </a:solidFill>
              </a:defRPr>
            </a:lvl8pPr>
            <a:lvl9pPr marL="4114800" lvl="8" indent="-304800" rtl="0">
              <a:lnSpc>
                <a:spcPct val="90000"/>
              </a:lnSpc>
              <a:spcBef>
                <a:spcPts val="400"/>
              </a:spcBef>
              <a:spcAft>
                <a:spcPts val="0"/>
              </a:spcAft>
              <a:buClr>
                <a:srgbClr val="FFFFFF"/>
              </a:buClr>
              <a:buSzPts val="1200"/>
              <a:buChar char="■"/>
              <a:defRPr sz="1200">
                <a:solidFill>
                  <a:srgbClr val="FFFFFF"/>
                </a:solidFill>
              </a:defRPr>
            </a:lvl9pPr>
          </a:lstStyle>
          <a:p>
            <a:endParaRPr/>
          </a:p>
        </p:txBody>
      </p:sp>
      <p:sp>
        <p:nvSpPr>
          <p:cNvPr id="732" name="Google Shape;732;p114"/>
          <p:cNvSpPr txBox="1">
            <a:spLocks noGrp="1"/>
          </p:cNvSpPr>
          <p:nvPr>
            <p:ph type="title"/>
          </p:nvPr>
        </p:nvSpPr>
        <p:spPr>
          <a:xfrm>
            <a:off x="628650" y="716594"/>
            <a:ext cx="2953500" cy="3708300"/>
          </a:xfrm>
          <a:prstGeom prst="rect">
            <a:avLst/>
          </a:prstGeom>
          <a:noFill/>
          <a:ln>
            <a:noFill/>
          </a:ln>
        </p:spPr>
        <p:txBody>
          <a:bodyPr spcFirstLastPara="1" wrap="square" lIns="34275" tIns="17125" rIns="34275" bIns="17125" anchor="ctr" anchorCtr="0">
            <a:noAutofit/>
          </a:bodyPr>
          <a:lstStyle>
            <a:lvl1pPr lvl="0" algn="l" rtl="0">
              <a:lnSpc>
                <a:spcPct val="10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733" name="Google Shape;733;p114"/>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734" name="Google Shape;734;p114"/>
          <p:cNvSpPr txBox="1">
            <a:spLocks noGrp="1"/>
          </p:cNvSpPr>
          <p:nvPr>
            <p:ph type="body" idx="5"/>
          </p:nvPr>
        </p:nvSpPr>
        <p:spPr>
          <a:xfrm>
            <a:off x="4718457" y="3376764"/>
            <a:ext cx="1902900" cy="3081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50000"/>
              </a:lnSpc>
              <a:spcBef>
                <a:spcPts val="400"/>
              </a:spcBef>
              <a:spcAft>
                <a:spcPts val="0"/>
              </a:spcAft>
              <a:buClr>
                <a:schemeClr val="lt1"/>
              </a:buClr>
              <a:buSzPts val="500"/>
              <a:buChar char="＋"/>
              <a:defRPr>
                <a:solidFill>
                  <a:schemeClr val="lt1"/>
                </a:solidFill>
              </a:defRPr>
            </a:lvl2pPr>
            <a:lvl3pPr marL="1371600" lvl="2" indent="-260350" algn="l" rtl="0">
              <a:lnSpc>
                <a:spcPct val="150000"/>
              </a:lnSpc>
              <a:spcBef>
                <a:spcPts val="400"/>
              </a:spcBef>
              <a:spcAft>
                <a:spcPts val="0"/>
              </a:spcAft>
              <a:buClr>
                <a:schemeClr val="lt1"/>
              </a:buClr>
              <a:buSzPts val="500"/>
              <a:buChar char="＞"/>
              <a:defRPr>
                <a:solidFill>
                  <a:schemeClr val="lt1"/>
                </a:solidFill>
              </a:defRPr>
            </a:lvl3pPr>
            <a:lvl4pPr marL="1828800" lvl="3" indent="-260350" algn="l" rtl="0">
              <a:lnSpc>
                <a:spcPct val="150000"/>
              </a:lnSpc>
              <a:spcBef>
                <a:spcPts val="400"/>
              </a:spcBef>
              <a:spcAft>
                <a:spcPts val="0"/>
              </a:spcAft>
              <a:buClr>
                <a:schemeClr val="lt1"/>
              </a:buClr>
              <a:buSzPts val="500"/>
              <a:buChar char="o"/>
              <a:defRPr>
                <a:solidFill>
                  <a:schemeClr val="lt1"/>
                </a:solidFill>
              </a:defRPr>
            </a:lvl4pPr>
            <a:lvl5pPr marL="2286000" lvl="4" indent="-260350" algn="l" rtl="0">
              <a:lnSpc>
                <a:spcPct val="150000"/>
              </a:lnSpc>
              <a:spcBef>
                <a:spcPts val="400"/>
              </a:spcBef>
              <a:spcAft>
                <a:spcPts val="0"/>
              </a:spcAft>
              <a:buClr>
                <a:schemeClr val="lt1"/>
              </a:buClr>
              <a:buSzPts val="500"/>
              <a:buChar char="＋"/>
              <a:defRPr>
                <a:solidFill>
                  <a:schemeClr val="lt1"/>
                </a:solidFill>
              </a:defRPr>
            </a:lvl5pPr>
            <a:lvl6pPr marL="2743200" lvl="5" indent="-273050" algn="l" rtl="0">
              <a:lnSpc>
                <a:spcPct val="90000"/>
              </a:lnSpc>
              <a:spcBef>
                <a:spcPts val="400"/>
              </a:spcBef>
              <a:spcAft>
                <a:spcPts val="0"/>
              </a:spcAft>
              <a:buClr>
                <a:schemeClr val="lt1"/>
              </a:buClr>
              <a:buSzPts val="700"/>
              <a:buChar char="•"/>
              <a:defRPr>
                <a:solidFill>
                  <a:schemeClr val="lt1"/>
                </a:solidFill>
              </a:defRPr>
            </a:lvl6pPr>
            <a:lvl7pPr marL="3200400" lvl="6" indent="-273050" algn="l" rtl="0">
              <a:lnSpc>
                <a:spcPct val="90000"/>
              </a:lnSpc>
              <a:spcBef>
                <a:spcPts val="400"/>
              </a:spcBef>
              <a:spcAft>
                <a:spcPts val="0"/>
              </a:spcAft>
              <a:buClr>
                <a:schemeClr val="lt1"/>
              </a:buClr>
              <a:buSzPts val="700"/>
              <a:buChar char="•"/>
              <a:defRPr>
                <a:solidFill>
                  <a:schemeClr val="lt1"/>
                </a:solidFill>
              </a:defRPr>
            </a:lvl7pPr>
            <a:lvl8pPr marL="3657600" lvl="7" indent="-273050" algn="l" rtl="0">
              <a:lnSpc>
                <a:spcPct val="90000"/>
              </a:lnSpc>
              <a:spcBef>
                <a:spcPts val="400"/>
              </a:spcBef>
              <a:spcAft>
                <a:spcPts val="0"/>
              </a:spcAft>
              <a:buClr>
                <a:schemeClr val="lt1"/>
              </a:buClr>
              <a:buSzPts val="700"/>
              <a:buChar char="•"/>
              <a:defRPr>
                <a:solidFill>
                  <a:schemeClr val="lt1"/>
                </a:solidFill>
              </a:defRPr>
            </a:lvl8pPr>
            <a:lvl9pPr marL="4114800" lvl="8" indent="-273050" algn="l"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735" name="Google Shape;735;p114"/>
          <p:cNvSpPr txBox="1">
            <a:spLocks noGrp="1"/>
          </p:cNvSpPr>
          <p:nvPr>
            <p:ph type="body" idx="6"/>
          </p:nvPr>
        </p:nvSpPr>
        <p:spPr>
          <a:xfrm>
            <a:off x="4718457" y="3783470"/>
            <a:ext cx="3159600" cy="669300"/>
          </a:xfrm>
          <a:prstGeom prst="rect">
            <a:avLst/>
          </a:prstGeom>
          <a:noFill/>
          <a:ln>
            <a:noFill/>
          </a:ln>
        </p:spPr>
        <p:txBody>
          <a:bodyPr spcFirstLastPara="1" wrap="square" lIns="34275" tIns="0" rIns="34275" bIns="17125" anchor="t" anchorCtr="0">
            <a:noAutofit/>
          </a:bodyPr>
          <a:lstStyle>
            <a:lvl1pPr marL="457200" lvl="0" indent="-298450" rtl="0">
              <a:lnSpc>
                <a:spcPct val="150000"/>
              </a:lnSpc>
              <a:spcBef>
                <a:spcPts val="700"/>
              </a:spcBef>
              <a:spcAft>
                <a:spcPts val="0"/>
              </a:spcAft>
              <a:buSzPts val="11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Clr>
                <a:schemeClr val="lt1"/>
              </a:buClr>
              <a:buSzPts val="1000"/>
              <a:buChar char="●"/>
              <a:defRPr sz="1200">
                <a:solidFill>
                  <a:schemeClr val="lt1"/>
                </a:solidFill>
              </a:defRPr>
            </a:lvl4pPr>
            <a:lvl5pPr marL="2286000" lvl="4" indent="-292100" rtl="0">
              <a:lnSpc>
                <a:spcPct val="150000"/>
              </a:lnSpc>
              <a:spcBef>
                <a:spcPts val="400"/>
              </a:spcBef>
              <a:spcAft>
                <a:spcPts val="0"/>
              </a:spcAft>
              <a:buClr>
                <a:schemeClr val="lt1"/>
              </a:buClr>
              <a:buSzPts val="1000"/>
              <a:buChar char="○"/>
              <a:defRPr sz="1200">
                <a:solidFill>
                  <a:schemeClr val="lt1"/>
                </a:solidFill>
              </a:defRPr>
            </a:lvl5pPr>
            <a:lvl6pPr marL="2743200" lvl="5" indent="-304800" rtl="0">
              <a:lnSpc>
                <a:spcPct val="90000"/>
              </a:lnSpc>
              <a:spcBef>
                <a:spcPts val="400"/>
              </a:spcBef>
              <a:spcAft>
                <a:spcPts val="0"/>
              </a:spcAft>
              <a:buClr>
                <a:srgbClr val="FFFFFF"/>
              </a:buClr>
              <a:buSzPts val="1200"/>
              <a:buChar char="■"/>
              <a:defRPr sz="1200">
                <a:solidFill>
                  <a:srgbClr val="FFFFFF"/>
                </a:solidFill>
              </a:defRPr>
            </a:lvl6pPr>
            <a:lvl7pPr marL="3200400" lvl="6" indent="-304800" rtl="0">
              <a:lnSpc>
                <a:spcPct val="90000"/>
              </a:lnSpc>
              <a:spcBef>
                <a:spcPts val="400"/>
              </a:spcBef>
              <a:spcAft>
                <a:spcPts val="0"/>
              </a:spcAft>
              <a:buClr>
                <a:srgbClr val="FFFFFF"/>
              </a:buClr>
              <a:buSzPts val="1200"/>
              <a:buChar char="●"/>
              <a:defRPr sz="1200">
                <a:solidFill>
                  <a:srgbClr val="FFFFFF"/>
                </a:solidFill>
              </a:defRPr>
            </a:lvl7pPr>
            <a:lvl8pPr marL="3657600" lvl="7" indent="-304800" rtl="0">
              <a:lnSpc>
                <a:spcPct val="90000"/>
              </a:lnSpc>
              <a:spcBef>
                <a:spcPts val="400"/>
              </a:spcBef>
              <a:spcAft>
                <a:spcPts val="0"/>
              </a:spcAft>
              <a:buClr>
                <a:srgbClr val="FFFFFF"/>
              </a:buClr>
              <a:buSzPts val="1200"/>
              <a:buChar char="○"/>
              <a:defRPr sz="1200">
                <a:solidFill>
                  <a:srgbClr val="FFFFFF"/>
                </a:solidFill>
              </a:defRPr>
            </a:lvl8pPr>
            <a:lvl9pPr marL="4114800" lvl="8" indent="-304800" rtl="0">
              <a:lnSpc>
                <a:spcPct val="90000"/>
              </a:lnSpc>
              <a:spcBef>
                <a:spcPts val="400"/>
              </a:spcBef>
              <a:spcAft>
                <a:spcPts val="0"/>
              </a:spcAft>
              <a:buClr>
                <a:srgbClr val="FFFFFF"/>
              </a:buClr>
              <a:buSzPts val="1200"/>
              <a:buChar char="■"/>
              <a:defRPr sz="1200">
                <a:solidFill>
                  <a:srgbClr val="FFFFFF"/>
                </a:solidFill>
              </a:defRPr>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Illustration: 4 Icon List">
  <p:cSld name="Illustration: 4 Icon List">
    <p:spTree>
      <p:nvGrpSpPr>
        <p:cNvPr id="1" name="Shape 736"/>
        <p:cNvGrpSpPr/>
        <p:nvPr/>
      </p:nvGrpSpPr>
      <p:grpSpPr>
        <a:xfrm>
          <a:off x="0" y="0"/>
          <a:ext cx="0" cy="0"/>
          <a:chOff x="0" y="0"/>
          <a:chExt cx="0" cy="0"/>
        </a:xfrm>
      </p:grpSpPr>
      <p:sp>
        <p:nvSpPr>
          <p:cNvPr id="737" name="Google Shape;737;p115"/>
          <p:cNvSpPr txBox="1">
            <a:spLocks noGrp="1"/>
          </p:cNvSpPr>
          <p:nvPr>
            <p:ph type="body" idx="1"/>
          </p:nvPr>
        </p:nvSpPr>
        <p:spPr>
          <a:xfrm>
            <a:off x="5113826" y="1736231"/>
            <a:ext cx="2208300" cy="3081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50000"/>
              </a:lnSpc>
              <a:spcBef>
                <a:spcPts val="400"/>
              </a:spcBef>
              <a:spcAft>
                <a:spcPts val="0"/>
              </a:spcAft>
              <a:buClr>
                <a:srgbClr val="FFFFFF"/>
              </a:buClr>
              <a:buSzPts val="500"/>
              <a:buChar char="＋"/>
              <a:defRPr>
                <a:solidFill>
                  <a:srgbClr val="FFFFFF"/>
                </a:solidFill>
              </a:defRPr>
            </a:lvl2pPr>
            <a:lvl3pPr marL="1371600" lvl="2" indent="-260350" algn="l" rtl="0">
              <a:lnSpc>
                <a:spcPct val="150000"/>
              </a:lnSpc>
              <a:spcBef>
                <a:spcPts val="400"/>
              </a:spcBef>
              <a:spcAft>
                <a:spcPts val="0"/>
              </a:spcAft>
              <a:buClr>
                <a:srgbClr val="FFFFFF"/>
              </a:buClr>
              <a:buSzPts val="500"/>
              <a:buChar char="＞"/>
              <a:defRPr>
                <a:solidFill>
                  <a:srgbClr val="FFFFFF"/>
                </a:solidFill>
              </a:defRPr>
            </a:lvl3pPr>
            <a:lvl4pPr marL="1828800" lvl="3" indent="-260350" algn="l" rtl="0">
              <a:lnSpc>
                <a:spcPct val="150000"/>
              </a:lnSpc>
              <a:spcBef>
                <a:spcPts val="400"/>
              </a:spcBef>
              <a:spcAft>
                <a:spcPts val="0"/>
              </a:spcAft>
              <a:buClr>
                <a:srgbClr val="FFFFFF"/>
              </a:buClr>
              <a:buSzPts val="500"/>
              <a:buChar char="o"/>
              <a:defRPr>
                <a:solidFill>
                  <a:srgbClr val="FFFFFF"/>
                </a:solidFill>
              </a:defRPr>
            </a:lvl4pPr>
            <a:lvl5pPr marL="2286000" lvl="4" indent="-260350" algn="l" rtl="0">
              <a:lnSpc>
                <a:spcPct val="150000"/>
              </a:lnSpc>
              <a:spcBef>
                <a:spcPts val="400"/>
              </a:spcBef>
              <a:spcAft>
                <a:spcPts val="0"/>
              </a:spcAft>
              <a:buClr>
                <a:srgbClr val="FFFFFF"/>
              </a:buClr>
              <a:buSzPts val="500"/>
              <a:buChar char="＋"/>
              <a:defRPr>
                <a:solidFill>
                  <a:srgbClr val="FFFFFF"/>
                </a:solidFill>
              </a:defRPr>
            </a:lvl5pPr>
            <a:lvl6pPr marL="2743200" lvl="5" indent="-273050" algn="l" rtl="0">
              <a:lnSpc>
                <a:spcPct val="90000"/>
              </a:lnSpc>
              <a:spcBef>
                <a:spcPts val="400"/>
              </a:spcBef>
              <a:spcAft>
                <a:spcPts val="0"/>
              </a:spcAft>
              <a:buClr>
                <a:srgbClr val="FFFFFF"/>
              </a:buClr>
              <a:buSzPts val="700"/>
              <a:buChar char="•"/>
              <a:defRPr>
                <a:solidFill>
                  <a:srgbClr val="FFFFFF"/>
                </a:solidFill>
              </a:defRPr>
            </a:lvl6pPr>
            <a:lvl7pPr marL="3200400" lvl="6" indent="-273050" algn="l" rtl="0">
              <a:lnSpc>
                <a:spcPct val="90000"/>
              </a:lnSpc>
              <a:spcBef>
                <a:spcPts val="400"/>
              </a:spcBef>
              <a:spcAft>
                <a:spcPts val="0"/>
              </a:spcAft>
              <a:buClr>
                <a:srgbClr val="FFFFFF"/>
              </a:buClr>
              <a:buSzPts val="700"/>
              <a:buChar char="•"/>
              <a:defRPr>
                <a:solidFill>
                  <a:srgbClr val="FFFFFF"/>
                </a:solidFill>
              </a:defRPr>
            </a:lvl7pPr>
            <a:lvl8pPr marL="3657600" lvl="7" indent="-273050" algn="l" rtl="0">
              <a:lnSpc>
                <a:spcPct val="90000"/>
              </a:lnSpc>
              <a:spcBef>
                <a:spcPts val="400"/>
              </a:spcBef>
              <a:spcAft>
                <a:spcPts val="0"/>
              </a:spcAft>
              <a:buClr>
                <a:srgbClr val="FFFFFF"/>
              </a:buClr>
              <a:buSzPts val="700"/>
              <a:buChar char="•"/>
              <a:defRPr>
                <a:solidFill>
                  <a:srgbClr val="FFFFFF"/>
                </a:solidFill>
              </a:defRPr>
            </a:lvl8pPr>
            <a:lvl9pPr marL="4114800" lvl="8" indent="-273050" algn="l" rtl="0">
              <a:lnSpc>
                <a:spcPct val="90000"/>
              </a:lnSpc>
              <a:spcBef>
                <a:spcPts val="400"/>
              </a:spcBef>
              <a:spcAft>
                <a:spcPts val="0"/>
              </a:spcAft>
              <a:buClr>
                <a:srgbClr val="FFFFFF"/>
              </a:buClr>
              <a:buSzPts val="700"/>
              <a:buChar char="•"/>
              <a:defRPr>
                <a:solidFill>
                  <a:srgbClr val="FFFFFF"/>
                </a:solidFill>
              </a:defRPr>
            </a:lvl9pPr>
          </a:lstStyle>
          <a:p>
            <a:endParaRPr/>
          </a:p>
        </p:txBody>
      </p:sp>
      <p:sp>
        <p:nvSpPr>
          <p:cNvPr id="738" name="Google Shape;738;p115"/>
          <p:cNvSpPr txBox="1">
            <a:spLocks noGrp="1"/>
          </p:cNvSpPr>
          <p:nvPr>
            <p:ph type="body" idx="2"/>
          </p:nvPr>
        </p:nvSpPr>
        <p:spPr>
          <a:xfrm>
            <a:off x="5113826" y="2155734"/>
            <a:ext cx="2208300" cy="614100"/>
          </a:xfrm>
          <a:prstGeom prst="rect">
            <a:avLst/>
          </a:prstGeom>
          <a:noFill/>
          <a:ln>
            <a:noFill/>
          </a:ln>
        </p:spPr>
        <p:txBody>
          <a:bodyPr spcFirstLastPara="1" wrap="square" lIns="34275" tIns="0" rIns="34275" bIns="17125" anchor="t" anchorCtr="0">
            <a:noAutofit/>
          </a:bodyPr>
          <a:lstStyle>
            <a:lvl1pPr marL="457200" lvl="0" indent="-298450" rtl="0">
              <a:lnSpc>
                <a:spcPct val="150000"/>
              </a:lnSpc>
              <a:spcBef>
                <a:spcPts val="700"/>
              </a:spcBef>
              <a:spcAft>
                <a:spcPts val="0"/>
              </a:spcAft>
              <a:buSzPts val="11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Clr>
                <a:schemeClr val="lt1"/>
              </a:buClr>
              <a:buSzPts val="1000"/>
              <a:buChar char="●"/>
              <a:defRPr sz="1200">
                <a:solidFill>
                  <a:schemeClr val="lt1"/>
                </a:solidFill>
              </a:defRPr>
            </a:lvl4pPr>
            <a:lvl5pPr marL="2286000" lvl="4" indent="-292100" rtl="0">
              <a:lnSpc>
                <a:spcPct val="150000"/>
              </a:lnSpc>
              <a:spcBef>
                <a:spcPts val="400"/>
              </a:spcBef>
              <a:spcAft>
                <a:spcPts val="0"/>
              </a:spcAft>
              <a:buClr>
                <a:schemeClr val="lt1"/>
              </a:buClr>
              <a:buSzPts val="1000"/>
              <a:buChar char="○"/>
              <a:defRPr sz="1200">
                <a:solidFill>
                  <a:schemeClr val="lt1"/>
                </a:solidFill>
              </a:defRPr>
            </a:lvl5pPr>
            <a:lvl6pPr marL="2743200" lvl="5" indent="-304800" rtl="0">
              <a:lnSpc>
                <a:spcPct val="90000"/>
              </a:lnSpc>
              <a:spcBef>
                <a:spcPts val="400"/>
              </a:spcBef>
              <a:spcAft>
                <a:spcPts val="0"/>
              </a:spcAft>
              <a:buClr>
                <a:srgbClr val="FFFFFF"/>
              </a:buClr>
              <a:buSzPts val="1200"/>
              <a:buChar char="■"/>
              <a:defRPr sz="1200">
                <a:solidFill>
                  <a:srgbClr val="FFFFFF"/>
                </a:solidFill>
              </a:defRPr>
            </a:lvl6pPr>
            <a:lvl7pPr marL="3200400" lvl="6" indent="-304800" rtl="0">
              <a:lnSpc>
                <a:spcPct val="90000"/>
              </a:lnSpc>
              <a:spcBef>
                <a:spcPts val="400"/>
              </a:spcBef>
              <a:spcAft>
                <a:spcPts val="0"/>
              </a:spcAft>
              <a:buClr>
                <a:srgbClr val="FFFFFF"/>
              </a:buClr>
              <a:buSzPts val="1200"/>
              <a:buChar char="●"/>
              <a:defRPr sz="1200">
                <a:solidFill>
                  <a:srgbClr val="FFFFFF"/>
                </a:solidFill>
              </a:defRPr>
            </a:lvl7pPr>
            <a:lvl8pPr marL="3657600" lvl="7" indent="-304800" rtl="0">
              <a:lnSpc>
                <a:spcPct val="90000"/>
              </a:lnSpc>
              <a:spcBef>
                <a:spcPts val="400"/>
              </a:spcBef>
              <a:spcAft>
                <a:spcPts val="0"/>
              </a:spcAft>
              <a:buClr>
                <a:srgbClr val="FFFFFF"/>
              </a:buClr>
              <a:buSzPts val="1200"/>
              <a:buChar char="○"/>
              <a:defRPr sz="1200">
                <a:solidFill>
                  <a:srgbClr val="FFFFFF"/>
                </a:solidFill>
              </a:defRPr>
            </a:lvl8pPr>
            <a:lvl9pPr marL="4114800" lvl="8" indent="-304800" rtl="0">
              <a:lnSpc>
                <a:spcPct val="90000"/>
              </a:lnSpc>
              <a:spcBef>
                <a:spcPts val="400"/>
              </a:spcBef>
              <a:spcAft>
                <a:spcPts val="0"/>
              </a:spcAft>
              <a:buClr>
                <a:srgbClr val="FFFFFF"/>
              </a:buClr>
              <a:buSzPts val="1200"/>
              <a:buChar char="■"/>
              <a:defRPr sz="1200">
                <a:solidFill>
                  <a:srgbClr val="FFFFFF"/>
                </a:solidFill>
              </a:defRPr>
            </a:lvl9pPr>
          </a:lstStyle>
          <a:p>
            <a:endParaRPr/>
          </a:p>
        </p:txBody>
      </p:sp>
      <p:sp>
        <p:nvSpPr>
          <p:cNvPr id="739" name="Google Shape;739;p115"/>
          <p:cNvSpPr txBox="1">
            <a:spLocks noGrp="1"/>
          </p:cNvSpPr>
          <p:nvPr>
            <p:ph type="body" idx="3"/>
          </p:nvPr>
        </p:nvSpPr>
        <p:spPr>
          <a:xfrm>
            <a:off x="5113826" y="3075908"/>
            <a:ext cx="2208300" cy="3081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50000"/>
              </a:lnSpc>
              <a:spcBef>
                <a:spcPts val="400"/>
              </a:spcBef>
              <a:spcAft>
                <a:spcPts val="0"/>
              </a:spcAft>
              <a:buClr>
                <a:srgbClr val="FFFFFF"/>
              </a:buClr>
              <a:buSzPts val="500"/>
              <a:buChar char="＋"/>
              <a:defRPr>
                <a:solidFill>
                  <a:srgbClr val="FFFFFF"/>
                </a:solidFill>
              </a:defRPr>
            </a:lvl2pPr>
            <a:lvl3pPr marL="1371600" lvl="2" indent="-260350" algn="l" rtl="0">
              <a:lnSpc>
                <a:spcPct val="150000"/>
              </a:lnSpc>
              <a:spcBef>
                <a:spcPts val="400"/>
              </a:spcBef>
              <a:spcAft>
                <a:spcPts val="0"/>
              </a:spcAft>
              <a:buClr>
                <a:srgbClr val="FFFFFF"/>
              </a:buClr>
              <a:buSzPts val="500"/>
              <a:buChar char="＞"/>
              <a:defRPr>
                <a:solidFill>
                  <a:srgbClr val="FFFFFF"/>
                </a:solidFill>
              </a:defRPr>
            </a:lvl3pPr>
            <a:lvl4pPr marL="1828800" lvl="3" indent="-260350" algn="l" rtl="0">
              <a:lnSpc>
                <a:spcPct val="150000"/>
              </a:lnSpc>
              <a:spcBef>
                <a:spcPts val="400"/>
              </a:spcBef>
              <a:spcAft>
                <a:spcPts val="0"/>
              </a:spcAft>
              <a:buClr>
                <a:srgbClr val="FFFFFF"/>
              </a:buClr>
              <a:buSzPts val="500"/>
              <a:buChar char="o"/>
              <a:defRPr>
                <a:solidFill>
                  <a:srgbClr val="FFFFFF"/>
                </a:solidFill>
              </a:defRPr>
            </a:lvl4pPr>
            <a:lvl5pPr marL="2286000" lvl="4" indent="-260350" algn="l" rtl="0">
              <a:lnSpc>
                <a:spcPct val="150000"/>
              </a:lnSpc>
              <a:spcBef>
                <a:spcPts val="400"/>
              </a:spcBef>
              <a:spcAft>
                <a:spcPts val="0"/>
              </a:spcAft>
              <a:buClr>
                <a:srgbClr val="FFFFFF"/>
              </a:buClr>
              <a:buSzPts val="500"/>
              <a:buChar char="＋"/>
              <a:defRPr>
                <a:solidFill>
                  <a:srgbClr val="FFFFFF"/>
                </a:solidFill>
              </a:defRPr>
            </a:lvl5pPr>
            <a:lvl6pPr marL="2743200" lvl="5" indent="-273050" algn="l" rtl="0">
              <a:lnSpc>
                <a:spcPct val="90000"/>
              </a:lnSpc>
              <a:spcBef>
                <a:spcPts val="400"/>
              </a:spcBef>
              <a:spcAft>
                <a:spcPts val="0"/>
              </a:spcAft>
              <a:buClr>
                <a:srgbClr val="FFFFFF"/>
              </a:buClr>
              <a:buSzPts val="700"/>
              <a:buChar char="•"/>
              <a:defRPr>
                <a:solidFill>
                  <a:srgbClr val="FFFFFF"/>
                </a:solidFill>
              </a:defRPr>
            </a:lvl6pPr>
            <a:lvl7pPr marL="3200400" lvl="6" indent="-273050" algn="l" rtl="0">
              <a:lnSpc>
                <a:spcPct val="90000"/>
              </a:lnSpc>
              <a:spcBef>
                <a:spcPts val="400"/>
              </a:spcBef>
              <a:spcAft>
                <a:spcPts val="0"/>
              </a:spcAft>
              <a:buClr>
                <a:srgbClr val="FFFFFF"/>
              </a:buClr>
              <a:buSzPts val="700"/>
              <a:buChar char="•"/>
              <a:defRPr>
                <a:solidFill>
                  <a:srgbClr val="FFFFFF"/>
                </a:solidFill>
              </a:defRPr>
            </a:lvl7pPr>
            <a:lvl8pPr marL="3657600" lvl="7" indent="-273050" algn="l" rtl="0">
              <a:lnSpc>
                <a:spcPct val="90000"/>
              </a:lnSpc>
              <a:spcBef>
                <a:spcPts val="400"/>
              </a:spcBef>
              <a:spcAft>
                <a:spcPts val="0"/>
              </a:spcAft>
              <a:buClr>
                <a:srgbClr val="FFFFFF"/>
              </a:buClr>
              <a:buSzPts val="700"/>
              <a:buChar char="•"/>
              <a:defRPr>
                <a:solidFill>
                  <a:srgbClr val="FFFFFF"/>
                </a:solidFill>
              </a:defRPr>
            </a:lvl8pPr>
            <a:lvl9pPr marL="4114800" lvl="8" indent="-273050" algn="l" rtl="0">
              <a:lnSpc>
                <a:spcPct val="90000"/>
              </a:lnSpc>
              <a:spcBef>
                <a:spcPts val="400"/>
              </a:spcBef>
              <a:spcAft>
                <a:spcPts val="0"/>
              </a:spcAft>
              <a:buClr>
                <a:srgbClr val="FFFFFF"/>
              </a:buClr>
              <a:buSzPts val="700"/>
              <a:buChar char="•"/>
              <a:defRPr>
                <a:solidFill>
                  <a:srgbClr val="FFFFFF"/>
                </a:solidFill>
              </a:defRPr>
            </a:lvl9pPr>
          </a:lstStyle>
          <a:p>
            <a:endParaRPr/>
          </a:p>
        </p:txBody>
      </p:sp>
      <p:sp>
        <p:nvSpPr>
          <p:cNvPr id="740" name="Google Shape;740;p115"/>
          <p:cNvSpPr txBox="1">
            <a:spLocks noGrp="1"/>
          </p:cNvSpPr>
          <p:nvPr>
            <p:ph type="body" idx="4"/>
          </p:nvPr>
        </p:nvSpPr>
        <p:spPr>
          <a:xfrm>
            <a:off x="5113826" y="3495411"/>
            <a:ext cx="2208300" cy="614100"/>
          </a:xfrm>
          <a:prstGeom prst="rect">
            <a:avLst/>
          </a:prstGeom>
          <a:noFill/>
          <a:ln>
            <a:noFill/>
          </a:ln>
        </p:spPr>
        <p:txBody>
          <a:bodyPr spcFirstLastPara="1" wrap="square" lIns="34275" tIns="0" rIns="34275" bIns="17125" anchor="t" anchorCtr="0">
            <a:noAutofit/>
          </a:bodyPr>
          <a:lstStyle>
            <a:lvl1pPr marL="457200" lvl="0" indent="-298450" rtl="0">
              <a:lnSpc>
                <a:spcPct val="150000"/>
              </a:lnSpc>
              <a:spcBef>
                <a:spcPts val="700"/>
              </a:spcBef>
              <a:spcAft>
                <a:spcPts val="0"/>
              </a:spcAft>
              <a:buSzPts val="11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Clr>
                <a:schemeClr val="lt1"/>
              </a:buClr>
              <a:buSzPts val="1000"/>
              <a:buChar char="●"/>
              <a:defRPr sz="1200">
                <a:solidFill>
                  <a:schemeClr val="lt1"/>
                </a:solidFill>
              </a:defRPr>
            </a:lvl4pPr>
            <a:lvl5pPr marL="2286000" lvl="4" indent="-292100" rtl="0">
              <a:lnSpc>
                <a:spcPct val="150000"/>
              </a:lnSpc>
              <a:spcBef>
                <a:spcPts val="400"/>
              </a:spcBef>
              <a:spcAft>
                <a:spcPts val="0"/>
              </a:spcAft>
              <a:buClr>
                <a:schemeClr val="lt1"/>
              </a:buClr>
              <a:buSzPts val="1000"/>
              <a:buChar char="○"/>
              <a:defRPr sz="1200">
                <a:solidFill>
                  <a:schemeClr val="lt1"/>
                </a:solidFill>
              </a:defRPr>
            </a:lvl5pPr>
            <a:lvl6pPr marL="2743200" lvl="5" indent="-304800" rtl="0">
              <a:lnSpc>
                <a:spcPct val="90000"/>
              </a:lnSpc>
              <a:spcBef>
                <a:spcPts val="400"/>
              </a:spcBef>
              <a:spcAft>
                <a:spcPts val="0"/>
              </a:spcAft>
              <a:buClr>
                <a:srgbClr val="FFFFFF"/>
              </a:buClr>
              <a:buSzPts val="1200"/>
              <a:buChar char="■"/>
              <a:defRPr sz="1200">
                <a:solidFill>
                  <a:srgbClr val="FFFFFF"/>
                </a:solidFill>
              </a:defRPr>
            </a:lvl6pPr>
            <a:lvl7pPr marL="3200400" lvl="6" indent="-304800" rtl="0">
              <a:lnSpc>
                <a:spcPct val="90000"/>
              </a:lnSpc>
              <a:spcBef>
                <a:spcPts val="400"/>
              </a:spcBef>
              <a:spcAft>
                <a:spcPts val="0"/>
              </a:spcAft>
              <a:buClr>
                <a:srgbClr val="FFFFFF"/>
              </a:buClr>
              <a:buSzPts val="1200"/>
              <a:buChar char="●"/>
              <a:defRPr sz="1200">
                <a:solidFill>
                  <a:srgbClr val="FFFFFF"/>
                </a:solidFill>
              </a:defRPr>
            </a:lvl7pPr>
            <a:lvl8pPr marL="3657600" lvl="7" indent="-304800" rtl="0">
              <a:lnSpc>
                <a:spcPct val="90000"/>
              </a:lnSpc>
              <a:spcBef>
                <a:spcPts val="400"/>
              </a:spcBef>
              <a:spcAft>
                <a:spcPts val="0"/>
              </a:spcAft>
              <a:buClr>
                <a:srgbClr val="FFFFFF"/>
              </a:buClr>
              <a:buSzPts val="1200"/>
              <a:buChar char="○"/>
              <a:defRPr sz="1200">
                <a:solidFill>
                  <a:srgbClr val="FFFFFF"/>
                </a:solidFill>
              </a:defRPr>
            </a:lvl8pPr>
            <a:lvl9pPr marL="4114800" lvl="8" indent="-304800" rtl="0">
              <a:lnSpc>
                <a:spcPct val="90000"/>
              </a:lnSpc>
              <a:spcBef>
                <a:spcPts val="400"/>
              </a:spcBef>
              <a:spcAft>
                <a:spcPts val="0"/>
              </a:spcAft>
              <a:buClr>
                <a:srgbClr val="FFFFFF"/>
              </a:buClr>
              <a:buSzPts val="1200"/>
              <a:buChar char="■"/>
              <a:defRPr sz="1200">
                <a:solidFill>
                  <a:srgbClr val="FFFFFF"/>
                </a:solidFill>
              </a:defRPr>
            </a:lvl9pPr>
          </a:lstStyle>
          <a:p>
            <a:endParaRPr/>
          </a:p>
        </p:txBody>
      </p:sp>
      <p:sp>
        <p:nvSpPr>
          <p:cNvPr id="741" name="Google Shape;741;p115"/>
          <p:cNvSpPr txBox="1">
            <a:spLocks noGrp="1"/>
          </p:cNvSpPr>
          <p:nvPr>
            <p:ph type="body" idx="5"/>
          </p:nvPr>
        </p:nvSpPr>
        <p:spPr>
          <a:xfrm>
            <a:off x="1947816" y="1736231"/>
            <a:ext cx="2208300" cy="3081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50000"/>
              </a:lnSpc>
              <a:spcBef>
                <a:spcPts val="400"/>
              </a:spcBef>
              <a:spcAft>
                <a:spcPts val="0"/>
              </a:spcAft>
              <a:buClr>
                <a:srgbClr val="FFFFFF"/>
              </a:buClr>
              <a:buSzPts val="500"/>
              <a:buChar char="＋"/>
              <a:defRPr>
                <a:solidFill>
                  <a:srgbClr val="FFFFFF"/>
                </a:solidFill>
              </a:defRPr>
            </a:lvl2pPr>
            <a:lvl3pPr marL="1371600" lvl="2" indent="-260350" algn="l" rtl="0">
              <a:lnSpc>
                <a:spcPct val="150000"/>
              </a:lnSpc>
              <a:spcBef>
                <a:spcPts val="400"/>
              </a:spcBef>
              <a:spcAft>
                <a:spcPts val="0"/>
              </a:spcAft>
              <a:buClr>
                <a:srgbClr val="FFFFFF"/>
              </a:buClr>
              <a:buSzPts val="500"/>
              <a:buChar char="＞"/>
              <a:defRPr>
                <a:solidFill>
                  <a:srgbClr val="FFFFFF"/>
                </a:solidFill>
              </a:defRPr>
            </a:lvl3pPr>
            <a:lvl4pPr marL="1828800" lvl="3" indent="-260350" algn="l" rtl="0">
              <a:lnSpc>
                <a:spcPct val="150000"/>
              </a:lnSpc>
              <a:spcBef>
                <a:spcPts val="400"/>
              </a:spcBef>
              <a:spcAft>
                <a:spcPts val="0"/>
              </a:spcAft>
              <a:buClr>
                <a:srgbClr val="FFFFFF"/>
              </a:buClr>
              <a:buSzPts val="500"/>
              <a:buChar char="o"/>
              <a:defRPr>
                <a:solidFill>
                  <a:srgbClr val="FFFFFF"/>
                </a:solidFill>
              </a:defRPr>
            </a:lvl4pPr>
            <a:lvl5pPr marL="2286000" lvl="4" indent="-260350" algn="l" rtl="0">
              <a:lnSpc>
                <a:spcPct val="150000"/>
              </a:lnSpc>
              <a:spcBef>
                <a:spcPts val="400"/>
              </a:spcBef>
              <a:spcAft>
                <a:spcPts val="0"/>
              </a:spcAft>
              <a:buClr>
                <a:srgbClr val="FFFFFF"/>
              </a:buClr>
              <a:buSzPts val="500"/>
              <a:buChar char="＋"/>
              <a:defRPr>
                <a:solidFill>
                  <a:srgbClr val="FFFFFF"/>
                </a:solidFill>
              </a:defRPr>
            </a:lvl5pPr>
            <a:lvl6pPr marL="2743200" lvl="5" indent="-273050" algn="l" rtl="0">
              <a:lnSpc>
                <a:spcPct val="90000"/>
              </a:lnSpc>
              <a:spcBef>
                <a:spcPts val="400"/>
              </a:spcBef>
              <a:spcAft>
                <a:spcPts val="0"/>
              </a:spcAft>
              <a:buClr>
                <a:srgbClr val="FFFFFF"/>
              </a:buClr>
              <a:buSzPts val="700"/>
              <a:buChar char="•"/>
              <a:defRPr>
                <a:solidFill>
                  <a:srgbClr val="FFFFFF"/>
                </a:solidFill>
              </a:defRPr>
            </a:lvl6pPr>
            <a:lvl7pPr marL="3200400" lvl="6" indent="-273050" algn="l" rtl="0">
              <a:lnSpc>
                <a:spcPct val="90000"/>
              </a:lnSpc>
              <a:spcBef>
                <a:spcPts val="400"/>
              </a:spcBef>
              <a:spcAft>
                <a:spcPts val="0"/>
              </a:spcAft>
              <a:buClr>
                <a:srgbClr val="FFFFFF"/>
              </a:buClr>
              <a:buSzPts val="700"/>
              <a:buChar char="•"/>
              <a:defRPr>
                <a:solidFill>
                  <a:srgbClr val="FFFFFF"/>
                </a:solidFill>
              </a:defRPr>
            </a:lvl7pPr>
            <a:lvl8pPr marL="3657600" lvl="7" indent="-273050" algn="l" rtl="0">
              <a:lnSpc>
                <a:spcPct val="90000"/>
              </a:lnSpc>
              <a:spcBef>
                <a:spcPts val="400"/>
              </a:spcBef>
              <a:spcAft>
                <a:spcPts val="0"/>
              </a:spcAft>
              <a:buClr>
                <a:srgbClr val="FFFFFF"/>
              </a:buClr>
              <a:buSzPts val="700"/>
              <a:buChar char="•"/>
              <a:defRPr>
                <a:solidFill>
                  <a:srgbClr val="FFFFFF"/>
                </a:solidFill>
              </a:defRPr>
            </a:lvl8pPr>
            <a:lvl9pPr marL="4114800" lvl="8" indent="-273050" algn="l" rtl="0">
              <a:lnSpc>
                <a:spcPct val="90000"/>
              </a:lnSpc>
              <a:spcBef>
                <a:spcPts val="400"/>
              </a:spcBef>
              <a:spcAft>
                <a:spcPts val="0"/>
              </a:spcAft>
              <a:buClr>
                <a:srgbClr val="FFFFFF"/>
              </a:buClr>
              <a:buSzPts val="700"/>
              <a:buChar char="•"/>
              <a:defRPr>
                <a:solidFill>
                  <a:srgbClr val="FFFFFF"/>
                </a:solidFill>
              </a:defRPr>
            </a:lvl9pPr>
          </a:lstStyle>
          <a:p>
            <a:endParaRPr/>
          </a:p>
        </p:txBody>
      </p:sp>
      <p:sp>
        <p:nvSpPr>
          <p:cNvPr id="742" name="Google Shape;742;p115"/>
          <p:cNvSpPr txBox="1">
            <a:spLocks noGrp="1"/>
          </p:cNvSpPr>
          <p:nvPr>
            <p:ph type="body" idx="6"/>
          </p:nvPr>
        </p:nvSpPr>
        <p:spPr>
          <a:xfrm>
            <a:off x="1947816" y="2155734"/>
            <a:ext cx="2208300" cy="614100"/>
          </a:xfrm>
          <a:prstGeom prst="rect">
            <a:avLst/>
          </a:prstGeom>
          <a:noFill/>
          <a:ln>
            <a:noFill/>
          </a:ln>
        </p:spPr>
        <p:txBody>
          <a:bodyPr spcFirstLastPara="1" wrap="square" lIns="34275" tIns="0" rIns="34275" bIns="17125" anchor="t" anchorCtr="0">
            <a:noAutofit/>
          </a:bodyPr>
          <a:lstStyle>
            <a:lvl1pPr marL="457200" lvl="0" indent="-298450" rtl="0">
              <a:lnSpc>
                <a:spcPct val="150000"/>
              </a:lnSpc>
              <a:spcBef>
                <a:spcPts val="700"/>
              </a:spcBef>
              <a:spcAft>
                <a:spcPts val="0"/>
              </a:spcAft>
              <a:buSzPts val="11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Clr>
                <a:schemeClr val="lt1"/>
              </a:buClr>
              <a:buSzPts val="1000"/>
              <a:buChar char="●"/>
              <a:defRPr sz="1200">
                <a:solidFill>
                  <a:schemeClr val="lt1"/>
                </a:solidFill>
              </a:defRPr>
            </a:lvl4pPr>
            <a:lvl5pPr marL="2286000" lvl="4" indent="-292100" rtl="0">
              <a:lnSpc>
                <a:spcPct val="150000"/>
              </a:lnSpc>
              <a:spcBef>
                <a:spcPts val="400"/>
              </a:spcBef>
              <a:spcAft>
                <a:spcPts val="0"/>
              </a:spcAft>
              <a:buClr>
                <a:schemeClr val="lt1"/>
              </a:buClr>
              <a:buSzPts val="1000"/>
              <a:buChar char="○"/>
              <a:defRPr sz="1200">
                <a:solidFill>
                  <a:schemeClr val="lt1"/>
                </a:solidFill>
              </a:defRPr>
            </a:lvl5pPr>
            <a:lvl6pPr marL="2743200" lvl="5" indent="-304800" rtl="0">
              <a:lnSpc>
                <a:spcPct val="90000"/>
              </a:lnSpc>
              <a:spcBef>
                <a:spcPts val="400"/>
              </a:spcBef>
              <a:spcAft>
                <a:spcPts val="0"/>
              </a:spcAft>
              <a:buClr>
                <a:srgbClr val="FFFFFF"/>
              </a:buClr>
              <a:buSzPts val="1200"/>
              <a:buChar char="■"/>
              <a:defRPr sz="1200">
                <a:solidFill>
                  <a:srgbClr val="FFFFFF"/>
                </a:solidFill>
              </a:defRPr>
            </a:lvl6pPr>
            <a:lvl7pPr marL="3200400" lvl="6" indent="-304800" rtl="0">
              <a:lnSpc>
                <a:spcPct val="90000"/>
              </a:lnSpc>
              <a:spcBef>
                <a:spcPts val="400"/>
              </a:spcBef>
              <a:spcAft>
                <a:spcPts val="0"/>
              </a:spcAft>
              <a:buClr>
                <a:srgbClr val="FFFFFF"/>
              </a:buClr>
              <a:buSzPts val="1200"/>
              <a:buChar char="●"/>
              <a:defRPr sz="1200">
                <a:solidFill>
                  <a:srgbClr val="FFFFFF"/>
                </a:solidFill>
              </a:defRPr>
            </a:lvl7pPr>
            <a:lvl8pPr marL="3657600" lvl="7" indent="-304800" rtl="0">
              <a:lnSpc>
                <a:spcPct val="90000"/>
              </a:lnSpc>
              <a:spcBef>
                <a:spcPts val="400"/>
              </a:spcBef>
              <a:spcAft>
                <a:spcPts val="0"/>
              </a:spcAft>
              <a:buClr>
                <a:srgbClr val="FFFFFF"/>
              </a:buClr>
              <a:buSzPts val="1200"/>
              <a:buChar char="○"/>
              <a:defRPr sz="1200">
                <a:solidFill>
                  <a:srgbClr val="FFFFFF"/>
                </a:solidFill>
              </a:defRPr>
            </a:lvl8pPr>
            <a:lvl9pPr marL="4114800" lvl="8" indent="-304800" rtl="0">
              <a:lnSpc>
                <a:spcPct val="90000"/>
              </a:lnSpc>
              <a:spcBef>
                <a:spcPts val="400"/>
              </a:spcBef>
              <a:spcAft>
                <a:spcPts val="0"/>
              </a:spcAft>
              <a:buClr>
                <a:srgbClr val="FFFFFF"/>
              </a:buClr>
              <a:buSzPts val="1200"/>
              <a:buChar char="■"/>
              <a:defRPr sz="1200">
                <a:solidFill>
                  <a:srgbClr val="FFFFFF"/>
                </a:solidFill>
              </a:defRPr>
            </a:lvl9pPr>
          </a:lstStyle>
          <a:p>
            <a:endParaRPr/>
          </a:p>
        </p:txBody>
      </p:sp>
      <p:sp>
        <p:nvSpPr>
          <p:cNvPr id="743" name="Google Shape;743;p115"/>
          <p:cNvSpPr txBox="1">
            <a:spLocks noGrp="1"/>
          </p:cNvSpPr>
          <p:nvPr>
            <p:ph type="title"/>
          </p:nvPr>
        </p:nvSpPr>
        <p:spPr>
          <a:xfrm>
            <a:off x="628650" y="612518"/>
            <a:ext cx="7886700" cy="656400"/>
          </a:xfrm>
          <a:prstGeom prst="rect">
            <a:avLst/>
          </a:prstGeom>
          <a:noFill/>
          <a:ln>
            <a:noFill/>
          </a:ln>
        </p:spPr>
        <p:txBody>
          <a:bodyPr spcFirstLastPara="1" wrap="square" lIns="34275" tIns="17125" rIns="34275" bIns="17125" anchor="t" anchorCtr="0">
            <a:noAutofit/>
          </a:bodyPr>
          <a:lstStyle>
            <a:lvl1pPr lvl="0" algn="ctr"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744" name="Google Shape;744;p115"/>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745" name="Google Shape;745;p115"/>
          <p:cNvSpPr txBox="1">
            <a:spLocks noGrp="1"/>
          </p:cNvSpPr>
          <p:nvPr>
            <p:ph type="body" idx="7"/>
          </p:nvPr>
        </p:nvSpPr>
        <p:spPr>
          <a:xfrm>
            <a:off x="1947816" y="3075908"/>
            <a:ext cx="2208300" cy="3081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50000"/>
              </a:lnSpc>
              <a:spcBef>
                <a:spcPts val="400"/>
              </a:spcBef>
              <a:spcAft>
                <a:spcPts val="0"/>
              </a:spcAft>
              <a:buClr>
                <a:srgbClr val="FFFFFF"/>
              </a:buClr>
              <a:buSzPts val="500"/>
              <a:buChar char="＋"/>
              <a:defRPr>
                <a:solidFill>
                  <a:srgbClr val="FFFFFF"/>
                </a:solidFill>
              </a:defRPr>
            </a:lvl2pPr>
            <a:lvl3pPr marL="1371600" lvl="2" indent="-260350" algn="l" rtl="0">
              <a:lnSpc>
                <a:spcPct val="150000"/>
              </a:lnSpc>
              <a:spcBef>
                <a:spcPts val="400"/>
              </a:spcBef>
              <a:spcAft>
                <a:spcPts val="0"/>
              </a:spcAft>
              <a:buClr>
                <a:srgbClr val="FFFFFF"/>
              </a:buClr>
              <a:buSzPts val="500"/>
              <a:buChar char="＞"/>
              <a:defRPr>
                <a:solidFill>
                  <a:srgbClr val="FFFFFF"/>
                </a:solidFill>
              </a:defRPr>
            </a:lvl3pPr>
            <a:lvl4pPr marL="1828800" lvl="3" indent="-260350" algn="l" rtl="0">
              <a:lnSpc>
                <a:spcPct val="150000"/>
              </a:lnSpc>
              <a:spcBef>
                <a:spcPts val="400"/>
              </a:spcBef>
              <a:spcAft>
                <a:spcPts val="0"/>
              </a:spcAft>
              <a:buClr>
                <a:srgbClr val="FFFFFF"/>
              </a:buClr>
              <a:buSzPts val="500"/>
              <a:buChar char="o"/>
              <a:defRPr>
                <a:solidFill>
                  <a:srgbClr val="FFFFFF"/>
                </a:solidFill>
              </a:defRPr>
            </a:lvl4pPr>
            <a:lvl5pPr marL="2286000" lvl="4" indent="-260350" algn="l" rtl="0">
              <a:lnSpc>
                <a:spcPct val="150000"/>
              </a:lnSpc>
              <a:spcBef>
                <a:spcPts val="400"/>
              </a:spcBef>
              <a:spcAft>
                <a:spcPts val="0"/>
              </a:spcAft>
              <a:buClr>
                <a:srgbClr val="FFFFFF"/>
              </a:buClr>
              <a:buSzPts val="500"/>
              <a:buChar char="＋"/>
              <a:defRPr>
                <a:solidFill>
                  <a:srgbClr val="FFFFFF"/>
                </a:solidFill>
              </a:defRPr>
            </a:lvl5pPr>
            <a:lvl6pPr marL="2743200" lvl="5" indent="-273050" algn="l" rtl="0">
              <a:lnSpc>
                <a:spcPct val="90000"/>
              </a:lnSpc>
              <a:spcBef>
                <a:spcPts val="400"/>
              </a:spcBef>
              <a:spcAft>
                <a:spcPts val="0"/>
              </a:spcAft>
              <a:buClr>
                <a:srgbClr val="FFFFFF"/>
              </a:buClr>
              <a:buSzPts val="700"/>
              <a:buChar char="•"/>
              <a:defRPr>
                <a:solidFill>
                  <a:srgbClr val="FFFFFF"/>
                </a:solidFill>
              </a:defRPr>
            </a:lvl6pPr>
            <a:lvl7pPr marL="3200400" lvl="6" indent="-273050" algn="l" rtl="0">
              <a:lnSpc>
                <a:spcPct val="90000"/>
              </a:lnSpc>
              <a:spcBef>
                <a:spcPts val="400"/>
              </a:spcBef>
              <a:spcAft>
                <a:spcPts val="0"/>
              </a:spcAft>
              <a:buClr>
                <a:srgbClr val="FFFFFF"/>
              </a:buClr>
              <a:buSzPts val="700"/>
              <a:buChar char="•"/>
              <a:defRPr>
                <a:solidFill>
                  <a:srgbClr val="FFFFFF"/>
                </a:solidFill>
              </a:defRPr>
            </a:lvl7pPr>
            <a:lvl8pPr marL="3657600" lvl="7" indent="-273050" algn="l" rtl="0">
              <a:lnSpc>
                <a:spcPct val="90000"/>
              </a:lnSpc>
              <a:spcBef>
                <a:spcPts val="400"/>
              </a:spcBef>
              <a:spcAft>
                <a:spcPts val="0"/>
              </a:spcAft>
              <a:buClr>
                <a:srgbClr val="FFFFFF"/>
              </a:buClr>
              <a:buSzPts val="700"/>
              <a:buChar char="•"/>
              <a:defRPr>
                <a:solidFill>
                  <a:srgbClr val="FFFFFF"/>
                </a:solidFill>
              </a:defRPr>
            </a:lvl8pPr>
            <a:lvl9pPr marL="4114800" lvl="8" indent="-273050" algn="l" rtl="0">
              <a:lnSpc>
                <a:spcPct val="90000"/>
              </a:lnSpc>
              <a:spcBef>
                <a:spcPts val="400"/>
              </a:spcBef>
              <a:spcAft>
                <a:spcPts val="0"/>
              </a:spcAft>
              <a:buClr>
                <a:srgbClr val="FFFFFF"/>
              </a:buClr>
              <a:buSzPts val="700"/>
              <a:buChar char="•"/>
              <a:defRPr>
                <a:solidFill>
                  <a:srgbClr val="FFFFFF"/>
                </a:solidFill>
              </a:defRPr>
            </a:lvl9pPr>
          </a:lstStyle>
          <a:p>
            <a:endParaRPr/>
          </a:p>
        </p:txBody>
      </p:sp>
      <p:sp>
        <p:nvSpPr>
          <p:cNvPr id="746" name="Google Shape;746;p115"/>
          <p:cNvSpPr txBox="1">
            <a:spLocks noGrp="1"/>
          </p:cNvSpPr>
          <p:nvPr>
            <p:ph type="body" idx="8"/>
          </p:nvPr>
        </p:nvSpPr>
        <p:spPr>
          <a:xfrm>
            <a:off x="1947816" y="3495411"/>
            <a:ext cx="2208300" cy="614100"/>
          </a:xfrm>
          <a:prstGeom prst="rect">
            <a:avLst/>
          </a:prstGeom>
          <a:noFill/>
          <a:ln>
            <a:noFill/>
          </a:ln>
        </p:spPr>
        <p:txBody>
          <a:bodyPr spcFirstLastPara="1" wrap="square" lIns="34275" tIns="0" rIns="34275" bIns="17125" anchor="t" anchorCtr="0">
            <a:noAutofit/>
          </a:bodyPr>
          <a:lstStyle>
            <a:lvl1pPr marL="457200" lvl="0" indent="-298450" rtl="0">
              <a:lnSpc>
                <a:spcPct val="150000"/>
              </a:lnSpc>
              <a:spcBef>
                <a:spcPts val="700"/>
              </a:spcBef>
              <a:spcAft>
                <a:spcPts val="0"/>
              </a:spcAft>
              <a:buSzPts val="11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Clr>
                <a:schemeClr val="lt1"/>
              </a:buClr>
              <a:buSzPts val="1000"/>
              <a:buChar char="●"/>
              <a:defRPr sz="1200">
                <a:solidFill>
                  <a:schemeClr val="lt1"/>
                </a:solidFill>
              </a:defRPr>
            </a:lvl4pPr>
            <a:lvl5pPr marL="2286000" lvl="4" indent="-292100" rtl="0">
              <a:lnSpc>
                <a:spcPct val="150000"/>
              </a:lnSpc>
              <a:spcBef>
                <a:spcPts val="400"/>
              </a:spcBef>
              <a:spcAft>
                <a:spcPts val="0"/>
              </a:spcAft>
              <a:buClr>
                <a:schemeClr val="lt1"/>
              </a:buClr>
              <a:buSzPts val="1000"/>
              <a:buChar char="○"/>
              <a:defRPr sz="1200">
                <a:solidFill>
                  <a:schemeClr val="lt1"/>
                </a:solidFill>
              </a:defRPr>
            </a:lvl5pPr>
            <a:lvl6pPr marL="2743200" lvl="5" indent="-304800" rtl="0">
              <a:lnSpc>
                <a:spcPct val="90000"/>
              </a:lnSpc>
              <a:spcBef>
                <a:spcPts val="400"/>
              </a:spcBef>
              <a:spcAft>
                <a:spcPts val="0"/>
              </a:spcAft>
              <a:buClr>
                <a:srgbClr val="FFFFFF"/>
              </a:buClr>
              <a:buSzPts val="1200"/>
              <a:buChar char="■"/>
              <a:defRPr sz="1200">
                <a:solidFill>
                  <a:srgbClr val="FFFFFF"/>
                </a:solidFill>
              </a:defRPr>
            </a:lvl6pPr>
            <a:lvl7pPr marL="3200400" lvl="6" indent="-304800" rtl="0">
              <a:lnSpc>
                <a:spcPct val="90000"/>
              </a:lnSpc>
              <a:spcBef>
                <a:spcPts val="400"/>
              </a:spcBef>
              <a:spcAft>
                <a:spcPts val="0"/>
              </a:spcAft>
              <a:buClr>
                <a:srgbClr val="FFFFFF"/>
              </a:buClr>
              <a:buSzPts val="1200"/>
              <a:buChar char="●"/>
              <a:defRPr sz="1200">
                <a:solidFill>
                  <a:srgbClr val="FFFFFF"/>
                </a:solidFill>
              </a:defRPr>
            </a:lvl7pPr>
            <a:lvl8pPr marL="3657600" lvl="7" indent="-304800" rtl="0">
              <a:lnSpc>
                <a:spcPct val="90000"/>
              </a:lnSpc>
              <a:spcBef>
                <a:spcPts val="400"/>
              </a:spcBef>
              <a:spcAft>
                <a:spcPts val="0"/>
              </a:spcAft>
              <a:buClr>
                <a:srgbClr val="FFFFFF"/>
              </a:buClr>
              <a:buSzPts val="1200"/>
              <a:buChar char="○"/>
              <a:defRPr sz="1200">
                <a:solidFill>
                  <a:srgbClr val="FFFFFF"/>
                </a:solidFill>
              </a:defRPr>
            </a:lvl8pPr>
            <a:lvl9pPr marL="4114800" lvl="8" indent="-304800" rtl="0">
              <a:lnSpc>
                <a:spcPct val="90000"/>
              </a:lnSpc>
              <a:spcBef>
                <a:spcPts val="400"/>
              </a:spcBef>
              <a:spcAft>
                <a:spcPts val="0"/>
              </a:spcAft>
              <a:buClr>
                <a:srgbClr val="FFFFFF"/>
              </a:buClr>
              <a:buSzPts val="1200"/>
              <a:buChar char="■"/>
              <a:defRPr sz="1200">
                <a:solidFill>
                  <a:srgbClr val="FFFFFF"/>
                </a:solidFill>
              </a:defRPr>
            </a:lvl9pPr>
          </a:lstStyle>
          <a:p>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Illustration: Right">
  <p:cSld name="Illustration: Right">
    <p:spTree>
      <p:nvGrpSpPr>
        <p:cNvPr id="1" name="Shape 747"/>
        <p:cNvGrpSpPr/>
        <p:nvPr/>
      </p:nvGrpSpPr>
      <p:grpSpPr>
        <a:xfrm>
          <a:off x="0" y="0"/>
          <a:ext cx="0" cy="0"/>
          <a:chOff x="0" y="0"/>
          <a:chExt cx="0" cy="0"/>
        </a:xfrm>
      </p:grpSpPr>
      <p:sp>
        <p:nvSpPr>
          <p:cNvPr id="748" name="Google Shape;748;p116"/>
          <p:cNvSpPr txBox="1">
            <a:spLocks noGrp="1"/>
          </p:cNvSpPr>
          <p:nvPr>
            <p:ph type="title"/>
          </p:nvPr>
        </p:nvSpPr>
        <p:spPr>
          <a:xfrm>
            <a:off x="628650" y="1263316"/>
            <a:ext cx="3413400" cy="1479900"/>
          </a:xfrm>
          <a:prstGeom prst="rect">
            <a:avLst/>
          </a:prstGeom>
          <a:noFill/>
          <a:ln>
            <a:noFill/>
          </a:ln>
        </p:spPr>
        <p:txBody>
          <a:bodyPr spcFirstLastPara="1" wrap="square" lIns="0" tIns="17125" rIns="34275" bIns="17125" anchor="b" anchorCtr="0">
            <a:noAutofit/>
          </a:bodyPr>
          <a:lstStyle>
            <a:lvl1pPr lvl="0" algn="l" rtl="0">
              <a:lnSpc>
                <a:spcPct val="10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749" name="Google Shape;749;p116"/>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750" name="Google Shape;750;p116"/>
          <p:cNvSpPr txBox="1">
            <a:spLocks noGrp="1"/>
          </p:cNvSpPr>
          <p:nvPr>
            <p:ph type="body" idx="1"/>
          </p:nvPr>
        </p:nvSpPr>
        <p:spPr>
          <a:xfrm>
            <a:off x="628568" y="2887861"/>
            <a:ext cx="3413700" cy="894900"/>
          </a:xfrm>
          <a:prstGeom prst="rect">
            <a:avLst/>
          </a:prstGeom>
          <a:noFill/>
          <a:ln>
            <a:noFill/>
          </a:ln>
        </p:spPr>
        <p:txBody>
          <a:bodyPr spcFirstLastPara="1" wrap="square" lIns="0" tIns="17125" rIns="34275" bIns="17125" anchor="t" anchorCtr="0">
            <a:noAutofit/>
          </a:bodyPr>
          <a:lstStyle>
            <a:lvl1pPr marL="457200" lvl="0" indent="-298450" algn="l" rtl="0">
              <a:lnSpc>
                <a:spcPct val="150000"/>
              </a:lnSpc>
              <a:spcBef>
                <a:spcPts val="700"/>
              </a:spcBef>
              <a:spcAft>
                <a:spcPts val="0"/>
              </a:spcAft>
              <a:buSzPts val="1100"/>
              <a:buChar char="＋"/>
              <a:defRPr/>
            </a:lvl1pPr>
            <a:lvl2pPr marL="914400" lvl="1" indent="-292100" algn="l" rtl="0">
              <a:lnSpc>
                <a:spcPct val="150000"/>
              </a:lnSpc>
              <a:spcBef>
                <a:spcPts val="400"/>
              </a:spcBef>
              <a:spcAft>
                <a:spcPts val="0"/>
              </a:spcAft>
              <a:buSzPts val="1000"/>
              <a:buChar char="＋"/>
              <a:defRPr/>
            </a:lvl2pPr>
            <a:lvl3pPr marL="1371600" lvl="2" indent="-292100" algn="l" rtl="0">
              <a:lnSpc>
                <a:spcPct val="150000"/>
              </a:lnSpc>
              <a:spcBef>
                <a:spcPts val="400"/>
              </a:spcBef>
              <a:spcAft>
                <a:spcPts val="0"/>
              </a:spcAft>
              <a:buSzPts val="1000"/>
              <a:buChar char="＞"/>
              <a:defRPr/>
            </a:lvl3pPr>
            <a:lvl4pPr marL="1828800" lvl="3" indent="-292100" algn="l" rtl="0">
              <a:lnSpc>
                <a:spcPct val="150000"/>
              </a:lnSpc>
              <a:spcBef>
                <a:spcPts val="400"/>
              </a:spcBef>
              <a:spcAft>
                <a:spcPts val="0"/>
              </a:spcAft>
              <a:buSzPts val="1000"/>
              <a:buChar char="⚬"/>
              <a:defRPr/>
            </a:lvl4pPr>
            <a:lvl5pPr marL="2286000" lvl="4" indent="-292100" algn="l" rtl="0">
              <a:lnSpc>
                <a:spcPct val="150000"/>
              </a:lnSpc>
              <a:spcBef>
                <a:spcPts val="400"/>
              </a:spcBef>
              <a:spcAft>
                <a:spcPts val="0"/>
              </a:spcAft>
              <a:buSzPts val="1000"/>
              <a:buChar char="＋"/>
              <a:defRPr/>
            </a:lvl5pPr>
            <a:lvl6pPr marL="2743200" lvl="5" indent="-273050" algn="l" rtl="0">
              <a:lnSpc>
                <a:spcPct val="90000"/>
              </a:lnSpc>
              <a:spcBef>
                <a:spcPts val="400"/>
              </a:spcBef>
              <a:spcAft>
                <a:spcPts val="0"/>
              </a:spcAft>
              <a:buClr>
                <a:schemeClr val="lt1"/>
              </a:buClr>
              <a:buSzPts val="700"/>
              <a:buChar char="■"/>
              <a:defRPr>
                <a:solidFill>
                  <a:schemeClr val="lt1"/>
                </a:solidFill>
              </a:defRPr>
            </a:lvl6pPr>
            <a:lvl7pPr marL="3200400" lvl="6" indent="-273050" algn="l" rtl="0">
              <a:lnSpc>
                <a:spcPct val="90000"/>
              </a:lnSpc>
              <a:spcBef>
                <a:spcPts val="400"/>
              </a:spcBef>
              <a:spcAft>
                <a:spcPts val="0"/>
              </a:spcAft>
              <a:buClr>
                <a:schemeClr val="lt1"/>
              </a:buClr>
              <a:buSzPts val="700"/>
              <a:buChar char="●"/>
              <a:defRPr>
                <a:solidFill>
                  <a:schemeClr val="lt1"/>
                </a:solidFill>
              </a:defRPr>
            </a:lvl7pPr>
            <a:lvl8pPr marL="3657600" lvl="7" indent="-273050" algn="l" rtl="0">
              <a:lnSpc>
                <a:spcPct val="90000"/>
              </a:lnSpc>
              <a:spcBef>
                <a:spcPts val="400"/>
              </a:spcBef>
              <a:spcAft>
                <a:spcPts val="0"/>
              </a:spcAft>
              <a:buClr>
                <a:schemeClr val="lt1"/>
              </a:buClr>
              <a:buSzPts val="700"/>
              <a:buChar char="○"/>
              <a:defRPr>
                <a:solidFill>
                  <a:schemeClr val="lt1"/>
                </a:solidFill>
              </a:defRPr>
            </a:lvl8pPr>
            <a:lvl9pPr marL="4114800" lvl="8" indent="-273050" algn="l" rtl="0">
              <a:lnSpc>
                <a:spcPct val="90000"/>
              </a:lnSpc>
              <a:spcBef>
                <a:spcPts val="400"/>
              </a:spcBef>
              <a:spcAft>
                <a:spcPts val="0"/>
              </a:spcAft>
              <a:buClr>
                <a:schemeClr val="lt1"/>
              </a:buClr>
              <a:buSzPts val="700"/>
              <a:buChar char="■"/>
              <a:defRPr>
                <a:solidFill>
                  <a:schemeClr val="lt1"/>
                </a:solidFill>
              </a:defRPr>
            </a:lvl9pPr>
          </a:lstStyle>
          <a:p>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Illustration: Left">
  <p:cSld name="Illustration: Left">
    <p:spTree>
      <p:nvGrpSpPr>
        <p:cNvPr id="1" name="Shape 751"/>
        <p:cNvGrpSpPr/>
        <p:nvPr/>
      </p:nvGrpSpPr>
      <p:grpSpPr>
        <a:xfrm>
          <a:off x="0" y="0"/>
          <a:ext cx="0" cy="0"/>
          <a:chOff x="0" y="0"/>
          <a:chExt cx="0" cy="0"/>
        </a:xfrm>
      </p:grpSpPr>
      <p:sp>
        <p:nvSpPr>
          <p:cNvPr id="752" name="Google Shape;752;p117"/>
          <p:cNvSpPr txBox="1">
            <a:spLocks noGrp="1"/>
          </p:cNvSpPr>
          <p:nvPr>
            <p:ph type="body" idx="1"/>
          </p:nvPr>
        </p:nvSpPr>
        <p:spPr>
          <a:xfrm>
            <a:off x="5053627" y="2887861"/>
            <a:ext cx="3413700" cy="894900"/>
          </a:xfrm>
          <a:prstGeom prst="rect">
            <a:avLst/>
          </a:prstGeom>
          <a:noFill/>
          <a:ln>
            <a:noFill/>
          </a:ln>
        </p:spPr>
        <p:txBody>
          <a:bodyPr spcFirstLastPara="1" wrap="square" lIns="0" tIns="17125" rIns="34275" bIns="17125" anchor="t" anchorCtr="0">
            <a:noAutofit/>
          </a:bodyPr>
          <a:lstStyle>
            <a:lvl1pPr marL="457200" lvl="0" indent="-298450" rtl="0">
              <a:lnSpc>
                <a:spcPct val="150000"/>
              </a:lnSpc>
              <a:spcBef>
                <a:spcPts val="700"/>
              </a:spcBef>
              <a:spcAft>
                <a:spcPts val="0"/>
              </a:spcAft>
              <a:buSzPts val="11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SzPts val="1000"/>
              <a:buChar char="⚬"/>
              <a:defRPr/>
            </a:lvl4pPr>
            <a:lvl5pPr marL="2286000" lvl="4" indent="-292100" rtl="0">
              <a:lnSpc>
                <a:spcPct val="150000"/>
              </a:lnSpc>
              <a:spcBef>
                <a:spcPts val="400"/>
              </a:spcBef>
              <a:spcAft>
                <a:spcPts val="0"/>
              </a:spcAft>
              <a:buSzPts val="1000"/>
              <a:buChar char="＋"/>
              <a:defRPr/>
            </a:lvl5pPr>
            <a:lvl6pPr marL="2743200" lvl="5" indent="-273050" rtl="0">
              <a:lnSpc>
                <a:spcPct val="90000"/>
              </a:lnSpc>
              <a:spcBef>
                <a:spcPts val="400"/>
              </a:spcBef>
              <a:spcAft>
                <a:spcPts val="0"/>
              </a:spcAft>
              <a:buClr>
                <a:schemeClr val="lt1"/>
              </a:buClr>
              <a:buSzPts val="700"/>
              <a:buChar char="■"/>
              <a:defRPr>
                <a:solidFill>
                  <a:schemeClr val="lt1"/>
                </a:solidFill>
              </a:defRPr>
            </a:lvl6pPr>
            <a:lvl7pPr marL="3200400" lvl="6" indent="-273050" rtl="0">
              <a:lnSpc>
                <a:spcPct val="90000"/>
              </a:lnSpc>
              <a:spcBef>
                <a:spcPts val="400"/>
              </a:spcBef>
              <a:spcAft>
                <a:spcPts val="0"/>
              </a:spcAft>
              <a:buClr>
                <a:schemeClr val="lt1"/>
              </a:buClr>
              <a:buSzPts val="700"/>
              <a:buChar char="●"/>
              <a:defRPr>
                <a:solidFill>
                  <a:schemeClr val="lt1"/>
                </a:solidFill>
              </a:defRPr>
            </a:lvl7pPr>
            <a:lvl8pPr marL="3657600" lvl="7" indent="-273050" rtl="0">
              <a:lnSpc>
                <a:spcPct val="90000"/>
              </a:lnSpc>
              <a:spcBef>
                <a:spcPts val="400"/>
              </a:spcBef>
              <a:spcAft>
                <a:spcPts val="0"/>
              </a:spcAft>
              <a:buClr>
                <a:schemeClr val="lt1"/>
              </a:buClr>
              <a:buSzPts val="700"/>
              <a:buChar char="○"/>
              <a:defRPr>
                <a:solidFill>
                  <a:schemeClr val="lt1"/>
                </a:solidFill>
              </a:defRPr>
            </a:lvl8pPr>
            <a:lvl9pPr marL="4114800" lvl="8" indent="-273050"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753" name="Google Shape;753;p117"/>
          <p:cNvSpPr txBox="1">
            <a:spLocks noGrp="1"/>
          </p:cNvSpPr>
          <p:nvPr>
            <p:ph type="title"/>
          </p:nvPr>
        </p:nvSpPr>
        <p:spPr>
          <a:xfrm>
            <a:off x="5053627" y="1263316"/>
            <a:ext cx="3413400" cy="1479900"/>
          </a:xfrm>
          <a:prstGeom prst="rect">
            <a:avLst/>
          </a:prstGeom>
          <a:noFill/>
          <a:ln>
            <a:noFill/>
          </a:ln>
        </p:spPr>
        <p:txBody>
          <a:bodyPr spcFirstLastPara="1" wrap="square" lIns="0" tIns="17125" rIns="34275" bIns="17125" anchor="b" anchorCtr="0">
            <a:noAutofit/>
          </a:bodyPr>
          <a:lstStyle>
            <a:lvl1pPr lvl="0" rtl="0">
              <a:lnSpc>
                <a:spcPct val="10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754" name="Google Shape;754;p117"/>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matchingName="Illustration: Title + Large Illustration">
  <p:cSld name="Illustration: Title + Large Illustration">
    <p:spTree>
      <p:nvGrpSpPr>
        <p:cNvPr id="1" name="Shape 755"/>
        <p:cNvGrpSpPr/>
        <p:nvPr/>
      </p:nvGrpSpPr>
      <p:grpSpPr>
        <a:xfrm>
          <a:off x="0" y="0"/>
          <a:ext cx="0" cy="0"/>
          <a:chOff x="0" y="0"/>
          <a:chExt cx="0" cy="0"/>
        </a:xfrm>
      </p:grpSpPr>
      <p:sp>
        <p:nvSpPr>
          <p:cNvPr id="756" name="Google Shape;756;p118"/>
          <p:cNvSpPr txBox="1">
            <a:spLocks noGrp="1"/>
          </p:cNvSpPr>
          <p:nvPr>
            <p:ph type="subTitle" idx="1"/>
          </p:nvPr>
        </p:nvSpPr>
        <p:spPr>
          <a:xfrm>
            <a:off x="635845" y="833663"/>
            <a:ext cx="7886700" cy="416100"/>
          </a:xfrm>
          <a:prstGeom prst="rect">
            <a:avLst/>
          </a:prstGeom>
        </p:spPr>
        <p:txBody>
          <a:bodyPr spcFirstLastPara="1" wrap="square" lIns="102850" tIns="17125" rIns="34275" bIns="17125" anchor="t" anchorCtr="0">
            <a:noAutofit/>
          </a:bodyPr>
          <a:lstStyle>
            <a:lvl1pPr lvl="0" algn="ctr" rtl="0">
              <a:spcBef>
                <a:spcPts val="700"/>
              </a:spcBef>
              <a:spcAft>
                <a:spcPts val="0"/>
              </a:spcAft>
              <a:buNone/>
              <a:defRPr/>
            </a:lvl1pPr>
            <a:lvl2pPr lvl="1" algn="ctr" rtl="0">
              <a:spcBef>
                <a:spcPts val="700"/>
              </a:spcBef>
              <a:spcAft>
                <a:spcPts val="0"/>
              </a:spcAft>
              <a:buNone/>
              <a:defRPr/>
            </a:lvl2pPr>
            <a:lvl3pPr lvl="2" algn="ctr" rtl="0">
              <a:spcBef>
                <a:spcPts val="700"/>
              </a:spcBef>
              <a:spcAft>
                <a:spcPts val="0"/>
              </a:spcAft>
              <a:buNone/>
              <a:defRPr/>
            </a:lvl3pPr>
            <a:lvl4pPr lvl="3" algn="ctr" rtl="0">
              <a:spcBef>
                <a:spcPts val="700"/>
              </a:spcBef>
              <a:spcAft>
                <a:spcPts val="0"/>
              </a:spcAft>
              <a:buNone/>
              <a:defRPr/>
            </a:lvl4pPr>
            <a:lvl5pPr lvl="4" algn="ctr" rtl="0">
              <a:spcBef>
                <a:spcPts val="700"/>
              </a:spcBef>
              <a:spcAft>
                <a:spcPts val="0"/>
              </a:spcAft>
              <a:buNone/>
              <a:defRPr/>
            </a:lvl5pPr>
            <a:lvl6pPr lvl="5" algn="ctr" rtl="0">
              <a:spcBef>
                <a:spcPts val="700"/>
              </a:spcBef>
              <a:spcAft>
                <a:spcPts val="0"/>
              </a:spcAft>
              <a:buNone/>
              <a:defRPr/>
            </a:lvl6pPr>
            <a:lvl7pPr lvl="6" algn="ctr" rtl="0">
              <a:spcBef>
                <a:spcPts val="700"/>
              </a:spcBef>
              <a:spcAft>
                <a:spcPts val="0"/>
              </a:spcAft>
              <a:buNone/>
              <a:defRPr/>
            </a:lvl7pPr>
            <a:lvl8pPr lvl="7" algn="ctr" rtl="0">
              <a:spcBef>
                <a:spcPts val="700"/>
              </a:spcBef>
              <a:spcAft>
                <a:spcPts val="0"/>
              </a:spcAft>
              <a:buNone/>
              <a:defRPr/>
            </a:lvl8pPr>
            <a:lvl9pPr lvl="8" algn="ctr" rtl="0">
              <a:spcBef>
                <a:spcPts val="700"/>
              </a:spcBef>
              <a:spcAft>
                <a:spcPts val="0"/>
              </a:spcAft>
              <a:buNone/>
              <a:defRPr/>
            </a:lvl9pPr>
          </a:lstStyle>
          <a:p>
            <a:endParaRPr/>
          </a:p>
        </p:txBody>
      </p:sp>
      <p:sp>
        <p:nvSpPr>
          <p:cNvPr id="757" name="Google Shape;757;p118"/>
          <p:cNvSpPr txBox="1">
            <a:spLocks noGrp="1"/>
          </p:cNvSpPr>
          <p:nvPr>
            <p:ph type="title"/>
          </p:nvPr>
        </p:nvSpPr>
        <p:spPr>
          <a:xfrm>
            <a:off x="628650" y="360380"/>
            <a:ext cx="7886700" cy="416100"/>
          </a:xfrm>
          <a:prstGeom prst="rect">
            <a:avLst/>
          </a:prstGeom>
          <a:noFill/>
          <a:ln>
            <a:noFill/>
          </a:ln>
        </p:spPr>
        <p:txBody>
          <a:bodyPr spcFirstLastPara="1" wrap="square" lIns="34275" tIns="17125" rIns="34275" bIns="17125" anchor="t" anchorCtr="0">
            <a:noAutofit/>
          </a:bodyPr>
          <a:lstStyle>
            <a:lvl1pPr lvl="0" algn="ctr"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Photography: Right">
  <p:cSld name="Photography: Right">
    <p:spTree>
      <p:nvGrpSpPr>
        <p:cNvPr id="1" name="Shape 758"/>
        <p:cNvGrpSpPr/>
        <p:nvPr/>
      </p:nvGrpSpPr>
      <p:grpSpPr>
        <a:xfrm>
          <a:off x="0" y="0"/>
          <a:ext cx="0" cy="0"/>
          <a:chOff x="0" y="0"/>
          <a:chExt cx="0" cy="0"/>
        </a:xfrm>
      </p:grpSpPr>
      <p:sp>
        <p:nvSpPr>
          <p:cNvPr id="759" name="Google Shape;759;p119"/>
          <p:cNvSpPr txBox="1">
            <a:spLocks noGrp="1"/>
          </p:cNvSpPr>
          <p:nvPr>
            <p:ph type="title"/>
          </p:nvPr>
        </p:nvSpPr>
        <p:spPr>
          <a:xfrm>
            <a:off x="628650" y="1263316"/>
            <a:ext cx="3413400" cy="1479900"/>
          </a:xfrm>
          <a:prstGeom prst="rect">
            <a:avLst/>
          </a:prstGeom>
          <a:noFill/>
          <a:ln>
            <a:noFill/>
          </a:ln>
        </p:spPr>
        <p:txBody>
          <a:bodyPr spcFirstLastPara="1" wrap="square" lIns="34275" tIns="17125" rIns="34275" bIns="17125" anchor="b" anchorCtr="0">
            <a:noAutofit/>
          </a:bodyPr>
          <a:lstStyle>
            <a:lvl1pPr lvl="0" algn="l" rtl="0">
              <a:lnSpc>
                <a:spcPct val="10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760" name="Google Shape;760;p119"/>
          <p:cNvSpPr txBox="1">
            <a:spLocks noGrp="1"/>
          </p:cNvSpPr>
          <p:nvPr>
            <p:ph type="body" idx="1"/>
          </p:nvPr>
        </p:nvSpPr>
        <p:spPr>
          <a:xfrm>
            <a:off x="628650" y="2887579"/>
            <a:ext cx="3413400" cy="750300"/>
          </a:xfrm>
          <a:prstGeom prst="rect">
            <a:avLst/>
          </a:prstGeom>
          <a:noFill/>
          <a:ln>
            <a:noFill/>
          </a:ln>
        </p:spPr>
        <p:txBody>
          <a:bodyPr spcFirstLastPara="1" wrap="square" lIns="34275" tIns="17125" rIns="34275" bIns="17125" anchor="t" anchorCtr="0">
            <a:noAutofit/>
          </a:bodyPr>
          <a:lstStyle>
            <a:lvl1pPr marL="457200" lvl="0" indent="-298450" algn="l" rtl="0">
              <a:lnSpc>
                <a:spcPct val="150000"/>
              </a:lnSpc>
              <a:spcBef>
                <a:spcPts val="700"/>
              </a:spcBef>
              <a:spcAft>
                <a:spcPts val="0"/>
              </a:spcAft>
              <a:buSzPts val="1100"/>
              <a:buChar char="＋"/>
              <a:defRPr/>
            </a:lvl1pPr>
            <a:lvl2pPr marL="914400" lvl="1" indent="-292100" algn="l" rtl="0">
              <a:lnSpc>
                <a:spcPct val="150000"/>
              </a:lnSpc>
              <a:spcBef>
                <a:spcPts val="400"/>
              </a:spcBef>
              <a:spcAft>
                <a:spcPts val="0"/>
              </a:spcAft>
              <a:buSzPts val="1000"/>
              <a:buChar char="＋"/>
              <a:defRPr/>
            </a:lvl2pPr>
            <a:lvl3pPr marL="1371600" lvl="2" indent="-292100" algn="l" rtl="0">
              <a:lnSpc>
                <a:spcPct val="150000"/>
              </a:lnSpc>
              <a:spcBef>
                <a:spcPts val="400"/>
              </a:spcBef>
              <a:spcAft>
                <a:spcPts val="0"/>
              </a:spcAft>
              <a:buSzPts val="1000"/>
              <a:buChar char="＋"/>
              <a:defRPr/>
            </a:lvl3pPr>
            <a:lvl4pPr marL="1828800" lvl="3" indent="-260350" algn="l" rtl="0">
              <a:lnSpc>
                <a:spcPct val="150000"/>
              </a:lnSpc>
              <a:spcBef>
                <a:spcPts val="400"/>
              </a:spcBef>
              <a:spcAft>
                <a:spcPts val="0"/>
              </a:spcAft>
              <a:buClr>
                <a:schemeClr val="lt1"/>
              </a:buClr>
              <a:buSzPts val="500"/>
              <a:buChar char="●"/>
              <a:defRPr>
                <a:solidFill>
                  <a:schemeClr val="lt1"/>
                </a:solidFill>
              </a:defRPr>
            </a:lvl4pPr>
            <a:lvl5pPr marL="2286000" lvl="4" indent="-260350" algn="l" rtl="0">
              <a:lnSpc>
                <a:spcPct val="150000"/>
              </a:lnSpc>
              <a:spcBef>
                <a:spcPts val="400"/>
              </a:spcBef>
              <a:spcAft>
                <a:spcPts val="0"/>
              </a:spcAft>
              <a:buClr>
                <a:schemeClr val="lt1"/>
              </a:buClr>
              <a:buSzPts val="500"/>
              <a:buChar char="○"/>
              <a:defRPr>
                <a:solidFill>
                  <a:schemeClr val="lt1"/>
                </a:solidFill>
              </a:defRPr>
            </a:lvl5pPr>
            <a:lvl6pPr marL="2743200" lvl="5" indent="-273050" algn="l" rtl="0">
              <a:lnSpc>
                <a:spcPct val="90000"/>
              </a:lnSpc>
              <a:spcBef>
                <a:spcPts val="400"/>
              </a:spcBef>
              <a:spcAft>
                <a:spcPts val="0"/>
              </a:spcAft>
              <a:buClr>
                <a:schemeClr val="lt1"/>
              </a:buClr>
              <a:buSzPts val="700"/>
              <a:buChar char="■"/>
              <a:defRPr>
                <a:solidFill>
                  <a:schemeClr val="lt1"/>
                </a:solidFill>
              </a:defRPr>
            </a:lvl6pPr>
            <a:lvl7pPr marL="3200400" lvl="6" indent="-273050" algn="l" rtl="0">
              <a:lnSpc>
                <a:spcPct val="90000"/>
              </a:lnSpc>
              <a:spcBef>
                <a:spcPts val="400"/>
              </a:spcBef>
              <a:spcAft>
                <a:spcPts val="0"/>
              </a:spcAft>
              <a:buClr>
                <a:schemeClr val="lt1"/>
              </a:buClr>
              <a:buSzPts val="700"/>
              <a:buChar char="●"/>
              <a:defRPr>
                <a:solidFill>
                  <a:schemeClr val="lt1"/>
                </a:solidFill>
              </a:defRPr>
            </a:lvl7pPr>
            <a:lvl8pPr marL="3657600" lvl="7" indent="-273050" algn="l" rtl="0">
              <a:lnSpc>
                <a:spcPct val="90000"/>
              </a:lnSpc>
              <a:spcBef>
                <a:spcPts val="400"/>
              </a:spcBef>
              <a:spcAft>
                <a:spcPts val="0"/>
              </a:spcAft>
              <a:buClr>
                <a:schemeClr val="lt1"/>
              </a:buClr>
              <a:buSzPts val="700"/>
              <a:buChar char="○"/>
              <a:defRPr>
                <a:solidFill>
                  <a:schemeClr val="lt1"/>
                </a:solidFill>
              </a:defRPr>
            </a:lvl8pPr>
            <a:lvl9pPr marL="4114800" lvl="8" indent="-273050" algn="l"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761" name="Google Shape;761;p119"/>
          <p:cNvSpPr txBox="1">
            <a:spLocks noGrp="1"/>
          </p:cNvSpPr>
          <p:nvPr>
            <p:ph type="sldNum" idx="12"/>
          </p:nvPr>
        </p:nvSpPr>
        <p:spPr>
          <a:xfrm>
            <a:off x="8556784" y="4749851"/>
            <a:ext cx="548700" cy="393900"/>
          </a:xfrm>
          <a:prstGeom prst="rect">
            <a:avLst/>
          </a:prstGeom>
        </p:spPr>
        <p:txBody>
          <a:bodyPr spcFirstLastPara="1" wrap="square" lIns="34275" tIns="17125" rIns="34275" bIns="17125" anchor="t" anchorCtr="0">
            <a:noAutofit/>
          </a:bodyPr>
          <a:lstStyle>
            <a:lvl1pPr lvl="0" rtl="0">
              <a:buNone/>
              <a:defRPr sz="1200">
                <a:solidFill>
                  <a:schemeClr val="dk2"/>
                </a:solidFill>
              </a:defRPr>
            </a:lvl1pPr>
            <a:lvl2pPr lvl="1" rtl="0">
              <a:buNone/>
              <a:defRPr sz="1200">
                <a:solidFill>
                  <a:schemeClr val="dk2"/>
                </a:solidFill>
              </a:defRPr>
            </a:lvl2pPr>
            <a:lvl3pPr lvl="2" rtl="0">
              <a:buNone/>
              <a:defRPr sz="1200">
                <a:solidFill>
                  <a:schemeClr val="dk2"/>
                </a:solidFill>
              </a:defRPr>
            </a:lvl3pPr>
            <a:lvl4pPr lvl="3" rtl="0">
              <a:buNone/>
              <a:defRPr sz="1200">
                <a:solidFill>
                  <a:schemeClr val="dk2"/>
                </a:solidFill>
              </a:defRPr>
            </a:lvl4pPr>
            <a:lvl5pPr lvl="4" rtl="0">
              <a:buNone/>
              <a:defRPr sz="1200">
                <a:solidFill>
                  <a:schemeClr val="dk2"/>
                </a:solidFill>
              </a:defRPr>
            </a:lvl5pPr>
            <a:lvl6pPr lvl="5" rtl="0">
              <a:buNone/>
              <a:defRPr sz="1200">
                <a:solidFill>
                  <a:schemeClr val="dk2"/>
                </a:solidFill>
              </a:defRPr>
            </a:lvl6pPr>
            <a:lvl7pPr lvl="6" rtl="0">
              <a:buNone/>
              <a:defRPr sz="1200">
                <a:solidFill>
                  <a:schemeClr val="dk2"/>
                </a:solidFill>
              </a:defRPr>
            </a:lvl7pPr>
            <a:lvl8pPr lvl="7" rtl="0">
              <a:buNone/>
              <a:defRPr sz="1200">
                <a:solidFill>
                  <a:schemeClr val="dk2"/>
                </a:solidFill>
              </a:defRPr>
            </a:lvl8pPr>
            <a:lvl9pPr lvl="8" rtl="0">
              <a:buNone/>
              <a:defRPr sz="12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matchingName="Photography: Left">
  <p:cSld name="Photography: Left">
    <p:spTree>
      <p:nvGrpSpPr>
        <p:cNvPr id="1" name="Shape 762"/>
        <p:cNvGrpSpPr/>
        <p:nvPr/>
      </p:nvGrpSpPr>
      <p:grpSpPr>
        <a:xfrm>
          <a:off x="0" y="0"/>
          <a:ext cx="0" cy="0"/>
          <a:chOff x="0" y="0"/>
          <a:chExt cx="0" cy="0"/>
        </a:xfrm>
      </p:grpSpPr>
      <p:sp>
        <p:nvSpPr>
          <p:cNvPr id="763" name="Google Shape;763;p120"/>
          <p:cNvSpPr txBox="1">
            <a:spLocks noGrp="1"/>
          </p:cNvSpPr>
          <p:nvPr>
            <p:ph type="body" idx="1"/>
          </p:nvPr>
        </p:nvSpPr>
        <p:spPr>
          <a:xfrm>
            <a:off x="5053631" y="2887579"/>
            <a:ext cx="3413400" cy="750300"/>
          </a:xfrm>
          <a:prstGeom prst="rect">
            <a:avLst/>
          </a:prstGeom>
          <a:noFill/>
          <a:ln>
            <a:noFill/>
          </a:ln>
        </p:spPr>
        <p:txBody>
          <a:bodyPr spcFirstLastPara="1" wrap="square" lIns="34275" tIns="17125" rIns="34275" bIns="17125" anchor="t" anchorCtr="0">
            <a:noAutofit/>
          </a:bodyPr>
          <a:lstStyle>
            <a:lvl1pPr marL="457200" lvl="0" indent="-298450" algn="l" rtl="0">
              <a:lnSpc>
                <a:spcPct val="150000"/>
              </a:lnSpc>
              <a:spcBef>
                <a:spcPts val="700"/>
              </a:spcBef>
              <a:spcAft>
                <a:spcPts val="0"/>
              </a:spcAft>
              <a:buSzPts val="1100"/>
              <a:buChar char="＋"/>
              <a:defRPr/>
            </a:lvl1pPr>
            <a:lvl2pPr marL="914400" lvl="1" indent="-292100" algn="l" rtl="0">
              <a:lnSpc>
                <a:spcPct val="150000"/>
              </a:lnSpc>
              <a:spcBef>
                <a:spcPts val="400"/>
              </a:spcBef>
              <a:spcAft>
                <a:spcPts val="0"/>
              </a:spcAft>
              <a:buSzPts val="1000"/>
              <a:buChar char="＋"/>
              <a:defRPr/>
            </a:lvl2pPr>
            <a:lvl3pPr marL="1371600" lvl="2" indent="-292100" algn="l" rtl="0">
              <a:lnSpc>
                <a:spcPct val="150000"/>
              </a:lnSpc>
              <a:spcBef>
                <a:spcPts val="400"/>
              </a:spcBef>
              <a:spcAft>
                <a:spcPts val="0"/>
              </a:spcAft>
              <a:buSzPts val="1000"/>
              <a:buChar char="＋"/>
              <a:defRPr/>
            </a:lvl3pPr>
            <a:lvl4pPr marL="1828800" lvl="3" indent="-260350" algn="l" rtl="0">
              <a:lnSpc>
                <a:spcPct val="150000"/>
              </a:lnSpc>
              <a:spcBef>
                <a:spcPts val="400"/>
              </a:spcBef>
              <a:spcAft>
                <a:spcPts val="0"/>
              </a:spcAft>
              <a:buClr>
                <a:schemeClr val="lt1"/>
              </a:buClr>
              <a:buSzPts val="500"/>
              <a:buChar char="●"/>
              <a:defRPr>
                <a:solidFill>
                  <a:schemeClr val="lt1"/>
                </a:solidFill>
              </a:defRPr>
            </a:lvl4pPr>
            <a:lvl5pPr marL="2286000" lvl="4" indent="-260350" algn="l" rtl="0">
              <a:lnSpc>
                <a:spcPct val="150000"/>
              </a:lnSpc>
              <a:spcBef>
                <a:spcPts val="400"/>
              </a:spcBef>
              <a:spcAft>
                <a:spcPts val="0"/>
              </a:spcAft>
              <a:buClr>
                <a:schemeClr val="lt1"/>
              </a:buClr>
              <a:buSzPts val="500"/>
              <a:buChar char="○"/>
              <a:defRPr>
                <a:solidFill>
                  <a:schemeClr val="lt1"/>
                </a:solidFill>
              </a:defRPr>
            </a:lvl5pPr>
            <a:lvl6pPr marL="2743200" lvl="5" indent="-273050" algn="l" rtl="0">
              <a:lnSpc>
                <a:spcPct val="90000"/>
              </a:lnSpc>
              <a:spcBef>
                <a:spcPts val="400"/>
              </a:spcBef>
              <a:spcAft>
                <a:spcPts val="0"/>
              </a:spcAft>
              <a:buClr>
                <a:schemeClr val="lt1"/>
              </a:buClr>
              <a:buSzPts val="700"/>
              <a:buChar char="■"/>
              <a:defRPr>
                <a:solidFill>
                  <a:schemeClr val="lt1"/>
                </a:solidFill>
              </a:defRPr>
            </a:lvl6pPr>
            <a:lvl7pPr marL="3200400" lvl="6" indent="-273050" algn="l" rtl="0">
              <a:lnSpc>
                <a:spcPct val="90000"/>
              </a:lnSpc>
              <a:spcBef>
                <a:spcPts val="400"/>
              </a:spcBef>
              <a:spcAft>
                <a:spcPts val="0"/>
              </a:spcAft>
              <a:buClr>
                <a:schemeClr val="lt1"/>
              </a:buClr>
              <a:buSzPts val="700"/>
              <a:buChar char="●"/>
              <a:defRPr>
                <a:solidFill>
                  <a:schemeClr val="lt1"/>
                </a:solidFill>
              </a:defRPr>
            </a:lvl7pPr>
            <a:lvl8pPr marL="3657600" lvl="7" indent="-273050" algn="l" rtl="0">
              <a:lnSpc>
                <a:spcPct val="90000"/>
              </a:lnSpc>
              <a:spcBef>
                <a:spcPts val="400"/>
              </a:spcBef>
              <a:spcAft>
                <a:spcPts val="0"/>
              </a:spcAft>
              <a:buClr>
                <a:schemeClr val="lt1"/>
              </a:buClr>
              <a:buSzPts val="700"/>
              <a:buChar char="○"/>
              <a:defRPr>
                <a:solidFill>
                  <a:schemeClr val="lt1"/>
                </a:solidFill>
              </a:defRPr>
            </a:lvl8pPr>
            <a:lvl9pPr marL="4114800" lvl="8" indent="-273050" algn="l"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764" name="Google Shape;764;p120"/>
          <p:cNvSpPr txBox="1">
            <a:spLocks noGrp="1"/>
          </p:cNvSpPr>
          <p:nvPr>
            <p:ph type="title"/>
          </p:nvPr>
        </p:nvSpPr>
        <p:spPr>
          <a:xfrm>
            <a:off x="5053627" y="1263316"/>
            <a:ext cx="3413400" cy="1479900"/>
          </a:xfrm>
          <a:prstGeom prst="rect">
            <a:avLst/>
          </a:prstGeom>
          <a:noFill/>
          <a:ln>
            <a:noFill/>
          </a:ln>
        </p:spPr>
        <p:txBody>
          <a:bodyPr spcFirstLastPara="1" wrap="square" lIns="34275" tIns="17125" rIns="34275" bIns="17125" anchor="b" anchorCtr="0">
            <a:noAutofit/>
          </a:bodyPr>
          <a:lstStyle>
            <a:lvl1pPr lvl="0" algn="l" rtl="0">
              <a:lnSpc>
                <a:spcPct val="10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765" name="Google Shape;765;p120"/>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matchingName="Photography: Full Background">
  <p:cSld name="Photography: Full Background">
    <p:bg>
      <p:bgPr>
        <a:solidFill>
          <a:schemeClr val="dk1"/>
        </a:solidFill>
        <a:effectLst/>
      </p:bgPr>
    </p:bg>
    <p:spTree>
      <p:nvGrpSpPr>
        <p:cNvPr id="1" name="Shape 766"/>
        <p:cNvGrpSpPr/>
        <p:nvPr/>
      </p:nvGrpSpPr>
      <p:grpSpPr>
        <a:xfrm>
          <a:off x="0" y="0"/>
          <a:ext cx="0" cy="0"/>
          <a:chOff x="0" y="0"/>
          <a:chExt cx="0" cy="0"/>
        </a:xfrm>
      </p:grpSpPr>
      <p:sp>
        <p:nvSpPr>
          <p:cNvPr id="767" name="Google Shape;767;p121"/>
          <p:cNvSpPr/>
          <p:nvPr/>
        </p:nvSpPr>
        <p:spPr>
          <a:xfrm>
            <a:off x="19" y="0"/>
            <a:ext cx="9144000" cy="5143500"/>
          </a:xfrm>
          <a:prstGeom prst="rect">
            <a:avLst/>
          </a:prstGeom>
          <a:solidFill>
            <a:schemeClr val="dk1">
              <a:alpha val="64709"/>
            </a:schemeClr>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sp>
        <p:nvSpPr>
          <p:cNvPr id="768" name="Google Shape;768;p121"/>
          <p:cNvSpPr txBox="1">
            <a:spLocks noGrp="1"/>
          </p:cNvSpPr>
          <p:nvPr>
            <p:ph type="title"/>
          </p:nvPr>
        </p:nvSpPr>
        <p:spPr>
          <a:xfrm>
            <a:off x="628650" y="2153127"/>
            <a:ext cx="7886700" cy="489300"/>
          </a:xfrm>
          <a:prstGeom prst="rect">
            <a:avLst/>
          </a:prstGeom>
          <a:noFill/>
          <a:ln>
            <a:noFill/>
          </a:ln>
        </p:spPr>
        <p:txBody>
          <a:bodyPr spcFirstLastPara="1" wrap="square" lIns="34275" tIns="17125" rIns="34275" bIns="17125" anchor="t" anchorCtr="0">
            <a:noAutofit/>
          </a:bodyPr>
          <a:lstStyle>
            <a:lvl1pPr lvl="0" algn="ctr" rtl="0">
              <a:lnSpc>
                <a:spcPct val="90000"/>
              </a:lnSpc>
              <a:spcBef>
                <a:spcPts val="0"/>
              </a:spcBef>
              <a:spcAft>
                <a:spcPts val="0"/>
              </a:spcAft>
              <a:buClr>
                <a:schemeClr val="lt1"/>
              </a:buClr>
              <a:buSzPts val="2500"/>
              <a:buFont typeface="Arial"/>
              <a:buNone/>
              <a:defRPr sz="2500">
                <a:solidFill>
                  <a:schemeClr val="lt1"/>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769" name="Google Shape;769;p121"/>
          <p:cNvSpPr txBox="1">
            <a:spLocks noGrp="1"/>
          </p:cNvSpPr>
          <p:nvPr>
            <p:ph type="subTitle" idx="1"/>
          </p:nvPr>
        </p:nvSpPr>
        <p:spPr>
          <a:xfrm>
            <a:off x="1198950" y="2692969"/>
            <a:ext cx="6746100" cy="381900"/>
          </a:xfrm>
          <a:prstGeom prst="rect">
            <a:avLst/>
          </a:prstGeom>
          <a:noFill/>
          <a:ln>
            <a:noFill/>
          </a:ln>
        </p:spPr>
        <p:txBody>
          <a:bodyPr spcFirstLastPara="1" wrap="square" lIns="34275" tIns="17125" rIns="34275" bIns="17125" anchor="t" anchorCtr="0">
            <a:noAutofit/>
          </a:bodyPr>
          <a:lstStyle>
            <a:lvl1pPr lvl="0" algn="ctr" rtl="0">
              <a:lnSpc>
                <a:spcPct val="100000"/>
              </a:lnSpc>
              <a:spcBef>
                <a:spcPts val="700"/>
              </a:spcBef>
              <a:spcAft>
                <a:spcPts val="0"/>
              </a:spcAft>
              <a:buSzPts val="1300"/>
              <a:buNone/>
              <a:defRPr>
                <a:solidFill>
                  <a:schemeClr val="lt1"/>
                </a:solidFill>
              </a:defRPr>
            </a:lvl1pPr>
            <a:lvl2pPr lvl="1" algn="ctr" rtl="0">
              <a:lnSpc>
                <a:spcPct val="150000"/>
              </a:lnSpc>
              <a:spcBef>
                <a:spcPts val="400"/>
              </a:spcBef>
              <a:spcAft>
                <a:spcPts val="0"/>
              </a:spcAft>
              <a:buSzPts val="1300"/>
              <a:buNone/>
              <a:defRPr/>
            </a:lvl2pPr>
            <a:lvl3pPr lvl="2" algn="ctr" rtl="0">
              <a:lnSpc>
                <a:spcPct val="150000"/>
              </a:lnSpc>
              <a:spcBef>
                <a:spcPts val="400"/>
              </a:spcBef>
              <a:spcAft>
                <a:spcPts val="0"/>
              </a:spcAft>
              <a:buSzPts val="1300"/>
              <a:buNone/>
              <a:defRPr/>
            </a:lvl3pPr>
            <a:lvl4pPr lvl="3" algn="ctr" rtl="0">
              <a:lnSpc>
                <a:spcPct val="150000"/>
              </a:lnSpc>
              <a:spcBef>
                <a:spcPts val="400"/>
              </a:spcBef>
              <a:spcAft>
                <a:spcPts val="0"/>
              </a:spcAft>
              <a:buSzPts val="1300"/>
              <a:buNone/>
              <a:defRPr/>
            </a:lvl4pPr>
            <a:lvl5pPr lvl="4" algn="ctr" rtl="0">
              <a:lnSpc>
                <a:spcPct val="150000"/>
              </a:lnSpc>
              <a:spcBef>
                <a:spcPts val="400"/>
              </a:spcBef>
              <a:spcAft>
                <a:spcPts val="0"/>
              </a:spcAft>
              <a:buSzPts val="1300"/>
              <a:buNone/>
              <a:defRPr/>
            </a:lvl5pPr>
            <a:lvl6pPr lvl="5" algn="ctr" rtl="0">
              <a:lnSpc>
                <a:spcPct val="90000"/>
              </a:lnSpc>
              <a:spcBef>
                <a:spcPts val="400"/>
              </a:spcBef>
              <a:spcAft>
                <a:spcPts val="0"/>
              </a:spcAft>
              <a:buClr>
                <a:schemeClr val="dk1"/>
              </a:buClr>
              <a:buSzPts val="1400"/>
              <a:buNone/>
              <a:defRPr sz="1400"/>
            </a:lvl6pPr>
            <a:lvl7pPr lvl="6" algn="ctr" rtl="0">
              <a:lnSpc>
                <a:spcPct val="90000"/>
              </a:lnSpc>
              <a:spcBef>
                <a:spcPts val="400"/>
              </a:spcBef>
              <a:spcAft>
                <a:spcPts val="0"/>
              </a:spcAft>
              <a:buClr>
                <a:schemeClr val="dk1"/>
              </a:buClr>
              <a:buSzPts val="1400"/>
              <a:buNone/>
              <a:defRPr sz="1400"/>
            </a:lvl7pPr>
            <a:lvl8pPr lvl="7" algn="ctr" rtl="0">
              <a:lnSpc>
                <a:spcPct val="90000"/>
              </a:lnSpc>
              <a:spcBef>
                <a:spcPts val="400"/>
              </a:spcBef>
              <a:spcAft>
                <a:spcPts val="0"/>
              </a:spcAft>
              <a:buClr>
                <a:schemeClr val="dk1"/>
              </a:buClr>
              <a:buSzPts val="1400"/>
              <a:buNone/>
              <a:defRPr sz="1400"/>
            </a:lvl8pPr>
            <a:lvl9pPr lvl="8" algn="ctr" rtl="0">
              <a:lnSpc>
                <a:spcPct val="90000"/>
              </a:lnSpc>
              <a:spcBef>
                <a:spcPts val="400"/>
              </a:spcBef>
              <a:spcAft>
                <a:spcPts val="0"/>
              </a:spcAft>
              <a:buClr>
                <a:schemeClr val="dk1"/>
              </a:buClr>
              <a:buSzPts val="1400"/>
              <a:buNone/>
              <a:defRPr sz="1400"/>
            </a:lvl9pPr>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C+G: Description + Chart">
  <p:cSld name="C+G: Description + Chart">
    <p:spTree>
      <p:nvGrpSpPr>
        <p:cNvPr id="1" name="Shape 770"/>
        <p:cNvGrpSpPr/>
        <p:nvPr/>
      </p:nvGrpSpPr>
      <p:grpSpPr>
        <a:xfrm>
          <a:off x="0" y="0"/>
          <a:ext cx="0" cy="0"/>
          <a:chOff x="0" y="0"/>
          <a:chExt cx="0" cy="0"/>
        </a:xfrm>
      </p:grpSpPr>
      <p:sp>
        <p:nvSpPr>
          <p:cNvPr id="771" name="Google Shape;771;p122"/>
          <p:cNvSpPr txBox="1">
            <a:spLocks noGrp="1"/>
          </p:cNvSpPr>
          <p:nvPr>
            <p:ph type="title"/>
          </p:nvPr>
        </p:nvSpPr>
        <p:spPr>
          <a:xfrm>
            <a:off x="628650" y="612518"/>
            <a:ext cx="3221400" cy="420900"/>
          </a:xfrm>
          <a:prstGeom prst="rect">
            <a:avLst/>
          </a:prstGeom>
          <a:noFill/>
          <a:ln>
            <a:noFill/>
          </a:ln>
        </p:spPr>
        <p:txBody>
          <a:bodyPr spcFirstLastPara="1" wrap="square" lIns="34275" tIns="17125" rIns="34275" bIns="17125" anchor="t" anchorCtr="0">
            <a:noAutofit/>
          </a:bodyPr>
          <a:lstStyle>
            <a:lvl1pPr lvl="0" algn="l"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772" name="Google Shape;772;p122"/>
          <p:cNvSpPr txBox="1">
            <a:spLocks noGrp="1"/>
          </p:cNvSpPr>
          <p:nvPr>
            <p:ph type="body" idx="1"/>
          </p:nvPr>
        </p:nvSpPr>
        <p:spPr>
          <a:xfrm>
            <a:off x="628650" y="1266700"/>
            <a:ext cx="1902900" cy="3081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50000"/>
              </a:lnSpc>
              <a:spcBef>
                <a:spcPts val="400"/>
              </a:spcBef>
              <a:spcAft>
                <a:spcPts val="0"/>
              </a:spcAft>
              <a:buClr>
                <a:schemeClr val="lt1"/>
              </a:buClr>
              <a:buSzPts val="500"/>
              <a:buChar char="＋"/>
              <a:defRPr>
                <a:solidFill>
                  <a:schemeClr val="lt1"/>
                </a:solidFill>
              </a:defRPr>
            </a:lvl2pPr>
            <a:lvl3pPr marL="1371600" lvl="2" indent="-260350" algn="l" rtl="0">
              <a:lnSpc>
                <a:spcPct val="150000"/>
              </a:lnSpc>
              <a:spcBef>
                <a:spcPts val="400"/>
              </a:spcBef>
              <a:spcAft>
                <a:spcPts val="0"/>
              </a:spcAft>
              <a:buClr>
                <a:schemeClr val="lt1"/>
              </a:buClr>
              <a:buSzPts val="500"/>
              <a:buChar char="＞"/>
              <a:defRPr>
                <a:solidFill>
                  <a:schemeClr val="lt1"/>
                </a:solidFill>
              </a:defRPr>
            </a:lvl3pPr>
            <a:lvl4pPr marL="1828800" lvl="3" indent="-260350" algn="l" rtl="0">
              <a:lnSpc>
                <a:spcPct val="150000"/>
              </a:lnSpc>
              <a:spcBef>
                <a:spcPts val="400"/>
              </a:spcBef>
              <a:spcAft>
                <a:spcPts val="0"/>
              </a:spcAft>
              <a:buClr>
                <a:schemeClr val="lt1"/>
              </a:buClr>
              <a:buSzPts val="500"/>
              <a:buChar char="o"/>
              <a:defRPr>
                <a:solidFill>
                  <a:schemeClr val="lt1"/>
                </a:solidFill>
              </a:defRPr>
            </a:lvl4pPr>
            <a:lvl5pPr marL="2286000" lvl="4" indent="-260350" algn="l" rtl="0">
              <a:lnSpc>
                <a:spcPct val="150000"/>
              </a:lnSpc>
              <a:spcBef>
                <a:spcPts val="400"/>
              </a:spcBef>
              <a:spcAft>
                <a:spcPts val="0"/>
              </a:spcAft>
              <a:buClr>
                <a:schemeClr val="lt1"/>
              </a:buClr>
              <a:buSzPts val="500"/>
              <a:buChar char="＋"/>
              <a:defRPr>
                <a:solidFill>
                  <a:schemeClr val="lt1"/>
                </a:solidFill>
              </a:defRPr>
            </a:lvl5pPr>
            <a:lvl6pPr marL="2743200" lvl="5" indent="-273050" algn="l" rtl="0">
              <a:lnSpc>
                <a:spcPct val="90000"/>
              </a:lnSpc>
              <a:spcBef>
                <a:spcPts val="400"/>
              </a:spcBef>
              <a:spcAft>
                <a:spcPts val="0"/>
              </a:spcAft>
              <a:buClr>
                <a:schemeClr val="lt1"/>
              </a:buClr>
              <a:buSzPts val="700"/>
              <a:buChar char="•"/>
              <a:defRPr>
                <a:solidFill>
                  <a:schemeClr val="lt1"/>
                </a:solidFill>
              </a:defRPr>
            </a:lvl6pPr>
            <a:lvl7pPr marL="3200400" lvl="6" indent="-273050" algn="l" rtl="0">
              <a:lnSpc>
                <a:spcPct val="90000"/>
              </a:lnSpc>
              <a:spcBef>
                <a:spcPts val="400"/>
              </a:spcBef>
              <a:spcAft>
                <a:spcPts val="0"/>
              </a:spcAft>
              <a:buClr>
                <a:schemeClr val="lt1"/>
              </a:buClr>
              <a:buSzPts val="700"/>
              <a:buChar char="•"/>
              <a:defRPr>
                <a:solidFill>
                  <a:schemeClr val="lt1"/>
                </a:solidFill>
              </a:defRPr>
            </a:lvl7pPr>
            <a:lvl8pPr marL="3657600" lvl="7" indent="-273050" algn="l" rtl="0">
              <a:lnSpc>
                <a:spcPct val="90000"/>
              </a:lnSpc>
              <a:spcBef>
                <a:spcPts val="400"/>
              </a:spcBef>
              <a:spcAft>
                <a:spcPts val="0"/>
              </a:spcAft>
              <a:buClr>
                <a:schemeClr val="lt1"/>
              </a:buClr>
              <a:buSzPts val="700"/>
              <a:buChar char="•"/>
              <a:defRPr>
                <a:solidFill>
                  <a:schemeClr val="lt1"/>
                </a:solidFill>
              </a:defRPr>
            </a:lvl8pPr>
            <a:lvl9pPr marL="4114800" lvl="8" indent="-273050" algn="l"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773" name="Google Shape;773;p122"/>
          <p:cNvSpPr txBox="1">
            <a:spLocks noGrp="1"/>
          </p:cNvSpPr>
          <p:nvPr>
            <p:ph type="body" idx="2"/>
          </p:nvPr>
        </p:nvSpPr>
        <p:spPr>
          <a:xfrm>
            <a:off x="628650" y="1639170"/>
            <a:ext cx="3221400" cy="614100"/>
          </a:xfrm>
          <a:prstGeom prst="rect">
            <a:avLst/>
          </a:prstGeom>
          <a:noFill/>
          <a:ln>
            <a:noFill/>
          </a:ln>
        </p:spPr>
        <p:txBody>
          <a:bodyPr spcFirstLastPara="1" wrap="square" lIns="34275" tIns="17125" rIns="34275" bIns="17125" anchor="t" anchorCtr="0">
            <a:noAutofit/>
          </a:bodyPr>
          <a:lstStyle>
            <a:lvl1pPr marL="457200" lvl="0" indent="-311150" algn="l" rtl="0">
              <a:lnSpc>
                <a:spcPct val="150000"/>
              </a:lnSpc>
              <a:spcBef>
                <a:spcPts val="700"/>
              </a:spcBef>
              <a:spcAft>
                <a:spcPts val="0"/>
              </a:spcAft>
              <a:buSzPts val="1300"/>
              <a:buChar char="＋"/>
              <a:defRPr/>
            </a:lvl1pPr>
            <a:lvl2pPr marL="914400" lvl="1" indent="-311150" algn="l" rtl="0">
              <a:lnSpc>
                <a:spcPct val="150000"/>
              </a:lnSpc>
              <a:spcBef>
                <a:spcPts val="400"/>
              </a:spcBef>
              <a:spcAft>
                <a:spcPts val="0"/>
              </a:spcAft>
              <a:buSzPts val="1300"/>
              <a:buChar char="＋"/>
              <a:defRPr/>
            </a:lvl2pPr>
            <a:lvl3pPr marL="1371600" lvl="2" indent="-311150" algn="l" rtl="0">
              <a:lnSpc>
                <a:spcPct val="150000"/>
              </a:lnSpc>
              <a:spcBef>
                <a:spcPts val="400"/>
              </a:spcBef>
              <a:spcAft>
                <a:spcPts val="0"/>
              </a:spcAft>
              <a:buSzPts val="1300"/>
              <a:buChar char="＋"/>
              <a:defRPr/>
            </a:lvl3pPr>
            <a:lvl4pPr marL="1828800" lvl="3" indent="-311150" algn="l" rtl="0">
              <a:lnSpc>
                <a:spcPct val="150000"/>
              </a:lnSpc>
              <a:spcBef>
                <a:spcPts val="400"/>
              </a:spcBef>
              <a:spcAft>
                <a:spcPts val="0"/>
              </a:spcAft>
              <a:buClr>
                <a:schemeClr val="lt1"/>
              </a:buClr>
              <a:buSzPts val="1300"/>
              <a:buChar char="●"/>
              <a:defRPr>
                <a:solidFill>
                  <a:schemeClr val="lt1"/>
                </a:solidFill>
              </a:defRPr>
            </a:lvl4pPr>
            <a:lvl5pPr marL="2286000" lvl="4" indent="-311150" algn="l" rtl="0">
              <a:lnSpc>
                <a:spcPct val="150000"/>
              </a:lnSpc>
              <a:spcBef>
                <a:spcPts val="400"/>
              </a:spcBef>
              <a:spcAft>
                <a:spcPts val="0"/>
              </a:spcAft>
              <a:buClr>
                <a:schemeClr val="lt1"/>
              </a:buClr>
              <a:buSzPts val="1300"/>
              <a:buChar char="○"/>
              <a:defRPr>
                <a:solidFill>
                  <a:schemeClr val="lt1"/>
                </a:solidFill>
              </a:defRPr>
            </a:lvl5pPr>
            <a:lvl6pPr marL="2743200" lvl="5" indent="-311150" algn="l" rtl="0">
              <a:lnSpc>
                <a:spcPct val="90000"/>
              </a:lnSpc>
              <a:spcBef>
                <a:spcPts val="400"/>
              </a:spcBef>
              <a:spcAft>
                <a:spcPts val="0"/>
              </a:spcAft>
              <a:buClr>
                <a:schemeClr val="lt1"/>
              </a:buClr>
              <a:buSzPts val="1300"/>
              <a:buChar char="■"/>
              <a:defRPr>
                <a:solidFill>
                  <a:schemeClr val="lt1"/>
                </a:solidFill>
              </a:defRPr>
            </a:lvl6pPr>
            <a:lvl7pPr marL="3200400" lvl="6" indent="-311150" algn="l" rtl="0">
              <a:lnSpc>
                <a:spcPct val="90000"/>
              </a:lnSpc>
              <a:spcBef>
                <a:spcPts val="400"/>
              </a:spcBef>
              <a:spcAft>
                <a:spcPts val="0"/>
              </a:spcAft>
              <a:buClr>
                <a:schemeClr val="lt1"/>
              </a:buClr>
              <a:buSzPts val="1300"/>
              <a:buChar char="●"/>
              <a:defRPr>
                <a:solidFill>
                  <a:schemeClr val="lt1"/>
                </a:solidFill>
              </a:defRPr>
            </a:lvl7pPr>
            <a:lvl8pPr marL="3657600" lvl="7" indent="-311150" algn="l" rtl="0">
              <a:lnSpc>
                <a:spcPct val="90000"/>
              </a:lnSpc>
              <a:spcBef>
                <a:spcPts val="400"/>
              </a:spcBef>
              <a:spcAft>
                <a:spcPts val="0"/>
              </a:spcAft>
              <a:buClr>
                <a:schemeClr val="lt1"/>
              </a:buClr>
              <a:buSzPts val="1300"/>
              <a:buChar char="○"/>
              <a:defRPr>
                <a:solidFill>
                  <a:schemeClr val="lt1"/>
                </a:solidFill>
              </a:defRPr>
            </a:lvl8pPr>
            <a:lvl9pPr marL="4114800" lvl="8" indent="-311150" algn="l"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774" name="Google Shape;774;p122"/>
          <p:cNvSpPr txBox="1">
            <a:spLocks noGrp="1"/>
          </p:cNvSpPr>
          <p:nvPr>
            <p:ph type="body" idx="3"/>
          </p:nvPr>
        </p:nvSpPr>
        <p:spPr>
          <a:xfrm>
            <a:off x="628650" y="2381566"/>
            <a:ext cx="1902900" cy="3081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50000"/>
              </a:lnSpc>
              <a:spcBef>
                <a:spcPts val="400"/>
              </a:spcBef>
              <a:spcAft>
                <a:spcPts val="0"/>
              </a:spcAft>
              <a:buClr>
                <a:schemeClr val="lt1"/>
              </a:buClr>
              <a:buSzPts val="500"/>
              <a:buChar char="＋"/>
              <a:defRPr>
                <a:solidFill>
                  <a:schemeClr val="lt1"/>
                </a:solidFill>
              </a:defRPr>
            </a:lvl2pPr>
            <a:lvl3pPr marL="1371600" lvl="2" indent="-260350" algn="l" rtl="0">
              <a:lnSpc>
                <a:spcPct val="150000"/>
              </a:lnSpc>
              <a:spcBef>
                <a:spcPts val="400"/>
              </a:spcBef>
              <a:spcAft>
                <a:spcPts val="0"/>
              </a:spcAft>
              <a:buClr>
                <a:schemeClr val="lt1"/>
              </a:buClr>
              <a:buSzPts val="500"/>
              <a:buChar char="＞"/>
              <a:defRPr>
                <a:solidFill>
                  <a:schemeClr val="lt1"/>
                </a:solidFill>
              </a:defRPr>
            </a:lvl3pPr>
            <a:lvl4pPr marL="1828800" lvl="3" indent="-260350" algn="l" rtl="0">
              <a:lnSpc>
                <a:spcPct val="150000"/>
              </a:lnSpc>
              <a:spcBef>
                <a:spcPts val="400"/>
              </a:spcBef>
              <a:spcAft>
                <a:spcPts val="0"/>
              </a:spcAft>
              <a:buClr>
                <a:schemeClr val="lt1"/>
              </a:buClr>
              <a:buSzPts val="500"/>
              <a:buChar char="o"/>
              <a:defRPr>
                <a:solidFill>
                  <a:schemeClr val="lt1"/>
                </a:solidFill>
              </a:defRPr>
            </a:lvl4pPr>
            <a:lvl5pPr marL="2286000" lvl="4" indent="-260350" algn="l" rtl="0">
              <a:lnSpc>
                <a:spcPct val="150000"/>
              </a:lnSpc>
              <a:spcBef>
                <a:spcPts val="400"/>
              </a:spcBef>
              <a:spcAft>
                <a:spcPts val="0"/>
              </a:spcAft>
              <a:buClr>
                <a:schemeClr val="lt1"/>
              </a:buClr>
              <a:buSzPts val="500"/>
              <a:buChar char="＋"/>
              <a:defRPr>
                <a:solidFill>
                  <a:schemeClr val="lt1"/>
                </a:solidFill>
              </a:defRPr>
            </a:lvl5pPr>
            <a:lvl6pPr marL="2743200" lvl="5" indent="-273050" algn="l" rtl="0">
              <a:lnSpc>
                <a:spcPct val="90000"/>
              </a:lnSpc>
              <a:spcBef>
                <a:spcPts val="400"/>
              </a:spcBef>
              <a:spcAft>
                <a:spcPts val="0"/>
              </a:spcAft>
              <a:buClr>
                <a:schemeClr val="lt1"/>
              </a:buClr>
              <a:buSzPts val="700"/>
              <a:buChar char="•"/>
              <a:defRPr>
                <a:solidFill>
                  <a:schemeClr val="lt1"/>
                </a:solidFill>
              </a:defRPr>
            </a:lvl6pPr>
            <a:lvl7pPr marL="3200400" lvl="6" indent="-273050" algn="l" rtl="0">
              <a:lnSpc>
                <a:spcPct val="90000"/>
              </a:lnSpc>
              <a:spcBef>
                <a:spcPts val="400"/>
              </a:spcBef>
              <a:spcAft>
                <a:spcPts val="0"/>
              </a:spcAft>
              <a:buClr>
                <a:schemeClr val="lt1"/>
              </a:buClr>
              <a:buSzPts val="700"/>
              <a:buChar char="•"/>
              <a:defRPr>
                <a:solidFill>
                  <a:schemeClr val="lt1"/>
                </a:solidFill>
              </a:defRPr>
            </a:lvl7pPr>
            <a:lvl8pPr marL="3657600" lvl="7" indent="-273050" algn="l" rtl="0">
              <a:lnSpc>
                <a:spcPct val="90000"/>
              </a:lnSpc>
              <a:spcBef>
                <a:spcPts val="400"/>
              </a:spcBef>
              <a:spcAft>
                <a:spcPts val="0"/>
              </a:spcAft>
              <a:buClr>
                <a:schemeClr val="lt1"/>
              </a:buClr>
              <a:buSzPts val="700"/>
              <a:buChar char="•"/>
              <a:defRPr>
                <a:solidFill>
                  <a:schemeClr val="lt1"/>
                </a:solidFill>
              </a:defRPr>
            </a:lvl8pPr>
            <a:lvl9pPr marL="4114800" lvl="8" indent="-273050" algn="l"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775" name="Google Shape;775;p122"/>
          <p:cNvSpPr txBox="1">
            <a:spLocks noGrp="1"/>
          </p:cNvSpPr>
          <p:nvPr>
            <p:ph type="body" idx="4"/>
          </p:nvPr>
        </p:nvSpPr>
        <p:spPr>
          <a:xfrm>
            <a:off x="628650" y="2754036"/>
            <a:ext cx="3221400" cy="614100"/>
          </a:xfrm>
          <a:prstGeom prst="rect">
            <a:avLst/>
          </a:prstGeom>
          <a:noFill/>
          <a:ln>
            <a:noFill/>
          </a:ln>
        </p:spPr>
        <p:txBody>
          <a:bodyPr spcFirstLastPara="1" wrap="square" lIns="34275" tIns="17125" rIns="34275" bIns="17125" anchor="t" anchorCtr="0">
            <a:noAutofit/>
          </a:bodyPr>
          <a:lstStyle>
            <a:lvl1pPr marL="457200" lvl="0" indent="-311150" algn="l" rtl="0">
              <a:lnSpc>
                <a:spcPct val="150000"/>
              </a:lnSpc>
              <a:spcBef>
                <a:spcPts val="700"/>
              </a:spcBef>
              <a:spcAft>
                <a:spcPts val="0"/>
              </a:spcAft>
              <a:buSzPts val="1300"/>
              <a:buChar char="＋"/>
              <a:defRPr/>
            </a:lvl1pPr>
            <a:lvl2pPr marL="914400" lvl="1" indent="-311150" algn="l" rtl="0">
              <a:lnSpc>
                <a:spcPct val="150000"/>
              </a:lnSpc>
              <a:spcBef>
                <a:spcPts val="400"/>
              </a:spcBef>
              <a:spcAft>
                <a:spcPts val="0"/>
              </a:spcAft>
              <a:buSzPts val="1300"/>
              <a:buChar char="＋"/>
              <a:defRPr/>
            </a:lvl2pPr>
            <a:lvl3pPr marL="1371600" lvl="2" indent="-311150" algn="l" rtl="0">
              <a:lnSpc>
                <a:spcPct val="150000"/>
              </a:lnSpc>
              <a:spcBef>
                <a:spcPts val="400"/>
              </a:spcBef>
              <a:spcAft>
                <a:spcPts val="0"/>
              </a:spcAft>
              <a:buSzPts val="1300"/>
              <a:buChar char="＋"/>
              <a:defRPr/>
            </a:lvl3pPr>
            <a:lvl4pPr marL="1828800" lvl="3" indent="-311150" algn="l" rtl="0">
              <a:lnSpc>
                <a:spcPct val="150000"/>
              </a:lnSpc>
              <a:spcBef>
                <a:spcPts val="400"/>
              </a:spcBef>
              <a:spcAft>
                <a:spcPts val="0"/>
              </a:spcAft>
              <a:buClr>
                <a:schemeClr val="lt1"/>
              </a:buClr>
              <a:buSzPts val="1300"/>
              <a:buChar char="●"/>
              <a:defRPr>
                <a:solidFill>
                  <a:schemeClr val="lt1"/>
                </a:solidFill>
              </a:defRPr>
            </a:lvl4pPr>
            <a:lvl5pPr marL="2286000" lvl="4" indent="-311150" algn="l" rtl="0">
              <a:lnSpc>
                <a:spcPct val="150000"/>
              </a:lnSpc>
              <a:spcBef>
                <a:spcPts val="400"/>
              </a:spcBef>
              <a:spcAft>
                <a:spcPts val="0"/>
              </a:spcAft>
              <a:buClr>
                <a:schemeClr val="lt1"/>
              </a:buClr>
              <a:buSzPts val="1300"/>
              <a:buChar char="○"/>
              <a:defRPr>
                <a:solidFill>
                  <a:schemeClr val="lt1"/>
                </a:solidFill>
              </a:defRPr>
            </a:lvl5pPr>
            <a:lvl6pPr marL="2743200" lvl="5" indent="-311150" algn="l" rtl="0">
              <a:lnSpc>
                <a:spcPct val="90000"/>
              </a:lnSpc>
              <a:spcBef>
                <a:spcPts val="400"/>
              </a:spcBef>
              <a:spcAft>
                <a:spcPts val="0"/>
              </a:spcAft>
              <a:buClr>
                <a:schemeClr val="lt1"/>
              </a:buClr>
              <a:buSzPts val="1300"/>
              <a:buChar char="■"/>
              <a:defRPr>
                <a:solidFill>
                  <a:schemeClr val="lt1"/>
                </a:solidFill>
              </a:defRPr>
            </a:lvl6pPr>
            <a:lvl7pPr marL="3200400" lvl="6" indent="-311150" algn="l" rtl="0">
              <a:lnSpc>
                <a:spcPct val="90000"/>
              </a:lnSpc>
              <a:spcBef>
                <a:spcPts val="400"/>
              </a:spcBef>
              <a:spcAft>
                <a:spcPts val="0"/>
              </a:spcAft>
              <a:buClr>
                <a:schemeClr val="lt1"/>
              </a:buClr>
              <a:buSzPts val="1300"/>
              <a:buChar char="●"/>
              <a:defRPr>
                <a:solidFill>
                  <a:schemeClr val="lt1"/>
                </a:solidFill>
              </a:defRPr>
            </a:lvl7pPr>
            <a:lvl8pPr marL="3657600" lvl="7" indent="-311150" algn="l" rtl="0">
              <a:lnSpc>
                <a:spcPct val="90000"/>
              </a:lnSpc>
              <a:spcBef>
                <a:spcPts val="400"/>
              </a:spcBef>
              <a:spcAft>
                <a:spcPts val="0"/>
              </a:spcAft>
              <a:buClr>
                <a:schemeClr val="lt1"/>
              </a:buClr>
              <a:buSzPts val="1300"/>
              <a:buChar char="○"/>
              <a:defRPr>
                <a:solidFill>
                  <a:schemeClr val="lt1"/>
                </a:solidFill>
              </a:defRPr>
            </a:lvl8pPr>
            <a:lvl9pPr marL="4114800" lvl="8" indent="-311150" algn="l"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776" name="Google Shape;776;p122"/>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777" name="Google Shape;777;p122"/>
          <p:cNvSpPr txBox="1">
            <a:spLocks noGrp="1"/>
          </p:cNvSpPr>
          <p:nvPr>
            <p:ph type="body" idx="5"/>
          </p:nvPr>
        </p:nvSpPr>
        <p:spPr>
          <a:xfrm>
            <a:off x="628650" y="3496431"/>
            <a:ext cx="1902900" cy="3081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50000"/>
              </a:lnSpc>
              <a:spcBef>
                <a:spcPts val="400"/>
              </a:spcBef>
              <a:spcAft>
                <a:spcPts val="0"/>
              </a:spcAft>
              <a:buClr>
                <a:schemeClr val="lt1"/>
              </a:buClr>
              <a:buSzPts val="500"/>
              <a:buChar char="＋"/>
              <a:defRPr>
                <a:solidFill>
                  <a:schemeClr val="lt1"/>
                </a:solidFill>
              </a:defRPr>
            </a:lvl2pPr>
            <a:lvl3pPr marL="1371600" lvl="2" indent="-260350" algn="l" rtl="0">
              <a:lnSpc>
                <a:spcPct val="150000"/>
              </a:lnSpc>
              <a:spcBef>
                <a:spcPts val="400"/>
              </a:spcBef>
              <a:spcAft>
                <a:spcPts val="0"/>
              </a:spcAft>
              <a:buClr>
                <a:schemeClr val="lt1"/>
              </a:buClr>
              <a:buSzPts val="500"/>
              <a:buChar char="＞"/>
              <a:defRPr>
                <a:solidFill>
                  <a:schemeClr val="lt1"/>
                </a:solidFill>
              </a:defRPr>
            </a:lvl3pPr>
            <a:lvl4pPr marL="1828800" lvl="3" indent="-260350" algn="l" rtl="0">
              <a:lnSpc>
                <a:spcPct val="150000"/>
              </a:lnSpc>
              <a:spcBef>
                <a:spcPts val="400"/>
              </a:spcBef>
              <a:spcAft>
                <a:spcPts val="0"/>
              </a:spcAft>
              <a:buClr>
                <a:schemeClr val="lt1"/>
              </a:buClr>
              <a:buSzPts val="500"/>
              <a:buChar char="o"/>
              <a:defRPr>
                <a:solidFill>
                  <a:schemeClr val="lt1"/>
                </a:solidFill>
              </a:defRPr>
            </a:lvl4pPr>
            <a:lvl5pPr marL="2286000" lvl="4" indent="-260350" algn="l" rtl="0">
              <a:lnSpc>
                <a:spcPct val="150000"/>
              </a:lnSpc>
              <a:spcBef>
                <a:spcPts val="400"/>
              </a:spcBef>
              <a:spcAft>
                <a:spcPts val="0"/>
              </a:spcAft>
              <a:buClr>
                <a:schemeClr val="lt1"/>
              </a:buClr>
              <a:buSzPts val="500"/>
              <a:buChar char="＋"/>
              <a:defRPr>
                <a:solidFill>
                  <a:schemeClr val="lt1"/>
                </a:solidFill>
              </a:defRPr>
            </a:lvl5pPr>
            <a:lvl6pPr marL="2743200" lvl="5" indent="-273050" algn="l" rtl="0">
              <a:lnSpc>
                <a:spcPct val="90000"/>
              </a:lnSpc>
              <a:spcBef>
                <a:spcPts val="400"/>
              </a:spcBef>
              <a:spcAft>
                <a:spcPts val="0"/>
              </a:spcAft>
              <a:buClr>
                <a:schemeClr val="lt1"/>
              </a:buClr>
              <a:buSzPts val="700"/>
              <a:buChar char="•"/>
              <a:defRPr>
                <a:solidFill>
                  <a:schemeClr val="lt1"/>
                </a:solidFill>
              </a:defRPr>
            </a:lvl6pPr>
            <a:lvl7pPr marL="3200400" lvl="6" indent="-273050" algn="l" rtl="0">
              <a:lnSpc>
                <a:spcPct val="90000"/>
              </a:lnSpc>
              <a:spcBef>
                <a:spcPts val="400"/>
              </a:spcBef>
              <a:spcAft>
                <a:spcPts val="0"/>
              </a:spcAft>
              <a:buClr>
                <a:schemeClr val="lt1"/>
              </a:buClr>
              <a:buSzPts val="700"/>
              <a:buChar char="•"/>
              <a:defRPr>
                <a:solidFill>
                  <a:schemeClr val="lt1"/>
                </a:solidFill>
              </a:defRPr>
            </a:lvl7pPr>
            <a:lvl8pPr marL="3657600" lvl="7" indent="-273050" algn="l" rtl="0">
              <a:lnSpc>
                <a:spcPct val="90000"/>
              </a:lnSpc>
              <a:spcBef>
                <a:spcPts val="400"/>
              </a:spcBef>
              <a:spcAft>
                <a:spcPts val="0"/>
              </a:spcAft>
              <a:buClr>
                <a:schemeClr val="lt1"/>
              </a:buClr>
              <a:buSzPts val="700"/>
              <a:buChar char="•"/>
              <a:defRPr>
                <a:solidFill>
                  <a:schemeClr val="lt1"/>
                </a:solidFill>
              </a:defRPr>
            </a:lvl8pPr>
            <a:lvl9pPr marL="4114800" lvl="8" indent="-273050" algn="l"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778" name="Google Shape;778;p122"/>
          <p:cNvSpPr txBox="1">
            <a:spLocks noGrp="1"/>
          </p:cNvSpPr>
          <p:nvPr>
            <p:ph type="body" idx="6"/>
          </p:nvPr>
        </p:nvSpPr>
        <p:spPr>
          <a:xfrm>
            <a:off x="628650" y="3868901"/>
            <a:ext cx="3221400" cy="614100"/>
          </a:xfrm>
          <a:prstGeom prst="rect">
            <a:avLst/>
          </a:prstGeom>
          <a:noFill/>
          <a:ln>
            <a:noFill/>
          </a:ln>
        </p:spPr>
        <p:txBody>
          <a:bodyPr spcFirstLastPara="1" wrap="square" lIns="34275" tIns="17125" rIns="34275" bIns="17125" anchor="t" anchorCtr="0">
            <a:noAutofit/>
          </a:bodyPr>
          <a:lstStyle>
            <a:lvl1pPr marL="457200" lvl="0" indent="-311150" algn="l" rtl="0">
              <a:lnSpc>
                <a:spcPct val="150000"/>
              </a:lnSpc>
              <a:spcBef>
                <a:spcPts val="700"/>
              </a:spcBef>
              <a:spcAft>
                <a:spcPts val="0"/>
              </a:spcAft>
              <a:buSzPts val="1300"/>
              <a:buChar char="＋"/>
              <a:defRPr/>
            </a:lvl1pPr>
            <a:lvl2pPr marL="914400" lvl="1" indent="-311150" algn="l" rtl="0">
              <a:lnSpc>
                <a:spcPct val="150000"/>
              </a:lnSpc>
              <a:spcBef>
                <a:spcPts val="400"/>
              </a:spcBef>
              <a:spcAft>
                <a:spcPts val="0"/>
              </a:spcAft>
              <a:buSzPts val="1300"/>
              <a:buChar char="＋"/>
              <a:defRPr/>
            </a:lvl2pPr>
            <a:lvl3pPr marL="1371600" lvl="2" indent="-311150" algn="l" rtl="0">
              <a:lnSpc>
                <a:spcPct val="150000"/>
              </a:lnSpc>
              <a:spcBef>
                <a:spcPts val="400"/>
              </a:spcBef>
              <a:spcAft>
                <a:spcPts val="0"/>
              </a:spcAft>
              <a:buSzPts val="1300"/>
              <a:buChar char="＋"/>
              <a:defRPr/>
            </a:lvl3pPr>
            <a:lvl4pPr marL="1828800" lvl="3" indent="-311150" algn="l" rtl="0">
              <a:lnSpc>
                <a:spcPct val="150000"/>
              </a:lnSpc>
              <a:spcBef>
                <a:spcPts val="400"/>
              </a:spcBef>
              <a:spcAft>
                <a:spcPts val="0"/>
              </a:spcAft>
              <a:buClr>
                <a:schemeClr val="lt1"/>
              </a:buClr>
              <a:buSzPts val="1300"/>
              <a:buChar char="●"/>
              <a:defRPr>
                <a:solidFill>
                  <a:schemeClr val="lt1"/>
                </a:solidFill>
              </a:defRPr>
            </a:lvl4pPr>
            <a:lvl5pPr marL="2286000" lvl="4" indent="-311150" algn="l" rtl="0">
              <a:lnSpc>
                <a:spcPct val="150000"/>
              </a:lnSpc>
              <a:spcBef>
                <a:spcPts val="400"/>
              </a:spcBef>
              <a:spcAft>
                <a:spcPts val="0"/>
              </a:spcAft>
              <a:buClr>
                <a:schemeClr val="lt1"/>
              </a:buClr>
              <a:buSzPts val="1300"/>
              <a:buChar char="○"/>
              <a:defRPr>
                <a:solidFill>
                  <a:schemeClr val="lt1"/>
                </a:solidFill>
              </a:defRPr>
            </a:lvl5pPr>
            <a:lvl6pPr marL="2743200" lvl="5" indent="-311150" algn="l" rtl="0">
              <a:lnSpc>
                <a:spcPct val="90000"/>
              </a:lnSpc>
              <a:spcBef>
                <a:spcPts val="400"/>
              </a:spcBef>
              <a:spcAft>
                <a:spcPts val="0"/>
              </a:spcAft>
              <a:buClr>
                <a:schemeClr val="lt1"/>
              </a:buClr>
              <a:buSzPts val="1300"/>
              <a:buChar char="■"/>
              <a:defRPr>
                <a:solidFill>
                  <a:schemeClr val="lt1"/>
                </a:solidFill>
              </a:defRPr>
            </a:lvl6pPr>
            <a:lvl7pPr marL="3200400" lvl="6" indent="-311150" algn="l" rtl="0">
              <a:lnSpc>
                <a:spcPct val="90000"/>
              </a:lnSpc>
              <a:spcBef>
                <a:spcPts val="400"/>
              </a:spcBef>
              <a:spcAft>
                <a:spcPts val="0"/>
              </a:spcAft>
              <a:buClr>
                <a:schemeClr val="lt1"/>
              </a:buClr>
              <a:buSzPts val="1300"/>
              <a:buChar char="●"/>
              <a:defRPr>
                <a:solidFill>
                  <a:schemeClr val="lt1"/>
                </a:solidFill>
              </a:defRPr>
            </a:lvl7pPr>
            <a:lvl8pPr marL="3657600" lvl="7" indent="-311150" algn="l" rtl="0">
              <a:lnSpc>
                <a:spcPct val="90000"/>
              </a:lnSpc>
              <a:spcBef>
                <a:spcPts val="400"/>
              </a:spcBef>
              <a:spcAft>
                <a:spcPts val="0"/>
              </a:spcAft>
              <a:buClr>
                <a:schemeClr val="lt1"/>
              </a:buClr>
              <a:buSzPts val="1300"/>
              <a:buChar char="○"/>
              <a:defRPr>
                <a:solidFill>
                  <a:schemeClr val="lt1"/>
                </a:solidFill>
              </a:defRPr>
            </a:lvl8pPr>
            <a:lvl9pPr marL="4114800" lvl="8" indent="-311150" algn="l" rtl="0">
              <a:lnSpc>
                <a:spcPct val="90000"/>
              </a:lnSpc>
              <a:spcBef>
                <a:spcPts val="400"/>
              </a:spcBef>
              <a:spcAft>
                <a:spcPts val="0"/>
              </a:spcAft>
              <a:buClr>
                <a:schemeClr val="lt1"/>
              </a:buClr>
              <a:buSzPts val="1300"/>
              <a:buChar char="■"/>
              <a:defRPr>
                <a:solidFill>
                  <a:schemeClr val="lt1"/>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Deck Cover: Text Only A">
  <p:cSld name="Deck Cover: Text Only A">
    <p:bg>
      <p:bgPr>
        <a:solidFill>
          <a:schemeClr val="dk1"/>
        </a:solidFill>
        <a:effectLst/>
      </p:bgPr>
    </p:bg>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628650" y="1729625"/>
            <a:ext cx="6264300" cy="978600"/>
          </a:xfrm>
          <a:prstGeom prst="rect">
            <a:avLst/>
          </a:prstGeom>
          <a:noFill/>
          <a:ln>
            <a:noFill/>
          </a:ln>
        </p:spPr>
        <p:txBody>
          <a:bodyPr spcFirstLastPara="1" wrap="square" lIns="0" tIns="17125" rIns="34275" bIns="17125" anchor="b" anchorCtr="0">
            <a:noAutofit/>
          </a:bodyPr>
          <a:lstStyle>
            <a:lvl1pPr lvl="0" algn="l" rtl="0">
              <a:lnSpc>
                <a:spcPct val="90000"/>
              </a:lnSpc>
              <a:spcBef>
                <a:spcPts val="0"/>
              </a:spcBef>
              <a:spcAft>
                <a:spcPts val="0"/>
              </a:spcAft>
              <a:buClr>
                <a:schemeClr val="lt1"/>
              </a:buClr>
              <a:buSzPts val="3500"/>
              <a:buFont typeface="Arial"/>
              <a:buNone/>
              <a:defRPr sz="3500">
                <a:solidFill>
                  <a:schemeClr val="lt1"/>
                </a:solidFill>
              </a:defRPr>
            </a:lvl1pPr>
            <a:lvl2pPr lvl="1" rtl="0">
              <a:spcBef>
                <a:spcPts val="0"/>
              </a:spcBef>
              <a:spcAft>
                <a:spcPts val="0"/>
              </a:spcAft>
              <a:buSzPts val="3500"/>
              <a:buNone/>
              <a:defRPr sz="3500"/>
            </a:lvl2pPr>
            <a:lvl3pPr lvl="2" rtl="0">
              <a:spcBef>
                <a:spcPts val="0"/>
              </a:spcBef>
              <a:spcAft>
                <a:spcPts val="0"/>
              </a:spcAft>
              <a:buSzPts val="3500"/>
              <a:buNone/>
              <a:defRPr sz="3500"/>
            </a:lvl3pPr>
            <a:lvl4pPr lvl="3" rtl="0">
              <a:spcBef>
                <a:spcPts val="0"/>
              </a:spcBef>
              <a:spcAft>
                <a:spcPts val="0"/>
              </a:spcAft>
              <a:buSzPts val="3500"/>
              <a:buNone/>
              <a:defRPr sz="3500"/>
            </a:lvl4pPr>
            <a:lvl5pPr lvl="4" rtl="0">
              <a:spcBef>
                <a:spcPts val="0"/>
              </a:spcBef>
              <a:spcAft>
                <a:spcPts val="0"/>
              </a:spcAft>
              <a:buSzPts val="3500"/>
              <a:buNone/>
              <a:defRPr sz="3500"/>
            </a:lvl5pPr>
            <a:lvl6pPr lvl="5" rtl="0">
              <a:spcBef>
                <a:spcPts val="0"/>
              </a:spcBef>
              <a:spcAft>
                <a:spcPts val="0"/>
              </a:spcAft>
              <a:buSzPts val="3500"/>
              <a:buNone/>
              <a:defRPr sz="3500"/>
            </a:lvl6pPr>
            <a:lvl7pPr lvl="6" rtl="0">
              <a:spcBef>
                <a:spcPts val="0"/>
              </a:spcBef>
              <a:spcAft>
                <a:spcPts val="0"/>
              </a:spcAft>
              <a:buSzPts val="3500"/>
              <a:buNone/>
              <a:defRPr sz="3500"/>
            </a:lvl7pPr>
            <a:lvl8pPr lvl="7" rtl="0">
              <a:spcBef>
                <a:spcPts val="0"/>
              </a:spcBef>
              <a:spcAft>
                <a:spcPts val="0"/>
              </a:spcAft>
              <a:buSzPts val="3500"/>
              <a:buNone/>
              <a:defRPr sz="3500"/>
            </a:lvl8pPr>
            <a:lvl9pPr lvl="8" rtl="0">
              <a:spcBef>
                <a:spcPts val="0"/>
              </a:spcBef>
              <a:spcAft>
                <a:spcPts val="0"/>
              </a:spcAft>
              <a:buSzPts val="3500"/>
              <a:buNone/>
              <a:defRPr sz="3500"/>
            </a:lvl9pPr>
          </a:lstStyle>
          <a:p>
            <a:endParaRPr/>
          </a:p>
        </p:txBody>
      </p:sp>
      <p:sp>
        <p:nvSpPr>
          <p:cNvPr id="56" name="Google Shape;56;p14"/>
          <p:cNvSpPr txBox="1">
            <a:spLocks noGrp="1"/>
          </p:cNvSpPr>
          <p:nvPr>
            <p:ph type="subTitle" idx="1"/>
          </p:nvPr>
        </p:nvSpPr>
        <p:spPr>
          <a:xfrm>
            <a:off x="628651" y="2835502"/>
            <a:ext cx="4882200" cy="381900"/>
          </a:xfrm>
          <a:prstGeom prst="rect">
            <a:avLst/>
          </a:prstGeom>
          <a:noFill/>
          <a:ln>
            <a:noFill/>
          </a:ln>
        </p:spPr>
        <p:txBody>
          <a:bodyPr spcFirstLastPara="1" wrap="square" lIns="0" tIns="17125" rIns="34275" bIns="17125" anchor="t" anchorCtr="0">
            <a:noAutofit/>
          </a:bodyPr>
          <a:lstStyle>
            <a:lvl1pPr lvl="0" algn="l" rtl="0">
              <a:lnSpc>
                <a:spcPct val="150000"/>
              </a:lnSpc>
              <a:spcBef>
                <a:spcPts val="700"/>
              </a:spcBef>
              <a:spcAft>
                <a:spcPts val="0"/>
              </a:spcAft>
              <a:buSzPts val="1300"/>
              <a:buNone/>
              <a:defRPr>
                <a:solidFill>
                  <a:schemeClr val="lt1"/>
                </a:solidFill>
              </a:defRPr>
            </a:lvl1pPr>
            <a:lvl2pPr lvl="1" algn="ctr" rtl="0">
              <a:lnSpc>
                <a:spcPct val="150000"/>
              </a:lnSpc>
              <a:spcBef>
                <a:spcPts val="400"/>
              </a:spcBef>
              <a:spcAft>
                <a:spcPts val="0"/>
              </a:spcAft>
              <a:buSzPts val="1300"/>
              <a:buNone/>
              <a:defRPr/>
            </a:lvl2pPr>
            <a:lvl3pPr lvl="2" algn="ctr" rtl="0">
              <a:lnSpc>
                <a:spcPct val="150000"/>
              </a:lnSpc>
              <a:spcBef>
                <a:spcPts val="400"/>
              </a:spcBef>
              <a:spcAft>
                <a:spcPts val="0"/>
              </a:spcAft>
              <a:buSzPts val="1300"/>
              <a:buNone/>
              <a:defRPr/>
            </a:lvl3pPr>
            <a:lvl4pPr lvl="3" algn="ctr" rtl="0">
              <a:lnSpc>
                <a:spcPct val="150000"/>
              </a:lnSpc>
              <a:spcBef>
                <a:spcPts val="400"/>
              </a:spcBef>
              <a:spcAft>
                <a:spcPts val="0"/>
              </a:spcAft>
              <a:buSzPts val="1300"/>
              <a:buNone/>
              <a:defRPr/>
            </a:lvl4pPr>
            <a:lvl5pPr lvl="4" algn="ctr" rtl="0">
              <a:lnSpc>
                <a:spcPct val="150000"/>
              </a:lnSpc>
              <a:spcBef>
                <a:spcPts val="400"/>
              </a:spcBef>
              <a:spcAft>
                <a:spcPts val="0"/>
              </a:spcAft>
              <a:buSzPts val="1300"/>
              <a:buNone/>
              <a:defRPr/>
            </a:lvl5pPr>
            <a:lvl6pPr lvl="5" algn="ctr" rtl="0">
              <a:lnSpc>
                <a:spcPct val="90000"/>
              </a:lnSpc>
              <a:spcBef>
                <a:spcPts val="400"/>
              </a:spcBef>
              <a:spcAft>
                <a:spcPts val="0"/>
              </a:spcAft>
              <a:buClr>
                <a:schemeClr val="dk1"/>
              </a:buClr>
              <a:buSzPts val="1300"/>
              <a:buNone/>
              <a:defRPr/>
            </a:lvl6pPr>
            <a:lvl7pPr lvl="6" algn="ctr" rtl="0">
              <a:lnSpc>
                <a:spcPct val="90000"/>
              </a:lnSpc>
              <a:spcBef>
                <a:spcPts val="400"/>
              </a:spcBef>
              <a:spcAft>
                <a:spcPts val="0"/>
              </a:spcAft>
              <a:buClr>
                <a:schemeClr val="dk1"/>
              </a:buClr>
              <a:buSzPts val="1300"/>
              <a:buNone/>
              <a:defRPr/>
            </a:lvl7pPr>
            <a:lvl8pPr lvl="7" algn="ctr" rtl="0">
              <a:lnSpc>
                <a:spcPct val="90000"/>
              </a:lnSpc>
              <a:spcBef>
                <a:spcPts val="400"/>
              </a:spcBef>
              <a:spcAft>
                <a:spcPts val="0"/>
              </a:spcAft>
              <a:buClr>
                <a:schemeClr val="dk1"/>
              </a:buClr>
              <a:buSzPts val="1300"/>
              <a:buNone/>
              <a:defRPr/>
            </a:lvl8pPr>
            <a:lvl9pPr lvl="8" algn="ctr" rtl="0">
              <a:lnSpc>
                <a:spcPct val="90000"/>
              </a:lnSpc>
              <a:spcBef>
                <a:spcPts val="400"/>
              </a:spcBef>
              <a:spcAft>
                <a:spcPts val="0"/>
              </a:spcAft>
              <a:buClr>
                <a:schemeClr val="dk1"/>
              </a:buClr>
              <a:buSzPts val="1300"/>
              <a:buNone/>
              <a:defRPr/>
            </a:lvl9pPr>
          </a:lstStyle>
          <a:p>
            <a:endParaRPr/>
          </a:p>
        </p:txBody>
      </p:sp>
      <p:sp>
        <p:nvSpPr>
          <p:cNvPr id="57" name="Google Shape;57;p14"/>
          <p:cNvSpPr txBox="1">
            <a:spLocks noGrp="1"/>
          </p:cNvSpPr>
          <p:nvPr>
            <p:ph type="title" idx="2"/>
          </p:nvPr>
        </p:nvSpPr>
        <p:spPr>
          <a:xfrm>
            <a:off x="628649" y="1126744"/>
            <a:ext cx="4703100" cy="189900"/>
          </a:xfrm>
          <a:prstGeom prst="rect">
            <a:avLst/>
          </a:prstGeom>
        </p:spPr>
        <p:txBody>
          <a:bodyPr spcFirstLastPara="1" wrap="square" lIns="0" tIns="34300" rIns="0" bIns="34300" anchor="t" anchorCtr="0">
            <a:noAutofit/>
          </a:bodyPr>
          <a:lstStyle>
            <a:lvl1pPr lvl="0" rtl="0">
              <a:spcBef>
                <a:spcPts val="0"/>
              </a:spcBef>
              <a:spcAft>
                <a:spcPts val="0"/>
              </a:spcAft>
              <a:buNone/>
              <a:defRPr sz="1000">
                <a:solidFill>
                  <a:schemeClr val="lt1"/>
                </a:solidFill>
              </a:defRPr>
            </a:lvl1pPr>
            <a:lvl2pPr lvl="1" rtl="0">
              <a:spcBef>
                <a:spcPts val="0"/>
              </a:spcBef>
              <a:spcAft>
                <a:spcPts val="0"/>
              </a:spcAft>
              <a:buNone/>
              <a:defRPr sz="1000"/>
            </a:lvl2pPr>
            <a:lvl3pPr lvl="2" rtl="0">
              <a:spcBef>
                <a:spcPts val="0"/>
              </a:spcBef>
              <a:spcAft>
                <a:spcPts val="0"/>
              </a:spcAft>
              <a:buNone/>
              <a:defRPr sz="1000"/>
            </a:lvl3pPr>
            <a:lvl4pPr lvl="3" rtl="0">
              <a:spcBef>
                <a:spcPts val="0"/>
              </a:spcBef>
              <a:spcAft>
                <a:spcPts val="0"/>
              </a:spcAft>
              <a:buNone/>
              <a:defRPr sz="1000"/>
            </a:lvl4pPr>
            <a:lvl5pPr lvl="4" rtl="0">
              <a:spcBef>
                <a:spcPts val="0"/>
              </a:spcBef>
              <a:spcAft>
                <a:spcPts val="0"/>
              </a:spcAft>
              <a:buNone/>
              <a:defRPr sz="1000"/>
            </a:lvl5pPr>
            <a:lvl6pPr lvl="5" rtl="0">
              <a:spcBef>
                <a:spcPts val="0"/>
              </a:spcBef>
              <a:spcAft>
                <a:spcPts val="0"/>
              </a:spcAft>
              <a:buNone/>
              <a:defRPr sz="1000"/>
            </a:lvl6pPr>
            <a:lvl7pPr lvl="6" rtl="0">
              <a:spcBef>
                <a:spcPts val="0"/>
              </a:spcBef>
              <a:spcAft>
                <a:spcPts val="0"/>
              </a:spcAft>
              <a:buNone/>
              <a:defRPr sz="1000"/>
            </a:lvl7pPr>
            <a:lvl8pPr lvl="7" rtl="0">
              <a:spcBef>
                <a:spcPts val="0"/>
              </a:spcBef>
              <a:spcAft>
                <a:spcPts val="0"/>
              </a:spcAft>
              <a:buNone/>
              <a:defRPr sz="1000"/>
            </a:lvl8pPr>
            <a:lvl9pPr lvl="8" rtl="0">
              <a:spcBef>
                <a:spcPts val="0"/>
              </a:spcBef>
              <a:spcAft>
                <a:spcPts val="0"/>
              </a:spcAft>
              <a:buNone/>
              <a:defRPr sz="1000"/>
            </a:lvl9pPr>
          </a:lstStyle>
          <a:p>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C+G: Full chart">
  <p:cSld name="C+G: Full chart">
    <p:spTree>
      <p:nvGrpSpPr>
        <p:cNvPr id="1" name="Shape 779"/>
        <p:cNvGrpSpPr/>
        <p:nvPr/>
      </p:nvGrpSpPr>
      <p:grpSpPr>
        <a:xfrm>
          <a:off x="0" y="0"/>
          <a:ext cx="0" cy="0"/>
          <a:chOff x="0" y="0"/>
          <a:chExt cx="0" cy="0"/>
        </a:xfrm>
      </p:grpSpPr>
      <p:sp>
        <p:nvSpPr>
          <p:cNvPr id="780" name="Google Shape;780;p123"/>
          <p:cNvSpPr txBox="1">
            <a:spLocks noGrp="1"/>
          </p:cNvSpPr>
          <p:nvPr>
            <p:ph type="title"/>
          </p:nvPr>
        </p:nvSpPr>
        <p:spPr>
          <a:xfrm>
            <a:off x="628650" y="379836"/>
            <a:ext cx="7886700" cy="420900"/>
          </a:xfrm>
          <a:prstGeom prst="rect">
            <a:avLst/>
          </a:prstGeom>
          <a:noFill/>
          <a:ln>
            <a:noFill/>
          </a:ln>
        </p:spPr>
        <p:txBody>
          <a:bodyPr spcFirstLastPara="1" wrap="square" lIns="34275" tIns="17125" rIns="34275" bIns="17125" anchor="t" anchorCtr="0">
            <a:noAutofit/>
          </a:bodyPr>
          <a:lstStyle>
            <a:lvl1pPr lvl="0" algn="l"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781" name="Google Shape;781;p123"/>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782" name="Google Shape;782;p123"/>
          <p:cNvSpPr txBox="1">
            <a:spLocks noGrp="1"/>
          </p:cNvSpPr>
          <p:nvPr>
            <p:ph type="subTitle" idx="1"/>
          </p:nvPr>
        </p:nvSpPr>
        <p:spPr>
          <a:xfrm>
            <a:off x="660801" y="872813"/>
            <a:ext cx="7879800" cy="669000"/>
          </a:xfrm>
          <a:prstGeom prst="rect">
            <a:avLst/>
          </a:prstGeom>
        </p:spPr>
        <p:txBody>
          <a:bodyPr spcFirstLastPara="1" wrap="square" lIns="0" tIns="0" rIns="0" bIns="0" anchor="t" anchorCtr="0">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C+G: Call-Outs">
  <p:cSld name="C+G: Call-Outs">
    <p:spTree>
      <p:nvGrpSpPr>
        <p:cNvPr id="1" name="Shape 783"/>
        <p:cNvGrpSpPr/>
        <p:nvPr/>
      </p:nvGrpSpPr>
      <p:grpSpPr>
        <a:xfrm>
          <a:off x="0" y="0"/>
          <a:ext cx="0" cy="0"/>
          <a:chOff x="0" y="0"/>
          <a:chExt cx="0" cy="0"/>
        </a:xfrm>
      </p:grpSpPr>
      <p:sp>
        <p:nvSpPr>
          <p:cNvPr id="784" name="Google Shape;784;p124"/>
          <p:cNvSpPr txBox="1">
            <a:spLocks noGrp="1"/>
          </p:cNvSpPr>
          <p:nvPr>
            <p:ph type="body" idx="1"/>
          </p:nvPr>
        </p:nvSpPr>
        <p:spPr>
          <a:xfrm>
            <a:off x="6413986" y="2165697"/>
            <a:ext cx="1902900" cy="308100"/>
          </a:xfrm>
          <a:prstGeom prst="rect">
            <a:avLst/>
          </a:prstGeom>
          <a:noFill/>
          <a:ln>
            <a:noFill/>
          </a:ln>
        </p:spPr>
        <p:txBody>
          <a:bodyPr spcFirstLastPara="1" wrap="square" lIns="34275" tIns="17125" rIns="34275" bIns="17125" anchor="t" anchorCtr="0">
            <a:noAutofit/>
          </a:bodyPr>
          <a:lstStyle>
            <a:lvl1pPr marL="457200" lvl="0" indent="-228600"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rtl="0">
              <a:lnSpc>
                <a:spcPct val="150000"/>
              </a:lnSpc>
              <a:spcBef>
                <a:spcPts val="400"/>
              </a:spcBef>
              <a:spcAft>
                <a:spcPts val="0"/>
              </a:spcAft>
              <a:buClr>
                <a:schemeClr val="lt1"/>
              </a:buClr>
              <a:buSzPts val="500"/>
              <a:buChar char="＋"/>
              <a:defRPr>
                <a:solidFill>
                  <a:schemeClr val="lt1"/>
                </a:solidFill>
              </a:defRPr>
            </a:lvl2pPr>
            <a:lvl3pPr marL="1371600" lvl="2" indent="-260350" rtl="0">
              <a:lnSpc>
                <a:spcPct val="150000"/>
              </a:lnSpc>
              <a:spcBef>
                <a:spcPts val="400"/>
              </a:spcBef>
              <a:spcAft>
                <a:spcPts val="0"/>
              </a:spcAft>
              <a:buClr>
                <a:schemeClr val="lt1"/>
              </a:buClr>
              <a:buSzPts val="500"/>
              <a:buChar char="＞"/>
              <a:defRPr>
                <a:solidFill>
                  <a:schemeClr val="lt1"/>
                </a:solidFill>
              </a:defRPr>
            </a:lvl3pPr>
            <a:lvl4pPr marL="1828800" lvl="3" indent="-260350" rtl="0">
              <a:lnSpc>
                <a:spcPct val="150000"/>
              </a:lnSpc>
              <a:spcBef>
                <a:spcPts val="400"/>
              </a:spcBef>
              <a:spcAft>
                <a:spcPts val="0"/>
              </a:spcAft>
              <a:buClr>
                <a:schemeClr val="lt1"/>
              </a:buClr>
              <a:buSzPts val="500"/>
              <a:buChar char="o"/>
              <a:defRPr>
                <a:solidFill>
                  <a:schemeClr val="lt1"/>
                </a:solidFill>
              </a:defRPr>
            </a:lvl4pPr>
            <a:lvl5pPr marL="2286000" lvl="4" indent="-260350" rtl="0">
              <a:lnSpc>
                <a:spcPct val="150000"/>
              </a:lnSpc>
              <a:spcBef>
                <a:spcPts val="400"/>
              </a:spcBef>
              <a:spcAft>
                <a:spcPts val="0"/>
              </a:spcAft>
              <a:buClr>
                <a:schemeClr val="lt1"/>
              </a:buClr>
              <a:buSzPts val="500"/>
              <a:buChar char="＋"/>
              <a:defRPr>
                <a:solidFill>
                  <a:schemeClr val="lt1"/>
                </a:solidFill>
              </a:defRPr>
            </a:lvl5pPr>
            <a:lvl6pPr marL="2743200" lvl="5" indent="-273050" rtl="0">
              <a:lnSpc>
                <a:spcPct val="90000"/>
              </a:lnSpc>
              <a:spcBef>
                <a:spcPts val="400"/>
              </a:spcBef>
              <a:spcAft>
                <a:spcPts val="0"/>
              </a:spcAft>
              <a:buClr>
                <a:schemeClr val="lt1"/>
              </a:buClr>
              <a:buSzPts val="700"/>
              <a:buChar char="•"/>
              <a:defRPr>
                <a:solidFill>
                  <a:schemeClr val="lt1"/>
                </a:solidFill>
              </a:defRPr>
            </a:lvl6pPr>
            <a:lvl7pPr marL="3200400" lvl="6" indent="-273050" rtl="0">
              <a:lnSpc>
                <a:spcPct val="90000"/>
              </a:lnSpc>
              <a:spcBef>
                <a:spcPts val="400"/>
              </a:spcBef>
              <a:spcAft>
                <a:spcPts val="0"/>
              </a:spcAft>
              <a:buClr>
                <a:schemeClr val="lt1"/>
              </a:buClr>
              <a:buSzPts val="700"/>
              <a:buChar char="•"/>
              <a:defRPr>
                <a:solidFill>
                  <a:schemeClr val="lt1"/>
                </a:solidFill>
              </a:defRPr>
            </a:lvl7pPr>
            <a:lvl8pPr marL="3657600" lvl="7" indent="-273050" rtl="0">
              <a:lnSpc>
                <a:spcPct val="90000"/>
              </a:lnSpc>
              <a:spcBef>
                <a:spcPts val="400"/>
              </a:spcBef>
              <a:spcAft>
                <a:spcPts val="0"/>
              </a:spcAft>
              <a:buClr>
                <a:schemeClr val="lt1"/>
              </a:buClr>
              <a:buSzPts val="700"/>
              <a:buChar char="•"/>
              <a:defRPr>
                <a:solidFill>
                  <a:schemeClr val="lt1"/>
                </a:solidFill>
              </a:defRPr>
            </a:lvl8pPr>
            <a:lvl9pPr marL="4114800" lvl="8" indent="-273050"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785" name="Google Shape;785;p124"/>
          <p:cNvSpPr txBox="1">
            <a:spLocks noGrp="1"/>
          </p:cNvSpPr>
          <p:nvPr>
            <p:ph type="body" idx="2"/>
          </p:nvPr>
        </p:nvSpPr>
        <p:spPr>
          <a:xfrm>
            <a:off x="824579" y="1626325"/>
            <a:ext cx="1902900" cy="308100"/>
          </a:xfrm>
          <a:prstGeom prst="rect">
            <a:avLst/>
          </a:prstGeom>
          <a:noFill/>
          <a:ln>
            <a:noFill/>
          </a:ln>
        </p:spPr>
        <p:txBody>
          <a:bodyPr spcFirstLastPara="1" wrap="square" lIns="34275" tIns="17125" rIns="34275" bIns="17125" anchor="t" anchorCtr="0">
            <a:noAutofit/>
          </a:bodyPr>
          <a:lstStyle>
            <a:lvl1pPr marL="457200" lvl="0" indent="-228600" algn="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50000"/>
              </a:lnSpc>
              <a:spcBef>
                <a:spcPts val="400"/>
              </a:spcBef>
              <a:spcAft>
                <a:spcPts val="0"/>
              </a:spcAft>
              <a:buClr>
                <a:schemeClr val="lt1"/>
              </a:buClr>
              <a:buSzPts val="500"/>
              <a:buChar char="＋"/>
              <a:defRPr>
                <a:solidFill>
                  <a:schemeClr val="lt1"/>
                </a:solidFill>
              </a:defRPr>
            </a:lvl2pPr>
            <a:lvl3pPr marL="1371600" lvl="2" indent="-260350" algn="l" rtl="0">
              <a:lnSpc>
                <a:spcPct val="150000"/>
              </a:lnSpc>
              <a:spcBef>
                <a:spcPts val="400"/>
              </a:spcBef>
              <a:spcAft>
                <a:spcPts val="0"/>
              </a:spcAft>
              <a:buClr>
                <a:schemeClr val="lt1"/>
              </a:buClr>
              <a:buSzPts val="500"/>
              <a:buChar char="＞"/>
              <a:defRPr>
                <a:solidFill>
                  <a:schemeClr val="lt1"/>
                </a:solidFill>
              </a:defRPr>
            </a:lvl3pPr>
            <a:lvl4pPr marL="1828800" lvl="3" indent="-260350" algn="l" rtl="0">
              <a:lnSpc>
                <a:spcPct val="150000"/>
              </a:lnSpc>
              <a:spcBef>
                <a:spcPts val="400"/>
              </a:spcBef>
              <a:spcAft>
                <a:spcPts val="0"/>
              </a:spcAft>
              <a:buClr>
                <a:schemeClr val="lt1"/>
              </a:buClr>
              <a:buSzPts val="500"/>
              <a:buChar char="o"/>
              <a:defRPr>
                <a:solidFill>
                  <a:schemeClr val="lt1"/>
                </a:solidFill>
              </a:defRPr>
            </a:lvl4pPr>
            <a:lvl5pPr marL="2286000" lvl="4" indent="-260350" algn="l" rtl="0">
              <a:lnSpc>
                <a:spcPct val="150000"/>
              </a:lnSpc>
              <a:spcBef>
                <a:spcPts val="400"/>
              </a:spcBef>
              <a:spcAft>
                <a:spcPts val="0"/>
              </a:spcAft>
              <a:buClr>
                <a:schemeClr val="lt1"/>
              </a:buClr>
              <a:buSzPts val="500"/>
              <a:buChar char="＋"/>
              <a:defRPr>
                <a:solidFill>
                  <a:schemeClr val="lt1"/>
                </a:solidFill>
              </a:defRPr>
            </a:lvl5pPr>
            <a:lvl6pPr marL="2743200" lvl="5" indent="-273050" algn="l" rtl="0">
              <a:lnSpc>
                <a:spcPct val="90000"/>
              </a:lnSpc>
              <a:spcBef>
                <a:spcPts val="400"/>
              </a:spcBef>
              <a:spcAft>
                <a:spcPts val="0"/>
              </a:spcAft>
              <a:buClr>
                <a:schemeClr val="lt1"/>
              </a:buClr>
              <a:buSzPts val="700"/>
              <a:buChar char="•"/>
              <a:defRPr>
                <a:solidFill>
                  <a:schemeClr val="lt1"/>
                </a:solidFill>
              </a:defRPr>
            </a:lvl6pPr>
            <a:lvl7pPr marL="3200400" lvl="6" indent="-273050" algn="l" rtl="0">
              <a:lnSpc>
                <a:spcPct val="90000"/>
              </a:lnSpc>
              <a:spcBef>
                <a:spcPts val="400"/>
              </a:spcBef>
              <a:spcAft>
                <a:spcPts val="0"/>
              </a:spcAft>
              <a:buClr>
                <a:schemeClr val="lt1"/>
              </a:buClr>
              <a:buSzPts val="700"/>
              <a:buChar char="•"/>
              <a:defRPr>
                <a:solidFill>
                  <a:schemeClr val="lt1"/>
                </a:solidFill>
              </a:defRPr>
            </a:lvl7pPr>
            <a:lvl8pPr marL="3657600" lvl="7" indent="-273050" algn="l" rtl="0">
              <a:lnSpc>
                <a:spcPct val="90000"/>
              </a:lnSpc>
              <a:spcBef>
                <a:spcPts val="400"/>
              </a:spcBef>
              <a:spcAft>
                <a:spcPts val="0"/>
              </a:spcAft>
              <a:buClr>
                <a:schemeClr val="lt1"/>
              </a:buClr>
              <a:buSzPts val="700"/>
              <a:buChar char="•"/>
              <a:defRPr>
                <a:solidFill>
                  <a:schemeClr val="lt1"/>
                </a:solidFill>
              </a:defRPr>
            </a:lvl8pPr>
            <a:lvl9pPr marL="4114800" lvl="8" indent="-273050" algn="l"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786" name="Google Shape;786;p124"/>
          <p:cNvSpPr txBox="1">
            <a:spLocks noGrp="1"/>
          </p:cNvSpPr>
          <p:nvPr>
            <p:ph type="body" idx="3"/>
          </p:nvPr>
        </p:nvSpPr>
        <p:spPr>
          <a:xfrm>
            <a:off x="824579" y="1998795"/>
            <a:ext cx="1902900" cy="614100"/>
          </a:xfrm>
          <a:prstGeom prst="rect">
            <a:avLst/>
          </a:prstGeom>
          <a:noFill/>
          <a:ln>
            <a:noFill/>
          </a:ln>
        </p:spPr>
        <p:txBody>
          <a:bodyPr spcFirstLastPara="1" wrap="square" lIns="34275" tIns="17125" rIns="34275" bIns="17125" anchor="t" anchorCtr="0">
            <a:noAutofit/>
          </a:bodyPr>
          <a:lstStyle>
            <a:lvl1pPr marL="457200" lvl="0" indent="-311150" algn="r" rtl="0">
              <a:lnSpc>
                <a:spcPct val="150000"/>
              </a:lnSpc>
              <a:spcBef>
                <a:spcPts val="700"/>
              </a:spcBef>
              <a:spcAft>
                <a:spcPts val="0"/>
              </a:spcAft>
              <a:buSzPts val="1300"/>
              <a:buChar char="＋"/>
              <a:defRPr/>
            </a:lvl1pPr>
            <a:lvl2pPr marL="914400" lvl="1" indent="-292100" algn="r" rtl="0">
              <a:lnSpc>
                <a:spcPct val="150000"/>
              </a:lnSpc>
              <a:spcBef>
                <a:spcPts val="400"/>
              </a:spcBef>
              <a:spcAft>
                <a:spcPts val="0"/>
              </a:spcAft>
              <a:buSzPts val="1000"/>
              <a:buChar char="＋"/>
              <a:defRPr/>
            </a:lvl2pPr>
            <a:lvl3pPr marL="1371600" lvl="2" indent="-292100" algn="r" rtl="0">
              <a:lnSpc>
                <a:spcPct val="150000"/>
              </a:lnSpc>
              <a:spcBef>
                <a:spcPts val="400"/>
              </a:spcBef>
              <a:spcAft>
                <a:spcPts val="0"/>
              </a:spcAft>
              <a:buSzPts val="1000"/>
              <a:buChar char="＋"/>
              <a:defRPr/>
            </a:lvl3pPr>
            <a:lvl4pPr marL="1828800" lvl="3" indent="-292100" algn="r" rtl="0">
              <a:lnSpc>
                <a:spcPct val="150000"/>
              </a:lnSpc>
              <a:spcBef>
                <a:spcPts val="400"/>
              </a:spcBef>
              <a:spcAft>
                <a:spcPts val="0"/>
              </a:spcAft>
              <a:buClr>
                <a:schemeClr val="lt1"/>
              </a:buClr>
              <a:buSzPts val="1000"/>
              <a:buChar char="●"/>
              <a:defRPr>
                <a:solidFill>
                  <a:schemeClr val="lt1"/>
                </a:solidFill>
              </a:defRPr>
            </a:lvl4pPr>
            <a:lvl5pPr marL="2286000" lvl="4" indent="-311150" algn="r" rtl="0">
              <a:lnSpc>
                <a:spcPct val="150000"/>
              </a:lnSpc>
              <a:spcBef>
                <a:spcPts val="400"/>
              </a:spcBef>
              <a:spcAft>
                <a:spcPts val="0"/>
              </a:spcAft>
              <a:buClr>
                <a:schemeClr val="lt1"/>
              </a:buClr>
              <a:buSzPts val="1300"/>
              <a:buChar char="○"/>
              <a:defRPr>
                <a:solidFill>
                  <a:schemeClr val="lt1"/>
                </a:solidFill>
              </a:defRPr>
            </a:lvl5pPr>
            <a:lvl6pPr marL="2743200" lvl="5" indent="-311150" algn="r" rtl="0">
              <a:lnSpc>
                <a:spcPct val="90000"/>
              </a:lnSpc>
              <a:spcBef>
                <a:spcPts val="400"/>
              </a:spcBef>
              <a:spcAft>
                <a:spcPts val="0"/>
              </a:spcAft>
              <a:buClr>
                <a:schemeClr val="lt1"/>
              </a:buClr>
              <a:buSzPts val="1300"/>
              <a:buChar char="■"/>
              <a:defRPr>
                <a:solidFill>
                  <a:schemeClr val="lt1"/>
                </a:solidFill>
              </a:defRPr>
            </a:lvl6pPr>
            <a:lvl7pPr marL="3200400" lvl="6" indent="-311150" algn="r" rtl="0">
              <a:lnSpc>
                <a:spcPct val="90000"/>
              </a:lnSpc>
              <a:spcBef>
                <a:spcPts val="400"/>
              </a:spcBef>
              <a:spcAft>
                <a:spcPts val="0"/>
              </a:spcAft>
              <a:buClr>
                <a:schemeClr val="lt1"/>
              </a:buClr>
              <a:buSzPts val="1300"/>
              <a:buChar char="●"/>
              <a:defRPr>
                <a:solidFill>
                  <a:schemeClr val="lt1"/>
                </a:solidFill>
              </a:defRPr>
            </a:lvl7pPr>
            <a:lvl8pPr marL="3657600" lvl="7" indent="-311150" algn="r" rtl="0">
              <a:lnSpc>
                <a:spcPct val="90000"/>
              </a:lnSpc>
              <a:spcBef>
                <a:spcPts val="400"/>
              </a:spcBef>
              <a:spcAft>
                <a:spcPts val="0"/>
              </a:spcAft>
              <a:buClr>
                <a:schemeClr val="lt1"/>
              </a:buClr>
              <a:buSzPts val="1300"/>
              <a:buChar char="○"/>
              <a:defRPr>
                <a:solidFill>
                  <a:schemeClr val="lt1"/>
                </a:solidFill>
              </a:defRPr>
            </a:lvl8pPr>
            <a:lvl9pPr marL="4114800" lvl="8" indent="-311150" algn="r"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787" name="Google Shape;787;p124"/>
          <p:cNvSpPr txBox="1">
            <a:spLocks noGrp="1"/>
          </p:cNvSpPr>
          <p:nvPr>
            <p:ph type="title"/>
          </p:nvPr>
        </p:nvSpPr>
        <p:spPr>
          <a:xfrm>
            <a:off x="628650" y="612518"/>
            <a:ext cx="7886700" cy="420900"/>
          </a:xfrm>
          <a:prstGeom prst="rect">
            <a:avLst/>
          </a:prstGeom>
          <a:noFill/>
          <a:ln>
            <a:noFill/>
          </a:ln>
        </p:spPr>
        <p:txBody>
          <a:bodyPr spcFirstLastPara="1" wrap="square" lIns="34275" tIns="17125" rIns="34275" bIns="17125" anchor="t" anchorCtr="0">
            <a:noAutofit/>
          </a:bodyPr>
          <a:lstStyle>
            <a:lvl1pPr lvl="0" algn="l"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788" name="Google Shape;788;p124"/>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789" name="Google Shape;789;p124"/>
          <p:cNvSpPr txBox="1">
            <a:spLocks noGrp="1"/>
          </p:cNvSpPr>
          <p:nvPr>
            <p:ph type="body" idx="4"/>
          </p:nvPr>
        </p:nvSpPr>
        <p:spPr>
          <a:xfrm>
            <a:off x="824579" y="3151919"/>
            <a:ext cx="1902900" cy="308100"/>
          </a:xfrm>
          <a:prstGeom prst="rect">
            <a:avLst/>
          </a:prstGeom>
          <a:noFill/>
          <a:ln>
            <a:noFill/>
          </a:ln>
        </p:spPr>
        <p:txBody>
          <a:bodyPr spcFirstLastPara="1" wrap="square" lIns="34275" tIns="17125" rIns="34275" bIns="17125" anchor="t" anchorCtr="0">
            <a:noAutofit/>
          </a:bodyPr>
          <a:lstStyle>
            <a:lvl1pPr marL="457200" lvl="0" indent="-228600" algn="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50000"/>
              </a:lnSpc>
              <a:spcBef>
                <a:spcPts val="400"/>
              </a:spcBef>
              <a:spcAft>
                <a:spcPts val="0"/>
              </a:spcAft>
              <a:buClr>
                <a:schemeClr val="lt1"/>
              </a:buClr>
              <a:buSzPts val="500"/>
              <a:buChar char="＋"/>
              <a:defRPr>
                <a:solidFill>
                  <a:schemeClr val="lt1"/>
                </a:solidFill>
              </a:defRPr>
            </a:lvl2pPr>
            <a:lvl3pPr marL="1371600" lvl="2" indent="-260350" algn="l" rtl="0">
              <a:lnSpc>
                <a:spcPct val="150000"/>
              </a:lnSpc>
              <a:spcBef>
                <a:spcPts val="400"/>
              </a:spcBef>
              <a:spcAft>
                <a:spcPts val="0"/>
              </a:spcAft>
              <a:buClr>
                <a:schemeClr val="lt1"/>
              </a:buClr>
              <a:buSzPts val="500"/>
              <a:buChar char="＞"/>
              <a:defRPr>
                <a:solidFill>
                  <a:schemeClr val="lt1"/>
                </a:solidFill>
              </a:defRPr>
            </a:lvl3pPr>
            <a:lvl4pPr marL="1828800" lvl="3" indent="-260350" algn="l" rtl="0">
              <a:lnSpc>
                <a:spcPct val="150000"/>
              </a:lnSpc>
              <a:spcBef>
                <a:spcPts val="400"/>
              </a:spcBef>
              <a:spcAft>
                <a:spcPts val="0"/>
              </a:spcAft>
              <a:buClr>
                <a:schemeClr val="lt1"/>
              </a:buClr>
              <a:buSzPts val="500"/>
              <a:buChar char="o"/>
              <a:defRPr>
                <a:solidFill>
                  <a:schemeClr val="lt1"/>
                </a:solidFill>
              </a:defRPr>
            </a:lvl4pPr>
            <a:lvl5pPr marL="2286000" lvl="4" indent="-260350" algn="l" rtl="0">
              <a:lnSpc>
                <a:spcPct val="150000"/>
              </a:lnSpc>
              <a:spcBef>
                <a:spcPts val="400"/>
              </a:spcBef>
              <a:spcAft>
                <a:spcPts val="0"/>
              </a:spcAft>
              <a:buClr>
                <a:schemeClr val="lt1"/>
              </a:buClr>
              <a:buSzPts val="500"/>
              <a:buChar char="＋"/>
              <a:defRPr>
                <a:solidFill>
                  <a:schemeClr val="lt1"/>
                </a:solidFill>
              </a:defRPr>
            </a:lvl5pPr>
            <a:lvl6pPr marL="2743200" lvl="5" indent="-273050" algn="l" rtl="0">
              <a:lnSpc>
                <a:spcPct val="90000"/>
              </a:lnSpc>
              <a:spcBef>
                <a:spcPts val="400"/>
              </a:spcBef>
              <a:spcAft>
                <a:spcPts val="0"/>
              </a:spcAft>
              <a:buClr>
                <a:schemeClr val="lt1"/>
              </a:buClr>
              <a:buSzPts val="700"/>
              <a:buChar char="•"/>
              <a:defRPr>
                <a:solidFill>
                  <a:schemeClr val="lt1"/>
                </a:solidFill>
              </a:defRPr>
            </a:lvl6pPr>
            <a:lvl7pPr marL="3200400" lvl="6" indent="-273050" algn="l" rtl="0">
              <a:lnSpc>
                <a:spcPct val="90000"/>
              </a:lnSpc>
              <a:spcBef>
                <a:spcPts val="400"/>
              </a:spcBef>
              <a:spcAft>
                <a:spcPts val="0"/>
              </a:spcAft>
              <a:buClr>
                <a:schemeClr val="lt1"/>
              </a:buClr>
              <a:buSzPts val="700"/>
              <a:buChar char="•"/>
              <a:defRPr>
                <a:solidFill>
                  <a:schemeClr val="lt1"/>
                </a:solidFill>
              </a:defRPr>
            </a:lvl7pPr>
            <a:lvl8pPr marL="3657600" lvl="7" indent="-273050" algn="l" rtl="0">
              <a:lnSpc>
                <a:spcPct val="90000"/>
              </a:lnSpc>
              <a:spcBef>
                <a:spcPts val="400"/>
              </a:spcBef>
              <a:spcAft>
                <a:spcPts val="0"/>
              </a:spcAft>
              <a:buClr>
                <a:schemeClr val="lt1"/>
              </a:buClr>
              <a:buSzPts val="700"/>
              <a:buChar char="•"/>
              <a:defRPr>
                <a:solidFill>
                  <a:schemeClr val="lt1"/>
                </a:solidFill>
              </a:defRPr>
            </a:lvl8pPr>
            <a:lvl9pPr marL="4114800" lvl="8" indent="-273050" algn="l"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790" name="Google Shape;790;p124"/>
          <p:cNvSpPr txBox="1">
            <a:spLocks noGrp="1"/>
          </p:cNvSpPr>
          <p:nvPr>
            <p:ph type="body" idx="5"/>
          </p:nvPr>
        </p:nvSpPr>
        <p:spPr>
          <a:xfrm>
            <a:off x="824579" y="3524389"/>
            <a:ext cx="1902900" cy="614100"/>
          </a:xfrm>
          <a:prstGeom prst="rect">
            <a:avLst/>
          </a:prstGeom>
          <a:noFill/>
          <a:ln>
            <a:noFill/>
          </a:ln>
        </p:spPr>
        <p:txBody>
          <a:bodyPr spcFirstLastPara="1" wrap="square" lIns="34275" tIns="17125" rIns="34275" bIns="17125" anchor="t" anchorCtr="0">
            <a:noAutofit/>
          </a:bodyPr>
          <a:lstStyle>
            <a:lvl1pPr marL="457200" lvl="0" indent="-311150" algn="r" rtl="0">
              <a:lnSpc>
                <a:spcPct val="150000"/>
              </a:lnSpc>
              <a:spcBef>
                <a:spcPts val="700"/>
              </a:spcBef>
              <a:spcAft>
                <a:spcPts val="0"/>
              </a:spcAft>
              <a:buSzPts val="1300"/>
              <a:buChar char="＋"/>
              <a:defRPr/>
            </a:lvl1pPr>
            <a:lvl2pPr marL="914400" lvl="1" indent="-292100" algn="r" rtl="0">
              <a:lnSpc>
                <a:spcPct val="150000"/>
              </a:lnSpc>
              <a:spcBef>
                <a:spcPts val="400"/>
              </a:spcBef>
              <a:spcAft>
                <a:spcPts val="0"/>
              </a:spcAft>
              <a:buSzPts val="1000"/>
              <a:buChar char="＋"/>
              <a:defRPr/>
            </a:lvl2pPr>
            <a:lvl3pPr marL="1371600" lvl="2" indent="-292100" algn="r" rtl="0">
              <a:lnSpc>
                <a:spcPct val="150000"/>
              </a:lnSpc>
              <a:spcBef>
                <a:spcPts val="400"/>
              </a:spcBef>
              <a:spcAft>
                <a:spcPts val="0"/>
              </a:spcAft>
              <a:buSzPts val="1000"/>
              <a:buChar char="＋"/>
              <a:defRPr/>
            </a:lvl3pPr>
            <a:lvl4pPr marL="1828800" lvl="3" indent="-292100" algn="r" rtl="0">
              <a:lnSpc>
                <a:spcPct val="150000"/>
              </a:lnSpc>
              <a:spcBef>
                <a:spcPts val="400"/>
              </a:spcBef>
              <a:spcAft>
                <a:spcPts val="0"/>
              </a:spcAft>
              <a:buClr>
                <a:schemeClr val="lt1"/>
              </a:buClr>
              <a:buSzPts val="1000"/>
              <a:buChar char="●"/>
              <a:defRPr>
                <a:solidFill>
                  <a:schemeClr val="lt1"/>
                </a:solidFill>
              </a:defRPr>
            </a:lvl4pPr>
            <a:lvl5pPr marL="2286000" lvl="4" indent="-311150" algn="r" rtl="0">
              <a:lnSpc>
                <a:spcPct val="150000"/>
              </a:lnSpc>
              <a:spcBef>
                <a:spcPts val="400"/>
              </a:spcBef>
              <a:spcAft>
                <a:spcPts val="0"/>
              </a:spcAft>
              <a:buClr>
                <a:schemeClr val="lt1"/>
              </a:buClr>
              <a:buSzPts val="1300"/>
              <a:buChar char="○"/>
              <a:defRPr>
                <a:solidFill>
                  <a:schemeClr val="lt1"/>
                </a:solidFill>
              </a:defRPr>
            </a:lvl5pPr>
            <a:lvl6pPr marL="2743200" lvl="5" indent="-311150" algn="r" rtl="0">
              <a:lnSpc>
                <a:spcPct val="90000"/>
              </a:lnSpc>
              <a:spcBef>
                <a:spcPts val="400"/>
              </a:spcBef>
              <a:spcAft>
                <a:spcPts val="0"/>
              </a:spcAft>
              <a:buClr>
                <a:schemeClr val="lt1"/>
              </a:buClr>
              <a:buSzPts val="1300"/>
              <a:buChar char="■"/>
              <a:defRPr>
                <a:solidFill>
                  <a:schemeClr val="lt1"/>
                </a:solidFill>
              </a:defRPr>
            </a:lvl6pPr>
            <a:lvl7pPr marL="3200400" lvl="6" indent="-311150" algn="r" rtl="0">
              <a:lnSpc>
                <a:spcPct val="90000"/>
              </a:lnSpc>
              <a:spcBef>
                <a:spcPts val="400"/>
              </a:spcBef>
              <a:spcAft>
                <a:spcPts val="0"/>
              </a:spcAft>
              <a:buClr>
                <a:schemeClr val="lt1"/>
              </a:buClr>
              <a:buSzPts val="1300"/>
              <a:buChar char="●"/>
              <a:defRPr>
                <a:solidFill>
                  <a:schemeClr val="lt1"/>
                </a:solidFill>
              </a:defRPr>
            </a:lvl7pPr>
            <a:lvl8pPr marL="3657600" lvl="7" indent="-311150" algn="r" rtl="0">
              <a:lnSpc>
                <a:spcPct val="90000"/>
              </a:lnSpc>
              <a:spcBef>
                <a:spcPts val="400"/>
              </a:spcBef>
              <a:spcAft>
                <a:spcPts val="0"/>
              </a:spcAft>
              <a:buClr>
                <a:schemeClr val="lt1"/>
              </a:buClr>
              <a:buSzPts val="1300"/>
              <a:buChar char="○"/>
              <a:defRPr>
                <a:solidFill>
                  <a:schemeClr val="lt1"/>
                </a:solidFill>
              </a:defRPr>
            </a:lvl8pPr>
            <a:lvl9pPr marL="4114800" lvl="8" indent="-311150" algn="r"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791" name="Google Shape;791;p124"/>
          <p:cNvSpPr txBox="1">
            <a:spLocks noGrp="1"/>
          </p:cNvSpPr>
          <p:nvPr>
            <p:ph type="body" idx="6"/>
          </p:nvPr>
        </p:nvSpPr>
        <p:spPr>
          <a:xfrm>
            <a:off x="6413987" y="2538167"/>
            <a:ext cx="1902900" cy="614100"/>
          </a:xfrm>
          <a:prstGeom prst="rect">
            <a:avLst/>
          </a:prstGeom>
          <a:noFill/>
          <a:ln>
            <a:noFill/>
          </a:ln>
        </p:spPr>
        <p:txBody>
          <a:bodyPr spcFirstLastPara="1" wrap="square" lIns="34275" tIns="17125" rIns="34275" bIns="17125" anchor="t" anchorCtr="0">
            <a:noAutofit/>
          </a:bodyPr>
          <a:lstStyle>
            <a:lvl1pPr marL="457200" lvl="0" indent="-311150" rtl="0">
              <a:lnSpc>
                <a:spcPct val="150000"/>
              </a:lnSpc>
              <a:spcBef>
                <a:spcPts val="700"/>
              </a:spcBef>
              <a:spcAft>
                <a:spcPts val="0"/>
              </a:spcAft>
              <a:buSzPts val="13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Clr>
                <a:schemeClr val="lt1"/>
              </a:buClr>
              <a:buSzPts val="1000"/>
              <a:buChar char="●"/>
              <a:defRPr>
                <a:solidFill>
                  <a:schemeClr val="lt1"/>
                </a:solidFill>
              </a:defRPr>
            </a:lvl4pPr>
            <a:lvl5pPr marL="2286000" lvl="4" indent="-311150" rtl="0">
              <a:lnSpc>
                <a:spcPct val="150000"/>
              </a:lnSpc>
              <a:spcBef>
                <a:spcPts val="400"/>
              </a:spcBef>
              <a:spcAft>
                <a:spcPts val="0"/>
              </a:spcAft>
              <a:buClr>
                <a:schemeClr val="lt1"/>
              </a:buClr>
              <a:buSzPts val="1300"/>
              <a:buChar char="○"/>
              <a:defRPr>
                <a:solidFill>
                  <a:schemeClr val="lt1"/>
                </a:solidFill>
              </a:defRPr>
            </a:lvl5pPr>
            <a:lvl6pPr marL="2743200" lvl="5" indent="-311150" rtl="0">
              <a:lnSpc>
                <a:spcPct val="90000"/>
              </a:lnSpc>
              <a:spcBef>
                <a:spcPts val="400"/>
              </a:spcBef>
              <a:spcAft>
                <a:spcPts val="0"/>
              </a:spcAft>
              <a:buClr>
                <a:schemeClr val="lt1"/>
              </a:buClr>
              <a:buSzPts val="1300"/>
              <a:buChar char="■"/>
              <a:defRPr>
                <a:solidFill>
                  <a:schemeClr val="lt1"/>
                </a:solidFill>
              </a:defRPr>
            </a:lvl6pPr>
            <a:lvl7pPr marL="3200400" lvl="6" indent="-311150" rtl="0">
              <a:lnSpc>
                <a:spcPct val="90000"/>
              </a:lnSpc>
              <a:spcBef>
                <a:spcPts val="400"/>
              </a:spcBef>
              <a:spcAft>
                <a:spcPts val="0"/>
              </a:spcAft>
              <a:buClr>
                <a:schemeClr val="lt1"/>
              </a:buClr>
              <a:buSzPts val="1300"/>
              <a:buChar char="●"/>
              <a:defRPr>
                <a:solidFill>
                  <a:schemeClr val="lt1"/>
                </a:solidFill>
              </a:defRPr>
            </a:lvl7pPr>
            <a:lvl8pPr marL="3657600" lvl="7" indent="-311150" rtl="0">
              <a:lnSpc>
                <a:spcPct val="90000"/>
              </a:lnSpc>
              <a:spcBef>
                <a:spcPts val="400"/>
              </a:spcBef>
              <a:spcAft>
                <a:spcPts val="0"/>
              </a:spcAft>
              <a:buClr>
                <a:schemeClr val="lt1"/>
              </a:buClr>
              <a:buSzPts val="1300"/>
              <a:buChar char="○"/>
              <a:defRPr>
                <a:solidFill>
                  <a:schemeClr val="lt1"/>
                </a:solidFill>
              </a:defRPr>
            </a:lvl8pPr>
            <a:lvl9pPr marL="4114800" lvl="8" indent="-311150" rtl="0">
              <a:lnSpc>
                <a:spcPct val="90000"/>
              </a:lnSpc>
              <a:spcBef>
                <a:spcPts val="400"/>
              </a:spcBef>
              <a:spcAft>
                <a:spcPts val="0"/>
              </a:spcAft>
              <a:buClr>
                <a:schemeClr val="lt1"/>
              </a:buClr>
              <a:buSzPts val="1300"/>
              <a:buChar char="■"/>
              <a:defRPr>
                <a:solidFill>
                  <a:schemeClr val="lt1"/>
                </a:solidFill>
              </a:defRPr>
            </a:lvl9pPr>
          </a:lstStyle>
          <a:p>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C+G: 3 Charts">
  <p:cSld name="C+G: 3 Charts">
    <p:spTree>
      <p:nvGrpSpPr>
        <p:cNvPr id="1" name="Shape 792"/>
        <p:cNvGrpSpPr/>
        <p:nvPr/>
      </p:nvGrpSpPr>
      <p:grpSpPr>
        <a:xfrm>
          <a:off x="0" y="0"/>
          <a:ext cx="0" cy="0"/>
          <a:chOff x="0" y="0"/>
          <a:chExt cx="0" cy="0"/>
        </a:xfrm>
      </p:grpSpPr>
      <p:sp>
        <p:nvSpPr>
          <p:cNvPr id="793" name="Google Shape;793;p125"/>
          <p:cNvSpPr txBox="1">
            <a:spLocks noGrp="1"/>
          </p:cNvSpPr>
          <p:nvPr>
            <p:ph type="body" idx="1"/>
          </p:nvPr>
        </p:nvSpPr>
        <p:spPr>
          <a:xfrm>
            <a:off x="6101225" y="1448481"/>
            <a:ext cx="1902900" cy="308100"/>
          </a:xfrm>
          <a:prstGeom prst="rect">
            <a:avLst/>
          </a:prstGeom>
          <a:noFill/>
          <a:ln>
            <a:noFill/>
          </a:ln>
        </p:spPr>
        <p:txBody>
          <a:bodyPr spcFirstLastPara="1" wrap="square" lIns="34275" tIns="0" rIns="34275" bIns="17125" anchor="t" anchorCtr="0">
            <a:noAutofit/>
          </a:bodyPr>
          <a:lstStyle>
            <a:lvl1pPr marL="457200" lvl="0" indent="-228600" algn="ctr" rtl="0">
              <a:lnSpc>
                <a:spcPct val="150000"/>
              </a:lnSpc>
              <a:spcBef>
                <a:spcPts val="700"/>
              </a:spcBef>
              <a:spcAft>
                <a:spcPts val="0"/>
              </a:spcAft>
              <a:buClr>
                <a:schemeClr val="dk1"/>
              </a:buClr>
              <a:buSzPts val="1000"/>
              <a:buNone/>
              <a:defRPr sz="1000" b="1" i="0">
                <a:solidFill>
                  <a:schemeClr val="dk1"/>
                </a:solidFill>
                <a:latin typeface="Arial"/>
                <a:ea typeface="Arial"/>
                <a:cs typeface="Arial"/>
                <a:sym typeface="Arial"/>
              </a:defRPr>
            </a:lvl1pPr>
            <a:lvl2pPr marL="914400" lvl="1" indent="-292100" algn="l" rtl="0">
              <a:lnSpc>
                <a:spcPct val="150000"/>
              </a:lnSpc>
              <a:spcBef>
                <a:spcPts val="400"/>
              </a:spcBef>
              <a:spcAft>
                <a:spcPts val="0"/>
              </a:spcAft>
              <a:buClr>
                <a:schemeClr val="lt1"/>
              </a:buClr>
              <a:buSzPts val="1000"/>
              <a:buChar char="＋"/>
              <a:defRPr sz="1000">
                <a:solidFill>
                  <a:schemeClr val="lt1"/>
                </a:solidFill>
              </a:defRPr>
            </a:lvl2pPr>
            <a:lvl3pPr marL="1371600" lvl="2" indent="-292100" algn="l" rtl="0">
              <a:lnSpc>
                <a:spcPct val="150000"/>
              </a:lnSpc>
              <a:spcBef>
                <a:spcPts val="400"/>
              </a:spcBef>
              <a:spcAft>
                <a:spcPts val="0"/>
              </a:spcAft>
              <a:buClr>
                <a:schemeClr val="lt1"/>
              </a:buClr>
              <a:buSzPts val="1000"/>
              <a:buChar char="＞"/>
              <a:defRPr sz="1000">
                <a:solidFill>
                  <a:schemeClr val="lt1"/>
                </a:solidFill>
              </a:defRPr>
            </a:lvl3pPr>
            <a:lvl4pPr marL="1828800" lvl="3" indent="-292100" algn="l" rtl="0">
              <a:lnSpc>
                <a:spcPct val="150000"/>
              </a:lnSpc>
              <a:spcBef>
                <a:spcPts val="400"/>
              </a:spcBef>
              <a:spcAft>
                <a:spcPts val="0"/>
              </a:spcAft>
              <a:buClr>
                <a:schemeClr val="lt1"/>
              </a:buClr>
              <a:buSzPts val="1000"/>
              <a:buChar char="o"/>
              <a:defRPr sz="1000">
                <a:solidFill>
                  <a:schemeClr val="lt1"/>
                </a:solidFill>
              </a:defRPr>
            </a:lvl4pPr>
            <a:lvl5pPr marL="2286000" lvl="4" indent="-292100" algn="l" rtl="0">
              <a:lnSpc>
                <a:spcPct val="150000"/>
              </a:lnSpc>
              <a:spcBef>
                <a:spcPts val="400"/>
              </a:spcBef>
              <a:spcAft>
                <a:spcPts val="0"/>
              </a:spcAft>
              <a:buClr>
                <a:schemeClr val="lt1"/>
              </a:buClr>
              <a:buSzPts val="1000"/>
              <a:buChar char="＋"/>
              <a:defRPr sz="1000">
                <a:solidFill>
                  <a:schemeClr val="lt1"/>
                </a:solidFill>
              </a:defRPr>
            </a:lvl5pPr>
            <a:lvl6pPr marL="2743200" lvl="5" indent="-292100" algn="l" rtl="0">
              <a:lnSpc>
                <a:spcPct val="90000"/>
              </a:lnSpc>
              <a:spcBef>
                <a:spcPts val="400"/>
              </a:spcBef>
              <a:spcAft>
                <a:spcPts val="0"/>
              </a:spcAft>
              <a:buClr>
                <a:schemeClr val="lt1"/>
              </a:buClr>
              <a:buSzPts val="1000"/>
              <a:buChar char="•"/>
              <a:defRPr sz="1000">
                <a:solidFill>
                  <a:schemeClr val="lt1"/>
                </a:solidFill>
              </a:defRPr>
            </a:lvl6pPr>
            <a:lvl7pPr marL="3200400" lvl="6" indent="-292100" algn="l" rtl="0">
              <a:lnSpc>
                <a:spcPct val="90000"/>
              </a:lnSpc>
              <a:spcBef>
                <a:spcPts val="400"/>
              </a:spcBef>
              <a:spcAft>
                <a:spcPts val="0"/>
              </a:spcAft>
              <a:buClr>
                <a:schemeClr val="lt1"/>
              </a:buClr>
              <a:buSzPts val="1000"/>
              <a:buChar char="•"/>
              <a:defRPr sz="1000">
                <a:solidFill>
                  <a:schemeClr val="lt1"/>
                </a:solidFill>
              </a:defRPr>
            </a:lvl7pPr>
            <a:lvl8pPr marL="3657600" lvl="7" indent="-292100" algn="l" rtl="0">
              <a:lnSpc>
                <a:spcPct val="90000"/>
              </a:lnSpc>
              <a:spcBef>
                <a:spcPts val="400"/>
              </a:spcBef>
              <a:spcAft>
                <a:spcPts val="0"/>
              </a:spcAft>
              <a:buClr>
                <a:schemeClr val="lt1"/>
              </a:buClr>
              <a:buSzPts val="1000"/>
              <a:buChar char="•"/>
              <a:defRPr sz="1000">
                <a:solidFill>
                  <a:schemeClr val="lt1"/>
                </a:solidFill>
              </a:defRPr>
            </a:lvl8pPr>
            <a:lvl9pPr marL="4114800" lvl="8" indent="-292100" algn="l" rtl="0">
              <a:lnSpc>
                <a:spcPct val="90000"/>
              </a:lnSpc>
              <a:spcBef>
                <a:spcPts val="400"/>
              </a:spcBef>
              <a:spcAft>
                <a:spcPts val="0"/>
              </a:spcAft>
              <a:buClr>
                <a:schemeClr val="lt1"/>
              </a:buClr>
              <a:buSzPts val="1000"/>
              <a:buChar char="•"/>
              <a:defRPr sz="1000">
                <a:solidFill>
                  <a:schemeClr val="lt1"/>
                </a:solidFill>
              </a:defRPr>
            </a:lvl9pPr>
          </a:lstStyle>
          <a:p>
            <a:endParaRPr/>
          </a:p>
        </p:txBody>
      </p:sp>
      <p:sp>
        <p:nvSpPr>
          <p:cNvPr id="794" name="Google Shape;794;p125"/>
          <p:cNvSpPr txBox="1">
            <a:spLocks noGrp="1"/>
          </p:cNvSpPr>
          <p:nvPr>
            <p:ph type="body" idx="2"/>
          </p:nvPr>
        </p:nvSpPr>
        <p:spPr>
          <a:xfrm>
            <a:off x="3623957" y="1448481"/>
            <a:ext cx="1902900" cy="308100"/>
          </a:xfrm>
          <a:prstGeom prst="rect">
            <a:avLst/>
          </a:prstGeom>
          <a:noFill/>
          <a:ln>
            <a:noFill/>
          </a:ln>
        </p:spPr>
        <p:txBody>
          <a:bodyPr spcFirstLastPara="1" wrap="square" lIns="34275" tIns="0" rIns="34275" bIns="17125" anchor="t" anchorCtr="0">
            <a:noAutofit/>
          </a:bodyPr>
          <a:lstStyle>
            <a:lvl1pPr marL="457200" lvl="0" indent="-228600" algn="ctr" rtl="0">
              <a:lnSpc>
                <a:spcPct val="150000"/>
              </a:lnSpc>
              <a:spcBef>
                <a:spcPts val="700"/>
              </a:spcBef>
              <a:spcAft>
                <a:spcPts val="0"/>
              </a:spcAft>
              <a:buClr>
                <a:schemeClr val="dk1"/>
              </a:buClr>
              <a:buSzPts val="1000"/>
              <a:buNone/>
              <a:defRPr sz="1000" b="1" i="0">
                <a:solidFill>
                  <a:schemeClr val="dk1"/>
                </a:solidFill>
                <a:latin typeface="Arial"/>
                <a:ea typeface="Arial"/>
                <a:cs typeface="Arial"/>
                <a:sym typeface="Arial"/>
              </a:defRPr>
            </a:lvl1pPr>
            <a:lvl2pPr marL="914400" lvl="1" indent="-292100" algn="l" rtl="0">
              <a:lnSpc>
                <a:spcPct val="150000"/>
              </a:lnSpc>
              <a:spcBef>
                <a:spcPts val="400"/>
              </a:spcBef>
              <a:spcAft>
                <a:spcPts val="0"/>
              </a:spcAft>
              <a:buClr>
                <a:schemeClr val="lt1"/>
              </a:buClr>
              <a:buSzPts val="1000"/>
              <a:buChar char="＋"/>
              <a:defRPr sz="1000">
                <a:solidFill>
                  <a:schemeClr val="lt1"/>
                </a:solidFill>
              </a:defRPr>
            </a:lvl2pPr>
            <a:lvl3pPr marL="1371600" lvl="2" indent="-292100" algn="l" rtl="0">
              <a:lnSpc>
                <a:spcPct val="150000"/>
              </a:lnSpc>
              <a:spcBef>
                <a:spcPts val="400"/>
              </a:spcBef>
              <a:spcAft>
                <a:spcPts val="0"/>
              </a:spcAft>
              <a:buClr>
                <a:schemeClr val="lt1"/>
              </a:buClr>
              <a:buSzPts val="1000"/>
              <a:buChar char="＞"/>
              <a:defRPr sz="1000">
                <a:solidFill>
                  <a:schemeClr val="lt1"/>
                </a:solidFill>
              </a:defRPr>
            </a:lvl3pPr>
            <a:lvl4pPr marL="1828800" lvl="3" indent="-292100" algn="l" rtl="0">
              <a:lnSpc>
                <a:spcPct val="150000"/>
              </a:lnSpc>
              <a:spcBef>
                <a:spcPts val="400"/>
              </a:spcBef>
              <a:spcAft>
                <a:spcPts val="0"/>
              </a:spcAft>
              <a:buClr>
                <a:schemeClr val="lt1"/>
              </a:buClr>
              <a:buSzPts val="1000"/>
              <a:buChar char="o"/>
              <a:defRPr sz="1000">
                <a:solidFill>
                  <a:schemeClr val="lt1"/>
                </a:solidFill>
              </a:defRPr>
            </a:lvl4pPr>
            <a:lvl5pPr marL="2286000" lvl="4" indent="-292100" algn="l" rtl="0">
              <a:lnSpc>
                <a:spcPct val="150000"/>
              </a:lnSpc>
              <a:spcBef>
                <a:spcPts val="400"/>
              </a:spcBef>
              <a:spcAft>
                <a:spcPts val="0"/>
              </a:spcAft>
              <a:buClr>
                <a:schemeClr val="lt1"/>
              </a:buClr>
              <a:buSzPts val="1000"/>
              <a:buChar char="＋"/>
              <a:defRPr sz="1000">
                <a:solidFill>
                  <a:schemeClr val="lt1"/>
                </a:solidFill>
              </a:defRPr>
            </a:lvl5pPr>
            <a:lvl6pPr marL="2743200" lvl="5" indent="-292100" algn="l" rtl="0">
              <a:lnSpc>
                <a:spcPct val="90000"/>
              </a:lnSpc>
              <a:spcBef>
                <a:spcPts val="400"/>
              </a:spcBef>
              <a:spcAft>
                <a:spcPts val="0"/>
              </a:spcAft>
              <a:buClr>
                <a:schemeClr val="lt1"/>
              </a:buClr>
              <a:buSzPts val="1000"/>
              <a:buChar char="•"/>
              <a:defRPr sz="1000">
                <a:solidFill>
                  <a:schemeClr val="lt1"/>
                </a:solidFill>
              </a:defRPr>
            </a:lvl6pPr>
            <a:lvl7pPr marL="3200400" lvl="6" indent="-292100" algn="l" rtl="0">
              <a:lnSpc>
                <a:spcPct val="90000"/>
              </a:lnSpc>
              <a:spcBef>
                <a:spcPts val="400"/>
              </a:spcBef>
              <a:spcAft>
                <a:spcPts val="0"/>
              </a:spcAft>
              <a:buClr>
                <a:schemeClr val="lt1"/>
              </a:buClr>
              <a:buSzPts val="1000"/>
              <a:buChar char="•"/>
              <a:defRPr sz="1000">
                <a:solidFill>
                  <a:schemeClr val="lt1"/>
                </a:solidFill>
              </a:defRPr>
            </a:lvl7pPr>
            <a:lvl8pPr marL="3657600" lvl="7" indent="-292100" algn="l" rtl="0">
              <a:lnSpc>
                <a:spcPct val="90000"/>
              </a:lnSpc>
              <a:spcBef>
                <a:spcPts val="400"/>
              </a:spcBef>
              <a:spcAft>
                <a:spcPts val="0"/>
              </a:spcAft>
              <a:buClr>
                <a:schemeClr val="lt1"/>
              </a:buClr>
              <a:buSzPts val="1000"/>
              <a:buChar char="•"/>
              <a:defRPr sz="1000">
                <a:solidFill>
                  <a:schemeClr val="lt1"/>
                </a:solidFill>
              </a:defRPr>
            </a:lvl8pPr>
            <a:lvl9pPr marL="4114800" lvl="8" indent="-292100" algn="l" rtl="0">
              <a:lnSpc>
                <a:spcPct val="90000"/>
              </a:lnSpc>
              <a:spcBef>
                <a:spcPts val="400"/>
              </a:spcBef>
              <a:spcAft>
                <a:spcPts val="0"/>
              </a:spcAft>
              <a:buClr>
                <a:schemeClr val="lt1"/>
              </a:buClr>
              <a:buSzPts val="1000"/>
              <a:buChar char="•"/>
              <a:defRPr sz="1000">
                <a:solidFill>
                  <a:schemeClr val="lt1"/>
                </a:solidFill>
              </a:defRPr>
            </a:lvl9pPr>
          </a:lstStyle>
          <a:p>
            <a:endParaRPr/>
          </a:p>
        </p:txBody>
      </p:sp>
      <p:sp>
        <p:nvSpPr>
          <p:cNvPr id="795" name="Google Shape;795;p125"/>
          <p:cNvSpPr txBox="1">
            <a:spLocks noGrp="1"/>
          </p:cNvSpPr>
          <p:nvPr>
            <p:ph type="body" idx="3"/>
          </p:nvPr>
        </p:nvSpPr>
        <p:spPr>
          <a:xfrm>
            <a:off x="1128092" y="1448481"/>
            <a:ext cx="1902900" cy="308100"/>
          </a:xfrm>
          <a:prstGeom prst="rect">
            <a:avLst/>
          </a:prstGeom>
          <a:noFill/>
          <a:ln>
            <a:noFill/>
          </a:ln>
        </p:spPr>
        <p:txBody>
          <a:bodyPr spcFirstLastPara="1" wrap="square" lIns="34275" tIns="0" rIns="34275" bIns="17125" anchor="t" anchorCtr="0">
            <a:noAutofit/>
          </a:bodyPr>
          <a:lstStyle>
            <a:lvl1pPr marL="457200" lvl="0" indent="-228600" algn="ctr" rtl="0">
              <a:lnSpc>
                <a:spcPct val="150000"/>
              </a:lnSpc>
              <a:spcBef>
                <a:spcPts val="700"/>
              </a:spcBef>
              <a:spcAft>
                <a:spcPts val="0"/>
              </a:spcAft>
              <a:buClr>
                <a:schemeClr val="dk1"/>
              </a:buClr>
              <a:buSzPts val="1000"/>
              <a:buNone/>
              <a:defRPr sz="1000" b="1" i="0">
                <a:solidFill>
                  <a:schemeClr val="dk1"/>
                </a:solidFill>
                <a:latin typeface="Arial"/>
                <a:ea typeface="Arial"/>
                <a:cs typeface="Arial"/>
                <a:sym typeface="Arial"/>
              </a:defRPr>
            </a:lvl1pPr>
            <a:lvl2pPr marL="914400" lvl="1" indent="-292100" algn="l" rtl="0">
              <a:lnSpc>
                <a:spcPct val="150000"/>
              </a:lnSpc>
              <a:spcBef>
                <a:spcPts val="400"/>
              </a:spcBef>
              <a:spcAft>
                <a:spcPts val="0"/>
              </a:spcAft>
              <a:buClr>
                <a:schemeClr val="lt1"/>
              </a:buClr>
              <a:buSzPts val="1000"/>
              <a:buChar char="＋"/>
              <a:defRPr sz="1000">
                <a:solidFill>
                  <a:schemeClr val="lt1"/>
                </a:solidFill>
              </a:defRPr>
            </a:lvl2pPr>
            <a:lvl3pPr marL="1371600" lvl="2" indent="-292100" algn="l" rtl="0">
              <a:lnSpc>
                <a:spcPct val="150000"/>
              </a:lnSpc>
              <a:spcBef>
                <a:spcPts val="400"/>
              </a:spcBef>
              <a:spcAft>
                <a:spcPts val="0"/>
              </a:spcAft>
              <a:buClr>
                <a:schemeClr val="lt1"/>
              </a:buClr>
              <a:buSzPts val="1000"/>
              <a:buChar char="＞"/>
              <a:defRPr sz="1000">
                <a:solidFill>
                  <a:schemeClr val="lt1"/>
                </a:solidFill>
              </a:defRPr>
            </a:lvl3pPr>
            <a:lvl4pPr marL="1828800" lvl="3" indent="-292100" algn="l" rtl="0">
              <a:lnSpc>
                <a:spcPct val="150000"/>
              </a:lnSpc>
              <a:spcBef>
                <a:spcPts val="400"/>
              </a:spcBef>
              <a:spcAft>
                <a:spcPts val="0"/>
              </a:spcAft>
              <a:buClr>
                <a:schemeClr val="lt1"/>
              </a:buClr>
              <a:buSzPts val="1000"/>
              <a:buChar char="o"/>
              <a:defRPr sz="1000">
                <a:solidFill>
                  <a:schemeClr val="lt1"/>
                </a:solidFill>
              </a:defRPr>
            </a:lvl4pPr>
            <a:lvl5pPr marL="2286000" lvl="4" indent="-292100" algn="l" rtl="0">
              <a:lnSpc>
                <a:spcPct val="150000"/>
              </a:lnSpc>
              <a:spcBef>
                <a:spcPts val="400"/>
              </a:spcBef>
              <a:spcAft>
                <a:spcPts val="0"/>
              </a:spcAft>
              <a:buClr>
                <a:schemeClr val="lt1"/>
              </a:buClr>
              <a:buSzPts val="1000"/>
              <a:buChar char="＋"/>
              <a:defRPr sz="1000">
                <a:solidFill>
                  <a:schemeClr val="lt1"/>
                </a:solidFill>
              </a:defRPr>
            </a:lvl5pPr>
            <a:lvl6pPr marL="2743200" lvl="5" indent="-292100" algn="l" rtl="0">
              <a:lnSpc>
                <a:spcPct val="90000"/>
              </a:lnSpc>
              <a:spcBef>
                <a:spcPts val="400"/>
              </a:spcBef>
              <a:spcAft>
                <a:spcPts val="0"/>
              </a:spcAft>
              <a:buClr>
                <a:schemeClr val="lt1"/>
              </a:buClr>
              <a:buSzPts val="1000"/>
              <a:buChar char="•"/>
              <a:defRPr sz="1000">
                <a:solidFill>
                  <a:schemeClr val="lt1"/>
                </a:solidFill>
              </a:defRPr>
            </a:lvl6pPr>
            <a:lvl7pPr marL="3200400" lvl="6" indent="-292100" algn="l" rtl="0">
              <a:lnSpc>
                <a:spcPct val="90000"/>
              </a:lnSpc>
              <a:spcBef>
                <a:spcPts val="400"/>
              </a:spcBef>
              <a:spcAft>
                <a:spcPts val="0"/>
              </a:spcAft>
              <a:buClr>
                <a:schemeClr val="lt1"/>
              </a:buClr>
              <a:buSzPts val="1000"/>
              <a:buChar char="•"/>
              <a:defRPr sz="1000">
                <a:solidFill>
                  <a:schemeClr val="lt1"/>
                </a:solidFill>
              </a:defRPr>
            </a:lvl7pPr>
            <a:lvl8pPr marL="3657600" lvl="7" indent="-292100" algn="l" rtl="0">
              <a:lnSpc>
                <a:spcPct val="90000"/>
              </a:lnSpc>
              <a:spcBef>
                <a:spcPts val="400"/>
              </a:spcBef>
              <a:spcAft>
                <a:spcPts val="0"/>
              </a:spcAft>
              <a:buClr>
                <a:schemeClr val="lt1"/>
              </a:buClr>
              <a:buSzPts val="1000"/>
              <a:buChar char="•"/>
              <a:defRPr sz="1000">
                <a:solidFill>
                  <a:schemeClr val="lt1"/>
                </a:solidFill>
              </a:defRPr>
            </a:lvl8pPr>
            <a:lvl9pPr marL="4114800" lvl="8" indent="-292100" algn="l" rtl="0">
              <a:lnSpc>
                <a:spcPct val="90000"/>
              </a:lnSpc>
              <a:spcBef>
                <a:spcPts val="400"/>
              </a:spcBef>
              <a:spcAft>
                <a:spcPts val="0"/>
              </a:spcAft>
              <a:buClr>
                <a:schemeClr val="lt1"/>
              </a:buClr>
              <a:buSzPts val="1000"/>
              <a:buChar char="•"/>
              <a:defRPr sz="1000">
                <a:solidFill>
                  <a:schemeClr val="lt1"/>
                </a:solidFill>
              </a:defRPr>
            </a:lvl9pPr>
          </a:lstStyle>
          <a:p>
            <a:endParaRPr/>
          </a:p>
        </p:txBody>
      </p:sp>
      <p:sp>
        <p:nvSpPr>
          <p:cNvPr id="796" name="Google Shape;796;p125"/>
          <p:cNvSpPr txBox="1">
            <a:spLocks noGrp="1"/>
          </p:cNvSpPr>
          <p:nvPr>
            <p:ph type="body" idx="4"/>
          </p:nvPr>
        </p:nvSpPr>
        <p:spPr>
          <a:xfrm>
            <a:off x="6101215" y="3596531"/>
            <a:ext cx="1902900" cy="903300"/>
          </a:xfrm>
          <a:prstGeom prst="rect">
            <a:avLst/>
          </a:prstGeom>
          <a:noFill/>
          <a:ln>
            <a:noFill/>
          </a:ln>
        </p:spPr>
        <p:txBody>
          <a:bodyPr spcFirstLastPara="1" wrap="square" lIns="34275" tIns="17125" rIns="34275" bIns="17125" anchor="t" anchorCtr="0">
            <a:noAutofit/>
          </a:bodyPr>
          <a:lstStyle>
            <a:lvl1pPr marL="457200" lvl="0" indent="-311150" algn="ctr" rtl="0">
              <a:lnSpc>
                <a:spcPct val="150000"/>
              </a:lnSpc>
              <a:spcBef>
                <a:spcPts val="700"/>
              </a:spcBef>
              <a:spcAft>
                <a:spcPts val="0"/>
              </a:spcAft>
              <a:buSzPts val="1300"/>
              <a:buChar char="＋"/>
              <a:defRPr/>
            </a:lvl1pPr>
            <a:lvl2pPr marL="914400" lvl="1" indent="-292100" algn="ctr" rtl="0">
              <a:lnSpc>
                <a:spcPct val="150000"/>
              </a:lnSpc>
              <a:spcBef>
                <a:spcPts val="400"/>
              </a:spcBef>
              <a:spcAft>
                <a:spcPts val="0"/>
              </a:spcAft>
              <a:buSzPts val="1000"/>
              <a:buChar char="＋"/>
              <a:defRPr/>
            </a:lvl2pPr>
            <a:lvl3pPr marL="1371600" lvl="2" indent="-292100" algn="ctr" rtl="0">
              <a:lnSpc>
                <a:spcPct val="150000"/>
              </a:lnSpc>
              <a:spcBef>
                <a:spcPts val="400"/>
              </a:spcBef>
              <a:spcAft>
                <a:spcPts val="0"/>
              </a:spcAft>
              <a:buSzPts val="1000"/>
              <a:buChar char="＋"/>
              <a:defRPr/>
            </a:lvl3pPr>
            <a:lvl4pPr marL="1828800" lvl="3" indent="-292100" algn="ctr" rtl="0">
              <a:lnSpc>
                <a:spcPct val="150000"/>
              </a:lnSpc>
              <a:spcBef>
                <a:spcPts val="400"/>
              </a:spcBef>
              <a:spcAft>
                <a:spcPts val="0"/>
              </a:spcAft>
              <a:buClr>
                <a:schemeClr val="lt1"/>
              </a:buClr>
              <a:buSzPts val="1000"/>
              <a:buChar char="●"/>
              <a:defRPr>
                <a:solidFill>
                  <a:schemeClr val="lt1"/>
                </a:solidFill>
              </a:defRPr>
            </a:lvl4pPr>
            <a:lvl5pPr marL="2286000" lvl="4" indent="-311150" algn="ctr" rtl="0">
              <a:lnSpc>
                <a:spcPct val="150000"/>
              </a:lnSpc>
              <a:spcBef>
                <a:spcPts val="400"/>
              </a:spcBef>
              <a:spcAft>
                <a:spcPts val="0"/>
              </a:spcAft>
              <a:buClr>
                <a:schemeClr val="lt1"/>
              </a:buClr>
              <a:buSzPts val="1300"/>
              <a:buChar char="○"/>
              <a:defRPr>
                <a:solidFill>
                  <a:schemeClr val="lt1"/>
                </a:solidFill>
              </a:defRPr>
            </a:lvl5pPr>
            <a:lvl6pPr marL="2743200" lvl="5" indent="-311150" algn="ctr" rtl="0">
              <a:lnSpc>
                <a:spcPct val="90000"/>
              </a:lnSpc>
              <a:spcBef>
                <a:spcPts val="400"/>
              </a:spcBef>
              <a:spcAft>
                <a:spcPts val="0"/>
              </a:spcAft>
              <a:buClr>
                <a:schemeClr val="lt1"/>
              </a:buClr>
              <a:buSzPts val="1300"/>
              <a:buChar char="■"/>
              <a:defRPr>
                <a:solidFill>
                  <a:schemeClr val="lt1"/>
                </a:solidFill>
              </a:defRPr>
            </a:lvl6pPr>
            <a:lvl7pPr marL="3200400" lvl="6" indent="-311150" algn="ctr" rtl="0">
              <a:lnSpc>
                <a:spcPct val="90000"/>
              </a:lnSpc>
              <a:spcBef>
                <a:spcPts val="400"/>
              </a:spcBef>
              <a:spcAft>
                <a:spcPts val="0"/>
              </a:spcAft>
              <a:buClr>
                <a:schemeClr val="lt1"/>
              </a:buClr>
              <a:buSzPts val="1300"/>
              <a:buChar char="●"/>
              <a:defRPr>
                <a:solidFill>
                  <a:schemeClr val="lt1"/>
                </a:solidFill>
              </a:defRPr>
            </a:lvl7pPr>
            <a:lvl8pPr marL="3657600" lvl="7" indent="-311150" algn="ctr" rtl="0">
              <a:lnSpc>
                <a:spcPct val="90000"/>
              </a:lnSpc>
              <a:spcBef>
                <a:spcPts val="400"/>
              </a:spcBef>
              <a:spcAft>
                <a:spcPts val="0"/>
              </a:spcAft>
              <a:buClr>
                <a:schemeClr val="lt1"/>
              </a:buClr>
              <a:buSzPts val="1300"/>
              <a:buChar char="○"/>
              <a:defRPr>
                <a:solidFill>
                  <a:schemeClr val="lt1"/>
                </a:solidFill>
              </a:defRPr>
            </a:lvl8pPr>
            <a:lvl9pPr marL="4114800" lvl="8" indent="-311150" algn="ctr"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797" name="Google Shape;797;p125"/>
          <p:cNvSpPr txBox="1">
            <a:spLocks noGrp="1"/>
          </p:cNvSpPr>
          <p:nvPr>
            <p:ph type="title"/>
          </p:nvPr>
        </p:nvSpPr>
        <p:spPr>
          <a:xfrm>
            <a:off x="628650" y="612518"/>
            <a:ext cx="7886700" cy="420900"/>
          </a:xfrm>
          <a:prstGeom prst="rect">
            <a:avLst/>
          </a:prstGeom>
          <a:noFill/>
          <a:ln>
            <a:noFill/>
          </a:ln>
        </p:spPr>
        <p:txBody>
          <a:bodyPr spcFirstLastPara="1" wrap="square" lIns="34275" tIns="17125" rIns="34275" bIns="17125" anchor="t" anchorCtr="0">
            <a:noAutofit/>
          </a:bodyPr>
          <a:lstStyle>
            <a:lvl1pPr lvl="0" algn="ctr"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798" name="Google Shape;798;p125"/>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799" name="Google Shape;799;p125"/>
          <p:cNvSpPr txBox="1">
            <a:spLocks noGrp="1"/>
          </p:cNvSpPr>
          <p:nvPr>
            <p:ph type="body" idx="5"/>
          </p:nvPr>
        </p:nvSpPr>
        <p:spPr>
          <a:xfrm>
            <a:off x="1128103" y="3596531"/>
            <a:ext cx="1902900" cy="903300"/>
          </a:xfrm>
          <a:prstGeom prst="rect">
            <a:avLst/>
          </a:prstGeom>
          <a:noFill/>
          <a:ln>
            <a:noFill/>
          </a:ln>
        </p:spPr>
        <p:txBody>
          <a:bodyPr spcFirstLastPara="1" wrap="square" lIns="34275" tIns="17125" rIns="34275" bIns="17125" anchor="t" anchorCtr="0">
            <a:noAutofit/>
          </a:bodyPr>
          <a:lstStyle>
            <a:lvl1pPr marL="457200" lvl="0" indent="-311150" algn="ctr" rtl="0">
              <a:lnSpc>
                <a:spcPct val="150000"/>
              </a:lnSpc>
              <a:spcBef>
                <a:spcPts val="700"/>
              </a:spcBef>
              <a:spcAft>
                <a:spcPts val="0"/>
              </a:spcAft>
              <a:buSzPts val="1300"/>
              <a:buChar char="＋"/>
              <a:defRPr/>
            </a:lvl1pPr>
            <a:lvl2pPr marL="914400" lvl="1" indent="-292100" algn="ctr" rtl="0">
              <a:lnSpc>
                <a:spcPct val="150000"/>
              </a:lnSpc>
              <a:spcBef>
                <a:spcPts val="400"/>
              </a:spcBef>
              <a:spcAft>
                <a:spcPts val="0"/>
              </a:spcAft>
              <a:buSzPts val="1000"/>
              <a:buChar char="＋"/>
              <a:defRPr/>
            </a:lvl2pPr>
            <a:lvl3pPr marL="1371600" lvl="2" indent="-292100" algn="ctr" rtl="0">
              <a:lnSpc>
                <a:spcPct val="150000"/>
              </a:lnSpc>
              <a:spcBef>
                <a:spcPts val="400"/>
              </a:spcBef>
              <a:spcAft>
                <a:spcPts val="0"/>
              </a:spcAft>
              <a:buSzPts val="1000"/>
              <a:buChar char="＋"/>
              <a:defRPr/>
            </a:lvl3pPr>
            <a:lvl4pPr marL="1828800" lvl="3" indent="-292100" algn="ctr" rtl="0">
              <a:lnSpc>
                <a:spcPct val="150000"/>
              </a:lnSpc>
              <a:spcBef>
                <a:spcPts val="400"/>
              </a:spcBef>
              <a:spcAft>
                <a:spcPts val="0"/>
              </a:spcAft>
              <a:buClr>
                <a:schemeClr val="lt1"/>
              </a:buClr>
              <a:buSzPts val="1000"/>
              <a:buChar char="●"/>
              <a:defRPr>
                <a:solidFill>
                  <a:schemeClr val="lt1"/>
                </a:solidFill>
              </a:defRPr>
            </a:lvl4pPr>
            <a:lvl5pPr marL="2286000" lvl="4" indent="-311150" algn="ctr" rtl="0">
              <a:lnSpc>
                <a:spcPct val="150000"/>
              </a:lnSpc>
              <a:spcBef>
                <a:spcPts val="400"/>
              </a:spcBef>
              <a:spcAft>
                <a:spcPts val="0"/>
              </a:spcAft>
              <a:buClr>
                <a:schemeClr val="lt1"/>
              </a:buClr>
              <a:buSzPts val="1300"/>
              <a:buChar char="○"/>
              <a:defRPr>
                <a:solidFill>
                  <a:schemeClr val="lt1"/>
                </a:solidFill>
              </a:defRPr>
            </a:lvl5pPr>
            <a:lvl6pPr marL="2743200" lvl="5" indent="-311150" algn="ctr" rtl="0">
              <a:lnSpc>
                <a:spcPct val="90000"/>
              </a:lnSpc>
              <a:spcBef>
                <a:spcPts val="400"/>
              </a:spcBef>
              <a:spcAft>
                <a:spcPts val="0"/>
              </a:spcAft>
              <a:buClr>
                <a:schemeClr val="lt1"/>
              </a:buClr>
              <a:buSzPts val="1300"/>
              <a:buChar char="■"/>
              <a:defRPr>
                <a:solidFill>
                  <a:schemeClr val="lt1"/>
                </a:solidFill>
              </a:defRPr>
            </a:lvl6pPr>
            <a:lvl7pPr marL="3200400" lvl="6" indent="-311150" algn="ctr" rtl="0">
              <a:lnSpc>
                <a:spcPct val="90000"/>
              </a:lnSpc>
              <a:spcBef>
                <a:spcPts val="400"/>
              </a:spcBef>
              <a:spcAft>
                <a:spcPts val="0"/>
              </a:spcAft>
              <a:buClr>
                <a:schemeClr val="lt1"/>
              </a:buClr>
              <a:buSzPts val="1300"/>
              <a:buChar char="●"/>
              <a:defRPr>
                <a:solidFill>
                  <a:schemeClr val="lt1"/>
                </a:solidFill>
              </a:defRPr>
            </a:lvl7pPr>
            <a:lvl8pPr marL="3657600" lvl="7" indent="-311150" algn="ctr" rtl="0">
              <a:lnSpc>
                <a:spcPct val="90000"/>
              </a:lnSpc>
              <a:spcBef>
                <a:spcPts val="400"/>
              </a:spcBef>
              <a:spcAft>
                <a:spcPts val="0"/>
              </a:spcAft>
              <a:buClr>
                <a:schemeClr val="lt1"/>
              </a:buClr>
              <a:buSzPts val="1300"/>
              <a:buChar char="○"/>
              <a:defRPr>
                <a:solidFill>
                  <a:schemeClr val="lt1"/>
                </a:solidFill>
              </a:defRPr>
            </a:lvl8pPr>
            <a:lvl9pPr marL="4114800" lvl="8" indent="-311150" algn="ctr"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800" name="Google Shape;800;p125"/>
          <p:cNvSpPr txBox="1">
            <a:spLocks noGrp="1"/>
          </p:cNvSpPr>
          <p:nvPr>
            <p:ph type="body" idx="6"/>
          </p:nvPr>
        </p:nvSpPr>
        <p:spPr>
          <a:xfrm>
            <a:off x="3614657" y="3596531"/>
            <a:ext cx="1902900" cy="903300"/>
          </a:xfrm>
          <a:prstGeom prst="rect">
            <a:avLst/>
          </a:prstGeom>
          <a:noFill/>
          <a:ln>
            <a:noFill/>
          </a:ln>
        </p:spPr>
        <p:txBody>
          <a:bodyPr spcFirstLastPara="1" wrap="square" lIns="34275" tIns="17125" rIns="34275" bIns="17125" anchor="t" anchorCtr="0">
            <a:noAutofit/>
          </a:bodyPr>
          <a:lstStyle>
            <a:lvl1pPr marL="457200" lvl="0" indent="-311150" algn="ctr" rtl="0">
              <a:lnSpc>
                <a:spcPct val="150000"/>
              </a:lnSpc>
              <a:spcBef>
                <a:spcPts val="700"/>
              </a:spcBef>
              <a:spcAft>
                <a:spcPts val="0"/>
              </a:spcAft>
              <a:buSzPts val="1300"/>
              <a:buChar char="＋"/>
              <a:defRPr/>
            </a:lvl1pPr>
            <a:lvl2pPr marL="914400" lvl="1" indent="-292100" algn="ctr" rtl="0">
              <a:lnSpc>
                <a:spcPct val="150000"/>
              </a:lnSpc>
              <a:spcBef>
                <a:spcPts val="400"/>
              </a:spcBef>
              <a:spcAft>
                <a:spcPts val="0"/>
              </a:spcAft>
              <a:buSzPts val="1000"/>
              <a:buChar char="＋"/>
              <a:defRPr/>
            </a:lvl2pPr>
            <a:lvl3pPr marL="1371600" lvl="2" indent="-292100" algn="ctr" rtl="0">
              <a:lnSpc>
                <a:spcPct val="150000"/>
              </a:lnSpc>
              <a:spcBef>
                <a:spcPts val="400"/>
              </a:spcBef>
              <a:spcAft>
                <a:spcPts val="0"/>
              </a:spcAft>
              <a:buSzPts val="1000"/>
              <a:buChar char="＋"/>
              <a:defRPr/>
            </a:lvl3pPr>
            <a:lvl4pPr marL="1828800" lvl="3" indent="-292100" algn="ctr" rtl="0">
              <a:lnSpc>
                <a:spcPct val="150000"/>
              </a:lnSpc>
              <a:spcBef>
                <a:spcPts val="400"/>
              </a:spcBef>
              <a:spcAft>
                <a:spcPts val="0"/>
              </a:spcAft>
              <a:buClr>
                <a:schemeClr val="lt1"/>
              </a:buClr>
              <a:buSzPts val="1000"/>
              <a:buChar char="●"/>
              <a:defRPr>
                <a:solidFill>
                  <a:schemeClr val="lt1"/>
                </a:solidFill>
              </a:defRPr>
            </a:lvl4pPr>
            <a:lvl5pPr marL="2286000" lvl="4" indent="-311150" algn="ctr" rtl="0">
              <a:lnSpc>
                <a:spcPct val="150000"/>
              </a:lnSpc>
              <a:spcBef>
                <a:spcPts val="400"/>
              </a:spcBef>
              <a:spcAft>
                <a:spcPts val="0"/>
              </a:spcAft>
              <a:buClr>
                <a:schemeClr val="lt1"/>
              </a:buClr>
              <a:buSzPts val="1300"/>
              <a:buChar char="○"/>
              <a:defRPr>
                <a:solidFill>
                  <a:schemeClr val="lt1"/>
                </a:solidFill>
              </a:defRPr>
            </a:lvl5pPr>
            <a:lvl6pPr marL="2743200" lvl="5" indent="-311150" algn="ctr" rtl="0">
              <a:lnSpc>
                <a:spcPct val="90000"/>
              </a:lnSpc>
              <a:spcBef>
                <a:spcPts val="400"/>
              </a:spcBef>
              <a:spcAft>
                <a:spcPts val="0"/>
              </a:spcAft>
              <a:buClr>
                <a:schemeClr val="lt1"/>
              </a:buClr>
              <a:buSzPts val="1300"/>
              <a:buChar char="■"/>
              <a:defRPr>
                <a:solidFill>
                  <a:schemeClr val="lt1"/>
                </a:solidFill>
              </a:defRPr>
            </a:lvl6pPr>
            <a:lvl7pPr marL="3200400" lvl="6" indent="-311150" algn="ctr" rtl="0">
              <a:lnSpc>
                <a:spcPct val="90000"/>
              </a:lnSpc>
              <a:spcBef>
                <a:spcPts val="400"/>
              </a:spcBef>
              <a:spcAft>
                <a:spcPts val="0"/>
              </a:spcAft>
              <a:buClr>
                <a:schemeClr val="lt1"/>
              </a:buClr>
              <a:buSzPts val="1300"/>
              <a:buChar char="●"/>
              <a:defRPr>
                <a:solidFill>
                  <a:schemeClr val="lt1"/>
                </a:solidFill>
              </a:defRPr>
            </a:lvl7pPr>
            <a:lvl8pPr marL="3657600" lvl="7" indent="-311150" algn="ctr" rtl="0">
              <a:lnSpc>
                <a:spcPct val="90000"/>
              </a:lnSpc>
              <a:spcBef>
                <a:spcPts val="400"/>
              </a:spcBef>
              <a:spcAft>
                <a:spcPts val="0"/>
              </a:spcAft>
              <a:buClr>
                <a:schemeClr val="lt1"/>
              </a:buClr>
              <a:buSzPts val="1300"/>
              <a:buChar char="○"/>
              <a:defRPr>
                <a:solidFill>
                  <a:schemeClr val="lt1"/>
                </a:solidFill>
              </a:defRPr>
            </a:lvl8pPr>
            <a:lvl9pPr marL="4114800" lvl="8" indent="-311150" algn="ctr" rtl="0">
              <a:lnSpc>
                <a:spcPct val="90000"/>
              </a:lnSpc>
              <a:spcBef>
                <a:spcPts val="400"/>
              </a:spcBef>
              <a:spcAft>
                <a:spcPts val="0"/>
              </a:spcAft>
              <a:buClr>
                <a:schemeClr val="lt1"/>
              </a:buClr>
              <a:buSzPts val="1300"/>
              <a:buChar char="■"/>
              <a:defRPr>
                <a:solidFill>
                  <a:schemeClr val="lt1"/>
                </a:solidFill>
              </a:defRPr>
            </a:lvl9pPr>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C+G: Table">
  <p:cSld name="C+G: Table">
    <p:spTree>
      <p:nvGrpSpPr>
        <p:cNvPr id="1" name="Shape 801"/>
        <p:cNvGrpSpPr/>
        <p:nvPr/>
      </p:nvGrpSpPr>
      <p:grpSpPr>
        <a:xfrm>
          <a:off x="0" y="0"/>
          <a:ext cx="0" cy="0"/>
          <a:chOff x="0" y="0"/>
          <a:chExt cx="0" cy="0"/>
        </a:xfrm>
      </p:grpSpPr>
      <p:sp>
        <p:nvSpPr>
          <p:cNvPr id="802" name="Google Shape;802;p126"/>
          <p:cNvSpPr txBox="1">
            <a:spLocks noGrp="1"/>
          </p:cNvSpPr>
          <p:nvPr>
            <p:ph type="title"/>
          </p:nvPr>
        </p:nvSpPr>
        <p:spPr>
          <a:xfrm>
            <a:off x="628650" y="465561"/>
            <a:ext cx="7886700" cy="420900"/>
          </a:xfrm>
          <a:prstGeom prst="rect">
            <a:avLst/>
          </a:prstGeom>
          <a:noFill/>
          <a:ln>
            <a:noFill/>
          </a:ln>
        </p:spPr>
        <p:txBody>
          <a:bodyPr spcFirstLastPara="1" wrap="square" lIns="34275" tIns="17125" rIns="34275" bIns="17125" anchor="t" anchorCtr="0">
            <a:noAutofit/>
          </a:bodyPr>
          <a:lstStyle>
            <a:lvl1pPr lvl="0" algn="l"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803" name="Google Shape;803;p126"/>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matchingName="C+G: Full Table">
  <p:cSld name="C+G: Full Table">
    <p:spTree>
      <p:nvGrpSpPr>
        <p:cNvPr id="1" name="Shape 804"/>
        <p:cNvGrpSpPr/>
        <p:nvPr/>
      </p:nvGrpSpPr>
      <p:grpSpPr>
        <a:xfrm>
          <a:off x="0" y="0"/>
          <a:ext cx="0" cy="0"/>
          <a:chOff x="0" y="0"/>
          <a:chExt cx="0" cy="0"/>
        </a:xfrm>
      </p:grpSpPr>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Product: Half screen">
  <p:cSld name="Product: Half screen">
    <p:bg>
      <p:bgPr>
        <a:solidFill>
          <a:srgbClr val="F2F2F2"/>
        </a:solidFill>
        <a:effectLst/>
      </p:bgPr>
    </p:bg>
    <p:spTree>
      <p:nvGrpSpPr>
        <p:cNvPr id="1" name="Shape 805"/>
        <p:cNvGrpSpPr/>
        <p:nvPr/>
      </p:nvGrpSpPr>
      <p:grpSpPr>
        <a:xfrm>
          <a:off x="0" y="0"/>
          <a:ext cx="0" cy="0"/>
          <a:chOff x="0" y="0"/>
          <a:chExt cx="0" cy="0"/>
        </a:xfrm>
      </p:grpSpPr>
      <p:sp>
        <p:nvSpPr>
          <p:cNvPr id="806" name="Google Shape;806;p128"/>
          <p:cNvSpPr txBox="1">
            <a:spLocks noGrp="1"/>
          </p:cNvSpPr>
          <p:nvPr>
            <p:ph type="body" idx="1"/>
          </p:nvPr>
        </p:nvSpPr>
        <p:spPr>
          <a:xfrm>
            <a:off x="615851" y="1219200"/>
            <a:ext cx="3942900" cy="3295800"/>
          </a:xfrm>
          <a:prstGeom prst="rect">
            <a:avLst/>
          </a:prstGeom>
        </p:spPr>
        <p:txBody>
          <a:bodyPr spcFirstLastPara="1" wrap="square" lIns="0" tIns="34300" rIns="34300" bIns="34300" anchor="t" anchorCtr="0">
            <a:noAutofit/>
          </a:bodyPr>
          <a:lstStyle>
            <a:lvl1pPr marL="457200" lvl="0" indent="-304800" rtl="0">
              <a:spcBef>
                <a:spcPts val="700"/>
              </a:spcBef>
              <a:spcAft>
                <a:spcPts val="0"/>
              </a:spcAft>
              <a:buSzPts val="1200"/>
              <a:buChar char="＋"/>
              <a:defRPr/>
            </a:lvl1pPr>
            <a:lvl2pPr marL="914400" lvl="1" indent="-304800" rtl="0">
              <a:spcBef>
                <a:spcPts val="400"/>
              </a:spcBef>
              <a:spcAft>
                <a:spcPts val="0"/>
              </a:spcAft>
              <a:buSzPts val="1200"/>
              <a:buChar char="＋"/>
              <a:defRPr/>
            </a:lvl2pPr>
            <a:lvl3pPr marL="1371600" lvl="2" indent="-304800" rtl="0">
              <a:spcBef>
                <a:spcPts val="400"/>
              </a:spcBef>
              <a:spcAft>
                <a:spcPts val="0"/>
              </a:spcAft>
              <a:buSzPts val="1200"/>
              <a:buChar char="＞"/>
              <a:defRPr/>
            </a:lvl3pPr>
            <a:lvl4pPr marL="1828800" lvl="3" indent="-304800" rtl="0">
              <a:spcBef>
                <a:spcPts val="400"/>
              </a:spcBef>
              <a:spcAft>
                <a:spcPts val="0"/>
              </a:spcAft>
              <a:buSzPts val="1200"/>
              <a:buChar char="o"/>
              <a:defRPr/>
            </a:lvl4pPr>
            <a:lvl5pPr marL="2286000" lvl="4" indent="-304800" rtl="0">
              <a:spcBef>
                <a:spcPts val="400"/>
              </a:spcBef>
              <a:spcAft>
                <a:spcPts val="0"/>
              </a:spcAft>
              <a:buSzPts val="1200"/>
              <a:buChar char="＋"/>
              <a:defRPr/>
            </a:lvl5pPr>
            <a:lvl6pPr marL="2743200" lvl="5" indent="-311150" rtl="0">
              <a:spcBef>
                <a:spcPts val="400"/>
              </a:spcBef>
              <a:spcAft>
                <a:spcPts val="0"/>
              </a:spcAft>
              <a:buClr>
                <a:srgbClr val="F2F2F2"/>
              </a:buClr>
              <a:buSzPts val="1300"/>
              <a:buChar char="•"/>
              <a:defRPr>
                <a:solidFill>
                  <a:srgbClr val="F2F2F2"/>
                </a:solidFill>
              </a:defRPr>
            </a:lvl6pPr>
            <a:lvl7pPr marL="3200400" lvl="6" indent="-311150" rtl="0">
              <a:spcBef>
                <a:spcPts val="400"/>
              </a:spcBef>
              <a:spcAft>
                <a:spcPts val="0"/>
              </a:spcAft>
              <a:buClr>
                <a:srgbClr val="F2F2F2"/>
              </a:buClr>
              <a:buSzPts val="1300"/>
              <a:buChar char="•"/>
              <a:defRPr>
                <a:solidFill>
                  <a:srgbClr val="F2F2F2"/>
                </a:solidFill>
              </a:defRPr>
            </a:lvl7pPr>
            <a:lvl8pPr marL="3657600" lvl="7" indent="-311150" rtl="0">
              <a:spcBef>
                <a:spcPts val="400"/>
              </a:spcBef>
              <a:spcAft>
                <a:spcPts val="0"/>
              </a:spcAft>
              <a:buClr>
                <a:srgbClr val="F2F2F2"/>
              </a:buClr>
              <a:buSzPts val="1300"/>
              <a:buChar char="•"/>
              <a:defRPr>
                <a:solidFill>
                  <a:srgbClr val="F2F2F2"/>
                </a:solidFill>
              </a:defRPr>
            </a:lvl8pPr>
            <a:lvl9pPr marL="4114800" lvl="8" indent="-311150" rtl="0">
              <a:spcBef>
                <a:spcPts val="400"/>
              </a:spcBef>
              <a:spcAft>
                <a:spcPts val="0"/>
              </a:spcAft>
              <a:buClr>
                <a:srgbClr val="F2F2F2"/>
              </a:buClr>
              <a:buSzPts val="1300"/>
              <a:buChar char="•"/>
              <a:defRPr>
                <a:solidFill>
                  <a:srgbClr val="F2F2F2"/>
                </a:solidFill>
              </a:defRPr>
            </a:lvl9pPr>
          </a:lstStyle>
          <a:p>
            <a:endParaRPr/>
          </a:p>
        </p:txBody>
      </p:sp>
      <p:sp>
        <p:nvSpPr>
          <p:cNvPr id="807" name="Google Shape;807;p128"/>
          <p:cNvSpPr txBox="1">
            <a:spLocks noGrp="1"/>
          </p:cNvSpPr>
          <p:nvPr>
            <p:ph type="title"/>
          </p:nvPr>
        </p:nvSpPr>
        <p:spPr>
          <a:xfrm>
            <a:off x="628650" y="612518"/>
            <a:ext cx="3942900" cy="444900"/>
          </a:xfrm>
          <a:prstGeom prst="rect">
            <a:avLst/>
          </a:prstGeom>
          <a:noFill/>
          <a:ln>
            <a:noFill/>
          </a:ln>
        </p:spPr>
        <p:txBody>
          <a:bodyPr spcFirstLastPara="1" wrap="square" lIns="0" tIns="17125" rIns="34275" bIns="17125" anchor="t" anchorCtr="0">
            <a:noAutofit/>
          </a:bodyPr>
          <a:lstStyle>
            <a:lvl1pPr lvl="0" algn="l"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3500"/>
              <a:buNone/>
              <a:defRPr>
                <a:solidFill>
                  <a:schemeClr val="dk1"/>
                </a:solidFill>
              </a:defRPr>
            </a:lvl2pPr>
            <a:lvl3pPr lvl="2" rtl="0">
              <a:spcBef>
                <a:spcPts val="0"/>
              </a:spcBef>
              <a:spcAft>
                <a:spcPts val="0"/>
              </a:spcAft>
              <a:buClr>
                <a:schemeClr val="dk1"/>
              </a:buClr>
              <a:buSzPts val="3500"/>
              <a:buNone/>
              <a:defRPr>
                <a:solidFill>
                  <a:schemeClr val="dk1"/>
                </a:solidFill>
              </a:defRPr>
            </a:lvl3pPr>
            <a:lvl4pPr lvl="3" rtl="0">
              <a:spcBef>
                <a:spcPts val="0"/>
              </a:spcBef>
              <a:spcAft>
                <a:spcPts val="0"/>
              </a:spcAft>
              <a:buClr>
                <a:schemeClr val="dk1"/>
              </a:buClr>
              <a:buSzPts val="3500"/>
              <a:buNone/>
              <a:defRPr>
                <a:solidFill>
                  <a:schemeClr val="dk1"/>
                </a:solidFill>
              </a:defRPr>
            </a:lvl4pPr>
            <a:lvl5pPr lvl="4" rtl="0">
              <a:spcBef>
                <a:spcPts val="0"/>
              </a:spcBef>
              <a:spcAft>
                <a:spcPts val="0"/>
              </a:spcAft>
              <a:buClr>
                <a:schemeClr val="dk1"/>
              </a:buClr>
              <a:buSzPts val="3500"/>
              <a:buNone/>
              <a:defRPr>
                <a:solidFill>
                  <a:schemeClr val="dk1"/>
                </a:solidFill>
              </a:defRPr>
            </a:lvl5pPr>
            <a:lvl6pPr lvl="5" rtl="0">
              <a:spcBef>
                <a:spcPts val="0"/>
              </a:spcBef>
              <a:spcAft>
                <a:spcPts val="0"/>
              </a:spcAft>
              <a:buClr>
                <a:schemeClr val="dk1"/>
              </a:buClr>
              <a:buSzPts val="3500"/>
              <a:buNone/>
              <a:defRPr>
                <a:solidFill>
                  <a:schemeClr val="dk1"/>
                </a:solidFill>
              </a:defRPr>
            </a:lvl6pPr>
            <a:lvl7pPr lvl="6" rtl="0">
              <a:spcBef>
                <a:spcPts val="0"/>
              </a:spcBef>
              <a:spcAft>
                <a:spcPts val="0"/>
              </a:spcAft>
              <a:buClr>
                <a:schemeClr val="dk1"/>
              </a:buClr>
              <a:buSzPts val="3500"/>
              <a:buNone/>
              <a:defRPr>
                <a:solidFill>
                  <a:schemeClr val="dk1"/>
                </a:solidFill>
              </a:defRPr>
            </a:lvl7pPr>
            <a:lvl8pPr lvl="7" rtl="0">
              <a:spcBef>
                <a:spcPts val="0"/>
              </a:spcBef>
              <a:spcAft>
                <a:spcPts val="0"/>
              </a:spcAft>
              <a:buClr>
                <a:schemeClr val="dk1"/>
              </a:buClr>
              <a:buSzPts val="3500"/>
              <a:buNone/>
              <a:defRPr>
                <a:solidFill>
                  <a:schemeClr val="dk1"/>
                </a:solidFill>
              </a:defRPr>
            </a:lvl8pPr>
            <a:lvl9pPr lvl="8" rtl="0">
              <a:spcBef>
                <a:spcPts val="0"/>
              </a:spcBef>
              <a:spcAft>
                <a:spcPts val="0"/>
              </a:spcAft>
              <a:buClr>
                <a:schemeClr val="dk1"/>
              </a:buClr>
              <a:buSzPts val="3500"/>
              <a:buNone/>
              <a:defRPr>
                <a:solidFill>
                  <a:schemeClr val="dk1"/>
                </a:solidFill>
              </a:defRPr>
            </a:lvl9pPr>
          </a:lstStyle>
          <a:p>
            <a:endParaRPr/>
          </a:p>
        </p:txBody>
      </p:sp>
      <p:sp>
        <p:nvSpPr>
          <p:cNvPr id="808" name="Google Shape;808;p128"/>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matchingName="Product: Full screen">
  <p:cSld name="Product: Full screen">
    <p:bg>
      <p:bgPr>
        <a:solidFill>
          <a:srgbClr val="F2F2F2"/>
        </a:solidFill>
        <a:effectLst/>
      </p:bgPr>
    </p:bg>
    <p:spTree>
      <p:nvGrpSpPr>
        <p:cNvPr id="1" name="Shape 809"/>
        <p:cNvGrpSpPr/>
        <p:nvPr/>
      </p:nvGrpSpPr>
      <p:grpSpPr>
        <a:xfrm>
          <a:off x="0" y="0"/>
          <a:ext cx="0" cy="0"/>
          <a:chOff x="0" y="0"/>
          <a:chExt cx="0" cy="0"/>
        </a:xfrm>
      </p:grpSpPr>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Product: Vertical Device - Right">
  <p:cSld name="Product: iPhoneX">
    <p:bg>
      <p:bgPr>
        <a:solidFill>
          <a:srgbClr val="F2F2F2"/>
        </a:solidFill>
        <a:effectLst/>
      </p:bgPr>
    </p:bg>
    <p:spTree>
      <p:nvGrpSpPr>
        <p:cNvPr id="1" name="Shape 810"/>
        <p:cNvGrpSpPr/>
        <p:nvPr/>
      </p:nvGrpSpPr>
      <p:grpSpPr>
        <a:xfrm>
          <a:off x="0" y="0"/>
          <a:ext cx="0" cy="0"/>
          <a:chOff x="0" y="0"/>
          <a:chExt cx="0" cy="0"/>
        </a:xfrm>
      </p:grpSpPr>
      <p:sp>
        <p:nvSpPr>
          <p:cNvPr id="811" name="Google Shape;811;p130"/>
          <p:cNvSpPr txBox="1">
            <a:spLocks noGrp="1"/>
          </p:cNvSpPr>
          <p:nvPr>
            <p:ph type="title"/>
          </p:nvPr>
        </p:nvSpPr>
        <p:spPr>
          <a:xfrm>
            <a:off x="628650" y="612518"/>
            <a:ext cx="3942900" cy="444900"/>
          </a:xfrm>
          <a:prstGeom prst="rect">
            <a:avLst/>
          </a:prstGeom>
          <a:noFill/>
          <a:ln>
            <a:noFill/>
          </a:ln>
        </p:spPr>
        <p:txBody>
          <a:bodyPr spcFirstLastPara="1" wrap="square" lIns="0" tIns="17125" rIns="34275" bIns="17125" anchor="t" anchorCtr="0">
            <a:noAutofit/>
          </a:bodyPr>
          <a:lstStyle>
            <a:lvl1pPr lvl="0" algn="l"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812" name="Google Shape;812;p130"/>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813" name="Google Shape;813;p130"/>
          <p:cNvSpPr txBox="1">
            <a:spLocks noGrp="1"/>
          </p:cNvSpPr>
          <p:nvPr>
            <p:ph type="body" idx="1"/>
          </p:nvPr>
        </p:nvSpPr>
        <p:spPr>
          <a:xfrm>
            <a:off x="628646" y="1219200"/>
            <a:ext cx="3942900" cy="3295800"/>
          </a:xfrm>
          <a:prstGeom prst="rect">
            <a:avLst/>
          </a:prstGeom>
        </p:spPr>
        <p:txBody>
          <a:bodyPr spcFirstLastPara="1" wrap="square" lIns="0" tIns="34300" rIns="34300" bIns="34300" anchor="t" anchorCtr="0">
            <a:noAutofit/>
          </a:bodyPr>
          <a:lstStyle>
            <a:lvl1pPr marL="457200" lvl="0" indent="-304800" rtl="0">
              <a:spcBef>
                <a:spcPts val="700"/>
              </a:spcBef>
              <a:spcAft>
                <a:spcPts val="0"/>
              </a:spcAft>
              <a:buSzPts val="1200"/>
              <a:buChar char="＋"/>
              <a:defRPr/>
            </a:lvl1pPr>
            <a:lvl2pPr marL="914400" lvl="1" indent="-304800" rtl="0">
              <a:spcBef>
                <a:spcPts val="400"/>
              </a:spcBef>
              <a:spcAft>
                <a:spcPts val="0"/>
              </a:spcAft>
              <a:buSzPts val="1200"/>
              <a:buChar char="＋"/>
              <a:defRPr/>
            </a:lvl2pPr>
            <a:lvl3pPr marL="1371600" lvl="2" indent="-304800" rtl="0">
              <a:spcBef>
                <a:spcPts val="400"/>
              </a:spcBef>
              <a:spcAft>
                <a:spcPts val="0"/>
              </a:spcAft>
              <a:buSzPts val="1200"/>
              <a:buChar char="＞"/>
              <a:defRPr/>
            </a:lvl3pPr>
            <a:lvl4pPr marL="1828800" lvl="3" indent="-304800" rtl="0">
              <a:spcBef>
                <a:spcPts val="400"/>
              </a:spcBef>
              <a:spcAft>
                <a:spcPts val="0"/>
              </a:spcAft>
              <a:buSzPts val="1200"/>
              <a:buChar char="o"/>
              <a:defRPr/>
            </a:lvl4pPr>
            <a:lvl5pPr marL="2286000" lvl="4" indent="-304800" rtl="0">
              <a:spcBef>
                <a:spcPts val="400"/>
              </a:spcBef>
              <a:spcAft>
                <a:spcPts val="0"/>
              </a:spcAft>
              <a:buSzPts val="1200"/>
              <a:buChar char="＋"/>
              <a:defRPr/>
            </a:lvl5pPr>
            <a:lvl6pPr marL="2743200" lvl="5" indent="-311150" rtl="0">
              <a:spcBef>
                <a:spcPts val="400"/>
              </a:spcBef>
              <a:spcAft>
                <a:spcPts val="0"/>
              </a:spcAft>
              <a:buClr>
                <a:srgbClr val="F2F2F2"/>
              </a:buClr>
              <a:buSzPts val="1300"/>
              <a:buChar char="•"/>
              <a:defRPr>
                <a:solidFill>
                  <a:srgbClr val="F2F2F2"/>
                </a:solidFill>
              </a:defRPr>
            </a:lvl6pPr>
            <a:lvl7pPr marL="3200400" lvl="6" indent="-311150" rtl="0">
              <a:spcBef>
                <a:spcPts val="400"/>
              </a:spcBef>
              <a:spcAft>
                <a:spcPts val="0"/>
              </a:spcAft>
              <a:buClr>
                <a:srgbClr val="F2F2F2"/>
              </a:buClr>
              <a:buSzPts val="1300"/>
              <a:buChar char="•"/>
              <a:defRPr>
                <a:solidFill>
                  <a:srgbClr val="F2F2F2"/>
                </a:solidFill>
              </a:defRPr>
            </a:lvl7pPr>
            <a:lvl8pPr marL="3657600" lvl="7" indent="-311150" rtl="0">
              <a:spcBef>
                <a:spcPts val="400"/>
              </a:spcBef>
              <a:spcAft>
                <a:spcPts val="0"/>
              </a:spcAft>
              <a:buClr>
                <a:srgbClr val="F2F2F2"/>
              </a:buClr>
              <a:buSzPts val="1300"/>
              <a:buChar char="•"/>
              <a:defRPr>
                <a:solidFill>
                  <a:srgbClr val="F2F2F2"/>
                </a:solidFill>
              </a:defRPr>
            </a:lvl8pPr>
            <a:lvl9pPr marL="4114800" lvl="8" indent="-311150" rtl="0">
              <a:spcBef>
                <a:spcPts val="400"/>
              </a:spcBef>
              <a:spcAft>
                <a:spcPts val="0"/>
              </a:spcAft>
              <a:buClr>
                <a:srgbClr val="F2F2F2"/>
              </a:buClr>
              <a:buSzPts val="1300"/>
              <a:buChar char="•"/>
              <a:defRPr>
                <a:solidFill>
                  <a:srgbClr val="F2F2F2"/>
                </a:solidFill>
              </a:defRPr>
            </a:lvl9pPr>
          </a:lstStyle>
          <a:p>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Product: iPhoneX + Callouts">
  <p:cSld name="Product: iPhoneX + Callouts">
    <p:bg>
      <p:bgPr>
        <a:solidFill>
          <a:srgbClr val="F2F2F2"/>
        </a:solidFill>
        <a:effectLst/>
      </p:bgPr>
    </p:bg>
    <p:spTree>
      <p:nvGrpSpPr>
        <p:cNvPr id="1" name="Shape 814"/>
        <p:cNvGrpSpPr/>
        <p:nvPr/>
      </p:nvGrpSpPr>
      <p:grpSpPr>
        <a:xfrm>
          <a:off x="0" y="0"/>
          <a:ext cx="0" cy="0"/>
          <a:chOff x="0" y="0"/>
          <a:chExt cx="0" cy="0"/>
        </a:xfrm>
      </p:grpSpPr>
      <p:sp>
        <p:nvSpPr>
          <p:cNvPr id="815" name="Google Shape;815;p131"/>
          <p:cNvSpPr txBox="1">
            <a:spLocks noGrp="1"/>
          </p:cNvSpPr>
          <p:nvPr>
            <p:ph type="body" idx="1"/>
          </p:nvPr>
        </p:nvSpPr>
        <p:spPr>
          <a:xfrm>
            <a:off x="6163643" y="1918281"/>
            <a:ext cx="1902900" cy="308100"/>
          </a:xfrm>
          <a:prstGeom prst="rect">
            <a:avLst/>
          </a:prstGeom>
          <a:noFill/>
          <a:ln>
            <a:noFill/>
          </a:ln>
        </p:spPr>
        <p:txBody>
          <a:bodyPr spcFirstLastPara="1" wrap="square" lIns="34275" tIns="17125" rIns="34275" bIns="17125" anchor="t" anchorCtr="0">
            <a:noAutofit/>
          </a:bodyPr>
          <a:lstStyle>
            <a:lvl1pPr marL="457200" lvl="0" indent="-228600"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rtl="0">
              <a:lnSpc>
                <a:spcPct val="150000"/>
              </a:lnSpc>
              <a:spcBef>
                <a:spcPts val="400"/>
              </a:spcBef>
              <a:spcAft>
                <a:spcPts val="0"/>
              </a:spcAft>
              <a:buClr>
                <a:srgbClr val="F2F2F2"/>
              </a:buClr>
              <a:buSzPts val="500"/>
              <a:buChar char="＋"/>
              <a:defRPr>
                <a:solidFill>
                  <a:srgbClr val="F2F2F2"/>
                </a:solidFill>
              </a:defRPr>
            </a:lvl2pPr>
            <a:lvl3pPr marL="1371600" lvl="2" indent="-260350" rtl="0">
              <a:lnSpc>
                <a:spcPct val="150000"/>
              </a:lnSpc>
              <a:spcBef>
                <a:spcPts val="400"/>
              </a:spcBef>
              <a:spcAft>
                <a:spcPts val="0"/>
              </a:spcAft>
              <a:buClr>
                <a:srgbClr val="F2F2F2"/>
              </a:buClr>
              <a:buSzPts val="500"/>
              <a:buChar char="＞"/>
              <a:defRPr>
                <a:solidFill>
                  <a:srgbClr val="F2F2F2"/>
                </a:solidFill>
              </a:defRPr>
            </a:lvl3pPr>
            <a:lvl4pPr marL="1828800" lvl="3" indent="-260350" rtl="0">
              <a:lnSpc>
                <a:spcPct val="150000"/>
              </a:lnSpc>
              <a:spcBef>
                <a:spcPts val="400"/>
              </a:spcBef>
              <a:spcAft>
                <a:spcPts val="0"/>
              </a:spcAft>
              <a:buClr>
                <a:srgbClr val="F2F2F2"/>
              </a:buClr>
              <a:buSzPts val="500"/>
              <a:buChar char="o"/>
              <a:defRPr>
                <a:solidFill>
                  <a:srgbClr val="F2F2F2"/>
                </a:solidFill>
              </a:defRPr>
            </a:lvl4pPr>
            <a:lvl5pPr marL="2286000" lvl="4" indent="-260350" rtl="0">
              <a:lnSpc>
                <a:spcPct val="150000"/>
              </a:lnSpc>
              <a:spcBef>
                <a:spcPts val="400"/>
              </a:spcBef>
              <a:spcAft>
                <a:spcPts val="0"/>
              </a:spcAft>
              <a:buClr>
                <a:srgbClr val="F2F2F2"/>
              </a:buClr>
              <a:buSzPts val="500"/>
              <a:buChar char="＋"/>
              <a:defRPr>
                <a:solidFill>
                  <a:srgbClr val="F2F2F2"/>
                </a:solidFill>
              </a:defRPr>
            </a:lvl5pPr>
            <a:lvl6pPr marL="2743200" lvl="5" indent="-273050" rtl="0">
              <a:lnSpc>
                <a:spcPct val="90000"/>
              </a:lnSpc>
              <a:spcBef>
                <a:spcPts val="400"/>
              </a:spcBef>
              <a:spcAft>
                <a:spcPts val="0"/>
              </a:spcAft>
              <a:buClr>
                <a:srgbClr val="F2F2F2"/>
              </a:buClr>
              <a:buSzPts val="700"/>
              <a:buChar char="•"/>
              <a:defRPr>
                <a:solidFill>
                  <a:srgbClr val="F2F2F2"/>
                </a:solidFill>
              </a:defRPr>
            </a:lvl6pPr>
            <a:lvl7pPr marL="3200400" lvl="6" indent="-273050" rtl="0">
              <a:lnSpc>
                <a:spcPct val="90000"/>
              </a:lnSpc>
              <a:spcBef>
                <a:spcPts val="400"/>
              </a:spcBef>
              <a:spcAft>
                <a:spcPts val="0"/>
              </a:spcAft>
              <a:buClr>
                <a:srgbClr val="F2F2F2"/>
              </a:buClr>
              <a:buSzPts val="700"/>
              <a:buChar char="•"/>
              <a:defRPr>
                <a:solidFill>
                  <a:srgbClr val="F2F2F2"/>
                </a:solidFill>
              </a:defRPr>
            </a:lvl7pPr>
            <a:lvl8pPr marL="3657600" lvl="7" indent="-273050" rtl="0">
              <a:lnSpc>
                <a:spcPct val="90000"/>
              </a:lnSpc>
              <a:spcBef>
                <a:spcPts val="400"/>
              </a:spcBef>
              <a:spcAft>
                <a:spcPts val="0"/>
              </a:spcAft>
              <a:buClr>
                <a:srgbClr val="F2F2F2"/>
              </a:buClr>
              <a:buSzPts val="700"/>
              <a:buChar char="•"/>
              <a:defRPr>
                <a:solidFill>
                  <a:srgbClr val="F2F2F2"/>
                </a:solidFill>
              </a:defRPr>
            </a:lvl8pPr>
            <a:lvl9pPr marL="4114800" lvl="8" indent="-273050" rtl="0">
              <a:lnSpc>
                <a:spcPct val="90000"/>
              </a:lnSpc>
              <a:spcBef>
                <a:spcPts val="400"/>
              </a:spcBef>
              <a:spcAft>
                <a:spcPts val="0"/>
              </a:spcAft>
              <a:buClr>
                <a:srgbClr val="F2F2F2"/>
              </a:buClr>
              <a:buSzPts val="700"/>
              <a:buChar char="•"/>
              <a:defRPr>
                <a:solidFill>
                  <a:srgbClr val="F2F2F2"/>
                </a:solidFill>
              </a:defRPr>
            </a:lvl9pPr>
          </a:lstStyle>
          <a:p>
            <a:endParaRPr/>
          </a:p>
        </p:txBody>
      </p:sp>
      <p:sp>
        <p:nvSpPr>
          <p:cNvPr id="816" name="Google Shape;816;p131"/>
          <p:cNvSpPr txBox="1">
            <a:spLocks noGrp="1"/>
          </p:cNvSpPr>
          <p:nvPr>
            <p:ph type="body" idx="2"/>
          </p:nvPr>
        </p:nvSpPr>
        <p:spPr>
          <a:xfrm>
            <a:off x="1077066" y="1179156"/>
            <a:ext cx="1902900" cy="308100"/>
          </a:xfrm>
          <a:prstGeom prst="rect">
            <a:avLst/>
          </a:prstGeom>
          <a:noFill/>
          <a:ln>
            <a:noFill/>
          </a:ln>
        </p:spPr>
        <p:txBody>
          <a:bodyPr spcFirstLastPara="1" wrap="square" lIns="34275" tIns="17125" rIns="34275" bIns="17125" anchor="t" anchorCtr="0">
            <a:noAutofit/>
          </a:bodyPr>
          <a:lstStyle>
            <a:lvl1pPr marL="457200" lvl="0" indent="-228600" algn="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50000"/>
              </a:lnSpc>
              <a:spcBef>
                <a:spcPts val="400"/>
              </a:spcBef>
              <a:spcAft>
                <a:spcPts val="0"/>
              </a:spcAft>
              <a:buClr>
                <a:srgbClr val="F2F2F2"/>
              </a:buClr>
              <a:buSzPts val="500"/>
              <a:buChar char="＋"/>
              <a:defRPr>
                <a:solidFill>
                  <a:srgbClr val="F2F2F2"/>
                </a:solidFill>
              </a:defRPr>
            </a:lvl2pPr>
            <a:lvl3pPr marL="1371600" lvl="2" indent="-260350" algn="l" rtl="0">
              <a:lnSpc>
                <a:spcPct val="150000"/>
              </a:lnSpc>
              <a:spcBef>
                <a:spcPts val="400"/>
              </a:spcBef>
              <a:spcAft>
                <a:spcPts val="0"/>
              </a:spcAft>
              <a:buClr>
                <a:srgbClr val="F2F2F2"/>
              </a:buClr>
              <a:buSzPts val="500"/>
              <a:buChar char="＞"/>
              <a:defRPr>
                <a:solidFill>
                  <a:srgbClr val="F2F2F2"/>
                </a:solidFill>
              </a:defRPr>
            </a:lvl3pPr>
            <a:lvl4pPr marL="1828800" lvl="3" indent="-260350" algn="l" rtl="0">
              <a:lnSpc>
                <a:spcPct val="150000"/>
              </a:lnSpc>
              <a:spcBef>
                <a:spcPts val="400"/>
              </a:spcBef>
              <a:spcAft>
                <a:spcPts val="0"/>
              </a:spcAft>
              <a:buClr>
                <a:srgbClr val="F2F2F2"/>
              </a:buClr>
              <a:buSzPts val="500"/>
              <a:buChar char="o"/>
              <a:defRPr>
                <a:solidFill>
                  <a:srgbClr val="F2F2F2"/>
                </a:solidFill>
              </a:defRPr>
            </a:lvl4pPr>
            <a:lvl5pPr marL="2286000" lvl="4" indent="-260350" algn="l" rtl="0">
              <a:lnSpc>
                <a:spcPct val="150000"/>
              </a:lnSpc>
              <a:spcBef>
                <a:spcPts val="400"/>
              </a:spcBef>
              <a:spcAft>
                <a:spcPts val="0"/>
              </a:spcAft>
              <a:buClr>
                <a:srgbClr val="F2F2F2"/>
              </a:buClr>
              <a:buSzPts val="500"/>
              <a:buChar char="＋"/>
              <a:defRPr>
                <a:solidFill>
                  <a:srgbClr val="F2F2F2"/>
                </a:solidFill>
              </a:defRPr>
            </a:lvl5pPr>
            <a:lvl6pPr marL="2743200" lvl="5" indent="-273050" algn="l" rtl="0">
              <a:lnSpc>
                <a:spcPct val="90000"/>
              </a:lnSpc>
              <a:spcBef>
                <a:spcPts val="400"/>
              </a:spcBef>
              <a:spcAft>
                <a:spcPts val="0"/>
              </a:spcAft>
              <a:buClr>
                <a:srgbClr val="F2F2F2"/>
              </a:buClr>
              <a:buSzPts val="700"/>
              <a:buChar char="•"/>
              <a:defRPr>
                <a:solidFill>
                  <a:srgbClr val="F2F2F2"/>
                </a:solidFill>
              </a:defRPr>
            </a:lvl6pPr>
            <a:lvl7pPr marL="3200400" lvl="6" indent="-273050" algn="l" rtl="0">
              <a:lnSpc>
                <a:spcPct val="90000"/>
              </a:lnSpc>
              <a:spcBef>
                <a:spcPts val="400"/>
              </a:spcBef>
              <a:spcAft>
                <a:spcPts val="0"/>
              </a:spcAft>
              <a:buClr>
                <a:srgbClr val="F2F2F2"/>
              </a:buClr>
              <a:buSzPts val="700"/>
              <a:buChar char="•"/>
              <a:defRPr>
                <a:solidFill>
                  <a:srgbClr val="F2F2F2"/>
                </a:solidFill>
              </a:defRPr>
            </a:lvl7pPr>
            <a:lvl8pPr marL="3657600" lvl="7" indent="-273050" algn="l" rtl="0">
              <a:lnSpc>
                <a:spcPct val="90000"/>
              </a:lnSpc>
              <a:spcBef>
                <a:spcPts val="400"/>
              </a:spcBef>
              <a:spcAft>
                <a:spcPts val="0"/>
              </a:spcAft>
              <a:buClr>
                <a:srgbClr val="F2F2F2"/>
              </a:buClr>
              <a:buSzPts val="700"/>
              <a:buChar char="•"/>
              <a:defRPr>
                <a:solidFill>
                  <a:srgbClr val="F2F2F2"/>
                </a:solidFill>
              </a:defRPr>
            </a:lvl8pPr>
            <a:lvl9pPr marL="4114800" lvl="8" indent="-273050" algn="l" rtl="0">
              <a:lnSpc>
                <a:spcPct val="90000"/>
              </a:lnSpc>
              <a:spcBef>
                <a:spcPts val="400"/>
              </a:spcBef>
              <a:spcAft>
                <a:spcPts val="0"/>
              </a:spcAft>
              <a:buClr>
                <a:srgbClr val="F2F2F2"/>
              </a:buClr>
              <a:buSzPts val="700"/>
              <a:buChar char="•"/>
              <a:defRPr>
                <a:solidFill>
                  <a:srgbClr val="F2F2F2"/>
                </a:solidFill>
              </a:defRPr>
            </a:lvl9pPr>
          </a:lstStyle>
          <a:p>
            <a:endParaRPr/>
          </a:p>
        </p:txBody>
      </p:sp>
      <p:sp>
        <p:nvSpPr>
          <p:cNvPr id="817" name="Google Shape;817;p131"/>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818" name="Google Shape;818;p131"/>
          <p:cNvSpPr txBox="1">
            <a:spLocks noGrp="1"/>
          </p:cNvSpPr>
          <p:nvPr>
            <p:ph type="body" idx="3"/>
          </p:nvPr>
        </p:nvSpPr>
        <p:spPr>
          <a:xfrm>
            <a:off x="6163643" y="2290751"/>
            <a:ext cx="1902900" cy="614100"/>
          </a:xfrm>
          <a:prstGeom prst="rect">
            <a:avLst/>
          </a:prstGeom>
          <a:noFill/>
          <a:ln>
            <a:noFill/>
          </a:ln>
        </p:spPr>
        <p:txBody>
          <a:bodyPr spcFirstLastPara="1" wrap="square" lIns="34275" tIns="17125" rIns="34275" bIns="17125" anchor="t" anchorCtr="0">
            <a:noAutofit/>
          </a:bodyPr>
          <a:lstStyle>
            <a:lvl1pPr marL="457200" lvl="0" indent="-292100" rtl="0">
              <a:lnSpc>
                <a:spcPct val="150000"/>
              </a:lnSpc>
              <a:spcBef>
                <a:spcPts val="700"/>
              </a:spcBef>
              <a:spcAft>
                <a:spcPts val="0"/>
              </a:spcAft>
              <a:buSzPts val="10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Clr>
                <a:srgbClr val="F2F2F2"/>
              </a:buClr>
              <a:buSzPts val="1000"/>
              <a:buChar char="●"/>
              <a:defRPr>
                <a:solidFill>
                  <a:srgbClr val="F2F2F2"/>
                </a:solidFill>
              </a:defRPr>
            </a:lvl4pPr>
            <a:lvl5pPr marL="2286000" lvl="4" indent="-311150" rtl="0">
              <a:lnSpc>
                <a:spcPct val="150000"/>
              </a:lnSpc>
              <a:spcBef>
                <a:spcPts val="400"/>
              </a:spcBef>
              <a:spcAft>
                <a:spcPts val="0"/>
              </a:spcAft>
              <a:buClr>
                <a:srgbClr val="F2F2F2"/>
              </a:buClr>
              <a:buSzPts val="1300"/>
              <a:buChar char="○"/>
              <a:defRPr>
                <a:solidFill>
                  <a:srgbClr val="F2F2F2"/>
                </a:solidFill>
              </a:defRPr>
            </a:lvl5pPr>
            <a:lvl6pPr marL="2743200" lvl="5" indent="-311150" rtl="0">
              <a:lnSpc>
                <a:spcPct val="90000"/>
              </a:lnSpc>
              <a:spcBef>
                <a:spcPts val="400"/>
              </a:spcBef>
              <a:spcAft>
                <a:spcPts val="0"/>
              </a:spcAft>
              <a:buClr>
                <a:srgbClr val="F2F2F2"/>
              </a:buClr>
              <a:buSzPts val="1300"/>
              <a:buChar char="■"/>
              <a:defRPr>
                <a:solidFill>
                  <a:srgbClr val="F2F2F2"/>
                </a:solidFill>
              </a:defRPr>
            </a:lvl6pPr>
            <a:lvl7pPr marL="3200400" lvl="6" indent="-311150" rtl="0">
              <a:lnSpc>
                <a:spcPct val="90000"/>
              </a:lnSpc>
              <a:spcBef>
                <a:spcPts val="400"/>
              </a:spcBef>
              <a:spcAft>
                <a:spcPts val="0"/>
              </a:spcAft>
              <a:buClr>
                <a:srgbClr val="F2F2F2"/>
              </a:buClr>
              <a:buSzPts val="1300"/>
              <a:buChar char="●"/>
              <a:defRPr>
                <a:solidFill>
                  <a:srgbClr val="F2F2F2"/>
                </a:solidFill>
              </a:defRPr>
            </a:lvl7pPr>
            <a:lvl8pPr marL="3657600" lvl="7" indent="-311150" rtl="0">
              <a:lnSpc>
                <a:spcPct val="90000"/>
              </a:lnSpc>
              <a:spcBef>
                <a:spcPts val="400"/>
              </a:spcBef>
              <a:spcAft>
                <a:spcPts val="0"/>
              </a:spcAft>
              <a:buClr>
                <a:srgbClr val="F2F2F2"/>
              </a:buClr>
              <a:buSzPts val="1300"/>
              <a:buChar char="○"/>
              <a:defRPr>
                <a:solidFill>
                  <a:srgbClr val="F2F2F2"/>
                </a:solidFill>
              </a:defRPr>
            </a:lvl8pPr>
            <a:lvl9pPr marL="4114800" lvl="8" indent="-311150" rtl="0">
              <a:lnSpc>
                <a:spcPct val="90000"/>
              </a:lnSpc>
              <a:spcBef>
                <a:spcPts val="400"/>
              </a:spcBef>
              <a:spcAft>
                <a:spcPts val="0"/>
              </a:spcAft>
              <a:buClr>
                <a:srgbClr val="F2F2F2"/>
              </a:buClr>
              <a:buSzPts val="1300"/>
              <a:buChar char="■"/>
              <a:defRPr>
                <a:solidFill>
                  <a:srgbClr val="F2F2F2"/>
                </a:solidFill>
              </a:defRPr>
            </a:lvl9pPr>
          </a:lstStyle>
          <a:p>
            <a:endParaRPr/>
          </a:p>
        </p:txBody>
      </p:sp>
      <p:sp>
        <p:nvSpPr>
          <p:cNvPr id="819" name="Google Shape;819;p131"/>
          <p:cNvSpPr txBox="1">
            <a:spLocks noGrp="1"/>
          </p:cNvSpPr>
          <p:nvPr>
            <p:ph type="body" idx="4"/>
          </p:nvPr>
        </p:nvSpPr>
        <p:spPr>
          <a:xfrm>
            <a:off x="1077067" y="1551626"/>
            <a:ext cx="1902900" cy="614100"/>
          </a:xfrm>
          <a:prstGeom prst="rect">
            <a:avLst/>
          </a:prstGeom>
          <a:noFill/>
          <a:ln>
            <a:noFill/>
          </a:ln>
        </p:spPr>
        <p:txBody>
          <a:bodyPr spcFirstLastPara="1" wrap="square" lIns="34275" tIns="17125" rIns="34275" bIns="17125" anchor="t" anchorCtr="0">
            <a:noAutofit/>
          </a:bodyPr>
          <a:lstStyle>
            <a:lvl1pPr marL="457200" lvl="0" indent="-292100" algn="r" rtl="0">
              <a:lnSpc>
                <a:spcPct val="150000"/>
              </a:lnSpc>
              <a:spcBef>
                <a:spcPts val="700"/>
              </a:spcBef>
              <a:spcAft>
                <a:spcPts val="0"/>
              </a:spcAft>
              <a:buSzPts val="1000"/>
              <a:buChar char="＋"/>
              <a:defRPr/>
            </a:lvl1pPr>
            <a:lvl2pPr marL="914400" lvl="1" indent="-292100" algn="r" rtl="0">
              <a:lnSpc>
                <a:spcPct val="150000"/>
              </a:lnSpc>
              <a:spcBef>
                <a:spcPts val="400"/>
              </a:spcBef>
              <a:spcAft>
                <a:spcPts val="0"/>
              </a:spcAft>
              <a:buSzPts val="1000"/>
              <a:buChar char="＋"/>
              <a:defRPr/>
            </a:lvl2pPr>
            <a:lvl3pPr marL="1371600" lvl="2" indent="-292100" algn="r" rtl="0">
              <a:lnSpc>
                <a:spcPct val="150000"/>
              </a:lnSpc>
              <a:spcBef>
                <a:spcPts val="400"/>
              </a:spcBef>
              <a:spcAft>
                <a:spcPts val="0"/>
              </a:spcAft>
              <a:buSzPts val="1000"/>
              <a:buChar char="＋"/>
              <a:defRPr/>
            </a:lvl3pPr>
            <a:lvl4pPr marL="1828800" lvl="3" indent="-292100" algn="r" rtl="0">
              <a:lnSpc>
                <a:spcPct val="150000"/>
              </a:lnSpc>
              <a:spcBef>
                <a:spcPts val="400"/>
              </a:spcBef>
              <a:spcAft>
                <a:spcPts val="0"/>
              </a:spcAft>
              <a:buClr>
                <a:srgbClr val="F2F2F2"/>
              </a:buClr>
              <a:buSzPts val="1000"/>
              <a:buChar char="●"/>
              <a:defRPr>
                <a:solidFill>
                  <a:srgbClr val="F2F2F2"/>
                </a:solidFill>
              </a:defRPr>
            </a:lvl4pPr>
            <a:lvl5pPr marL="2286000" lvl="4" indent="-311150" algn="r" rtl="0">
              <a:lnSpc>
                <a:spcPct val="150000"/>
              </a:lnSpc>
              <a:spcBef>
                <a:spcPts val="400"/>
              </a:spcBef>
              <a:spcAft>
                <a:spcPts val="0"/>
              </a:spcAft>
              <a:buClr>
                <a:srgbClr val="F2F2F2"/>
              </a:buClr>
              <a:buSzPts val="1300"/>
              <a:buChar char="○"/>
              <a:defRPr>
                <a:solidFill>
                  <a:srgbClr val="F2F2F2"/>
                </a:solidFill>
              </a:defRPr>
            </a:lvl5pPr>
            <a:lvl6pPr marL="2743200" lvl="5" indent="-311150" algn="r" rtl="0">
              <a:lnSpc>
                <a:spcPct val="90000"/>
              </a:lnSpc>
              <a:spcBef>
                <a:spcPts val="400"/>
              </a:spcBef>
              <a:spcAft>
                <a:spcPts val="0"/>
              </a:spcAft>
              <a:buClr>
                <a:srgbClr val="F2F2F2"/>
              </a:buClr>
              <a:buSzPts val="1300"/>
              <a:buChar char="■"/>
              <a:defRPr>
                <a:solidFill>
                  <a:srgbClr val="F2F2F2"/>
                </a:solidFill>
              </a:defRPr>
            </a:lvl6pPr>
            <a:lvl7pPr marL="3200400" lvl="6" indent="-311150" algn="r" rtl="0">
              <a:lnSpc>
                <a:spcPct val="90000"/>
              </a:lnSpc>
              <a:spcBef>
                <a:spcPts val="400"/>
              </a:spcBef>
              <a:spcAft>
                <a:spcPts val="0"/>
              </a:spcAft>
              <a:buClr>
                <a:srgbClr val="F2F2F2"/>
              </a:buClr>
              <a:buSzPts val="1300"/>
              <a:buChar char="●"/>
              <a:defRPr>
                <a:solidFill>
                  <a:srgbClr val="F2F2F2"/>
                </a:solidFill>
              </a:defRPr>
            </a:lvl7pPr>
            <a:lvl8pPr marL="3657600" lvl="7" indent="-311150" algn="r" rtl="0">
              <a:lnSpc>
                <a:spcPct val="90000"/>
              </a:lnSpc>
              <a:spcBef>
                <a:spcPts val="400"/>
              </a:spcBef>
              <a:spcAft>
                <a:spcPts val="0"/>
              </a:spcAft>
              <a:buClr>
                <a:srgbClr val="F2F2F2"/>
              </a:buClr>
              <a:buSzPts val="1300"/>
              <a:buChar char="○"/>
              <a:defRPr>
                <a:solidFill>
                  <a:srgbClr val="F2F2F2"/>
                </a:solidFill>
              </a:defRPr>
            </a:lvl8pPr>
            <a:lvl9pPr marL="4114800" lvl="8" indent="-311150" algn="r" rtl="0">
              <a:lnSpc>
                <a:spcPct val="90000"/>
              </a:lnSpc>
              <a:spcBef>
                <a:spcPts val="400"/>
              </a:spcBef>
              <a:spcAft>
                <a:spcPts val="0"/>
              </a:spcAft>
              <a:buClr>
                <a:srgbClr val="F2F2F2"/>
              </a:buClr>
              <a:buSzPts val="1300"/>
              <a:buChar char="■"/>
              <a:defRPr>
                <a:solidFill>
                  <a:srgbClr val="F2F2F2"/>
                </a:solidFill>
              </a:defRPr>
            </a:lvl9pPr>
          </a:lstStyle>
          <a:p>
            <a:endParaRPr/>
          </a:p>
        </p:txBody>
      </p:sp>
      <p:sp>
        <p:nvSpPr>
          <p:cNvPr id="820" name="Google Shape;820;p131"/>
          <p:cNvSpPr txBox="1">
            <a:spLocks noGrp="1"/>
          </p:cNvSpPr>
          <p:nvPr>
            <p:ph type="body" idx="5"/>
          </p:nvPr>
        </p:nvSpPr>
        <p:spPr>
          <a:xfrm>
            <a:off x="1077066" y="2781172"/>
            <a:ext cx="1902900" cy="308100"/>
          </a:xfrm>
          <a:prstGeom prst="rect">
            <a:avLst/>
          </a:prstGeom>
          <a:noFill/>
          <a:ln>
            <a:noFill/>
          </a:ln>
        </p:spPr>
        <p:txBody>
          <a:bodyPr spcFirstLastPara="1" wrap="square" lIns="34275" tIns="17125" rIns="34275" bIns="17125" anchor="t" anchorCtr="0">
            <a:noAutofit/>
          </a:bodyPr>
          <a:lstStyle>
            <a:lvl1pPr marL="457200" lvl="0" indent="-228600" algn="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50000"/>
              </a:lnSpc>
              <a:spcBef>
                <a:spcPts val="400"/>
              </a:spcBef>
              <a:spcAft>
                <a:spcPts val="0"/>
              </a:spcAft>
              <a:buClr>
                <a:srgbClr val="F2F2F2"/>
              </a:buClr>
              <a:buSzPts val="500"/>
              <a:buChar char="＋"/>
              <a:defRPr>
                <a:solidFill>
                  <a:srgbClr val="F2F2F2"/>
                </a:solidFill>
              </a:defRPr>
            </a:lvl2pPr>
            <a:lvl3pPr marL="1371600" lvl="2" indent="-260350" algn="l" rtl="0">
              <a:lnSpc>
                <a:spcPct val="150000"/>
              </a:lnSpc>
              <a:spcBef>
                <a:spcPts val="400"/>
              </a:spcBef>
              <a:spcAft>
                <a:spcPts val="0"/>
              </a:spcAft>
              <a:buClr>
                <a:srgbClr val="F2F2F2"/>
              </a:buClr>
              <a:buSzPts val="500"/>
              <a:buChar char="＞"/>
              <a:defRPr>
                <a:solidFill>
                  <a:srgbClr val="F2F2F2"/>
                </a:solidFill>
              </a:defRPr>
            </a:lvl3pPr>
            <a:lvl4pPr marL="1828800" lvl="3" indent="-260350" algn="l" rtl="0">
              <a:lnSpc>
                <a:spcPct val="150000"/>
              </a:lnSpc>
              <a:spcBef>
                <a:spcPts val="400"/>
              </a:spcBef>
              <a:spcAft>
                <a:spcPts val="0"/>
              </a:spcAft>
              <a:buClr>
                <a:srgbClr val="F2F2F2"/>
              </a:buClr>
              <a:buSzPts val="500"/>
              <a:buChar char="o"/>
              <a:defRPr>
                <a:solidFill>
                  <a:srgbClr val="F2F2F2"/>
                </a:solidFill>
              </a:defRPr>
            </a:lvl4pPr>
            <a:lvl5pPr marL="2286000" lvl="4" indent="-260350" algn="l" rtl="0">
              <a:lnSpc>
                <a:spcPct val="150000"/>
              </a:lnSpc>
              <a:spcBef>
                <a:spcPts val="400"/>
              </a:spcBef>
              <a:spcAft>
                <a:spcPts val="0"/>
              </a:spcAft>
              <a:buClr>
                <a:srgbClr val="F2F2F2"/>
              </a:buClr>
              <a:buSzPts val="500"/>
              <a:buChar char="＋"/>
              <a:defRPr>
                <a:solidFill>
                  <a:srgbClr val="F2F2F2"/>
                </a:solidFill>
              </a:defRPr>
            </a:lvl5pPr>
            <a:lvl6pPr marL="2743200" lvl="5" indent="-273050" algn="l" rtl="0">
              <a:lnSpc>
                <a:spcPct val="90000"/>
              </a:lnSpc>
              <a:spcBef>
                <a:spcPts val="400"/>
              </a:spcBef>
              <a:spcAft>
                <a:spcPts val="0"/>
              </a:spcAft>
              <a:buClr>
                <a:srgbClr val="F2F2F2"/>
              </a:buClr>
              <a:buSzPts val="700"/>
              <a:buChar char="•"/>
              <a:defRPr>
                <a:solidFill>
                  <a:srgbClr val="F2F2F2"/>
                </a:solidFill>
              </a:defRPr>
            </a:lvl6pPr>
            <a:lvl7pPr marL="3200400" lvl="6" indent="-273050" algn="l" rtl="0">
              <a:lnSpc>
                <a:spcPct val="90000"/>
              </a:lnSpc>
              <a:spcBef>
                <a:spcPts val="400"/>
              </a:spcBef>
              <a:spcAft>
                <a:spcPts val="0"/>
              </a:spcAft>
              <a:buClr>
                <a:srgbClr val="F2F2F2"/>
              </a:buClr>
              <a:buSzPts val="700"/>
              <a:buChar char="•"/>
              <a:defRPr>
                <a:solidFill>
                  <a:srgbClr val="F2F2F2"/>
                </a:solidFill>
              </a:defRPr>
            </a:lvl7pPr>
            <a:lvl8pPr marL="3657600" lvl="7" indent="-273050" algn="l" rtl="0">
              <a:lnSpc>
                <a:spcPct val="90000"/>
              </a:lnSpc>
              <a:spcBef>
                <a:spcPts val="400"/>
              </a:spcBef>
              <a:spcAft>
                <a:spcPts val="0"/>
              </a:spcAft>
              <a:buClr>
                <a:srgbClr val="F2F2F2"/>
              </a:buClr>
              <a:buSzPts val="700"/>
              <a:buChar char="•"/>
              <a:defRPr>
                <a:solidFill>
                  <a:srgbClr val="F2F2F2"/>
                </a:solidFill>
              </a:defRPr>
            </a:lvl8pPr>
            <a:lvl9pPr marL="4114800" lvl="8" indent="-273050" algn="l" rtl="0">
              <a:lnSpc>
                <a:spcPct val="90000"/>
              </a:lnSpc>
              <a:spcBef>
                <a:spcPts val="400"/>
              </a:spcBef>
              <a:spcAft>
                <a:spcPts val="0"/>
              </a:spcAft>
              <a:buClr>
                <a:srgbClr val="F2F2F2"/>
              </a:buClr>
              <a:buSzPts val="700"/>
              <a:buChar char="•"/>
              <a:defRPr>
                <a:solidFill>
                  <a:srgbClr val="F2F2F2"/>
                </a:solidFill>
              </a:defRPr>
            </a:lvl9pPr>
          </a:lstStyle>
          <a:p>
            <a:endParaRPr/>
          </a:p>
        </p:txBody>
      </p:sp>
      <p:sp>
        <p:nvSpPr>
          <p:cNvPr id="821" name="Google Shape;821;p131"/>
          <p:cNvSpPr txBox="1">
            <a:spLocks noGrp="1"/>
          </p:cNvSpPr>
          <p:nvPr>
            <p:ph type="body" idx="6"/>
          </p:nvPr>
        </p:nvSpPr>
        <p:spPr>
          <a:xfrm>
            <a:off x="1077067" y="3153633"/>
            <a:ext cx="1902900" cy="614100"/>
          </a:xfrm>
          <a:prstGeom prst="rect">
            <a:avLst/>
          </a:prstGeom>
          <a:noFill/>
          <a:ln>
            <a:noFill/>
          </a:ln>
        </p:spPr>
        <p:txBody>
          <a:bodyPr spcFirstLastPara="1" wrap="square" lIns="34275" tIns="17125" rIns="34275" bIns="17125" anchor="t" anchorCtr="0">
            <a:noAutofit/>
          </a:bodyPr>
          <a:lstStyle>
            <a:lvl1pPr marL="457200" lvl="0" indent="-292100" algn="r" rtl="0">
              <a:lnSpc>
                <a:spcPct val="150000"/>
              </a:lnSpc>
              <a:spcBef>
                <a:spcPts val="700"/>
              </a:spcBef>
              <a:spcAft>
                <a:spcPts val="0"/>
              </a:spcAft>
              <a:buSzPts val="1000"/>
              <a:buChar char="＋"/>
              <a:defRPr/>
            </a:lvl1pPr>
            <a:lvl2pPr marL="914400" lvl="1" indent="-292100" algn="r" rtl="0">
              <a:lnSpc>
                <a:spcPct val="150000"/>
              </a:lnSpc>
              <a:spcBef>
                <a:spcPts val="400"/>
              </a:spcBef>
              <a:spcAft>
                <a:spcPts val="0"/>
              </a:spcAft>
              <a:buSzPts val="1000"/>
              <a:buChar char="＋"/>
              <a:defRPr/>
            </a:lvl2pPr>
            <a:lvl3pPr marL="1371600" lvl="2" indent="-292100" algn="r" rtl="0">
              <a:lnSpc>
                <a:spcPct val="150000"/>
              </a:lnSpc>
              <a:spcBef>
                <a:spcPts val="400"/>
              </a:spcBef>
              <a:spcAft>
                <a:spcPts val="0"/>
              </a:spcAft>
              <a:buSzPts val="1000"/>
              <a:buChar char="＋"/>
              <a:defRPr/>
            </a:lvl3pPr>
            <a:lvl4pPr marL="1828800" lvl="3" indent="-292100" algn="r" rtl="0">
              <a:lnSpc>
                <a:spcPct val="150000"/>
              </a:lnSpc>
              <a:spcBef>
                <a:spcPts val="400"/>
              </a:spcBef>
              <a:spcAft>
                <a:spcPts val="0"/>
              </a:spcAft>
              <a:buClr>
                <a:srgbClr val="F2F2F2"/>
              </a:buClr>
              <a:buSzPts val="1000"/>
              <a:buChar char="●"/>
              <a:defRPr>
                <a:solidFill>
                  <a:srgbClr val="F2F2F2"/>
                </a:solidFill>
              </a:defRPr>
            </a:lvl4pPr>
            <a:lvl5pPr marL="2286000" lvl="4" indent="-311150" algn="r" rtl="0">
              <a:lnSpc>
                <a:spcPct val="150000"/>
              </a:lnSpc>
              <a:spcBef>
                <a:spcPts val="400"/>
              </a:spcBef>
              <a:spcAft>
                <a:spcPts val="0"/>
              </a:spcAft>
              <a:buClr>
                <a:srgbClr val="F2F2F2"/>
              </a:buClr>
              <a:buSzPts val="1300"/>
              <a:buChar char="○"/>
              <a:defRPr>
                <a:solidFill>
                  <a:srgbClr val="F2F2F2"/>
                </a:solidFill>
              </a:defRPr>
            </a:lvl5pPr>
            <a:lvl6pPr marL="2743200" lvl="5" indent="-311150" algn="r" rtl="0">
              <a:lnSpc>
                <a:spcPct val="90000"/>
              </a:lnSpc>
              <a:spcBef>
                <a:spcPts val="400"/>
              </a:spcBef>
              <a:spcAft>
                <a:spcPts val="0"/>
              </a:spcAft>
              <a:buClr>
                <a:srgbClr val="F2F2F2"/>
              </a:buClr>
              <a:buSzPts val="1300"/>
              <a:buChar char="■"/>
              <a:defRPr>
                <a:solidFill>
                  <a:srgbClr val="F2F2F2"/>
                </a:solidFill>
              </a:defRPr>
            </a:lvl6pPr>
            <a:lvl7pPr marL="3200400" lvl="6" indent="-311150" algn="r" rtl="0">
              <a:lnSpc>
                <a:spcPct val="90000"/>
              </a:lnSpc>
              <a:spcBef>
                <a:spcPts val="400"/>
              </a:spcBef>
              <a:spcAft>
                <a:spcPts val="0"/>
              </a:spcAft>
              <a:buClr>
                <a:srgbClr val="F2F2F2"/>
              </a:buClr>
              <a:buSzPts val="1300"/>
              <a:buChar char="●"/>
              <a:defRPr>
                <a:solidFill>
                  <a:srgbClr val="F2F2F2"/>
                </a:solidFill>
              </a:defRPr>
            </a:lvl7pPr>
            <a:lvl8pPr marL="3657600" lvl="7" indent="-311150" algn="r" rtl="0">
              <a:lnSpc>
                <a:spcPct val="90000"/>
              </a:lnSpc>
              <a:spcBef>
                <a:spcPts val="400"/>
              </a:spcBef>
              <a:spcAft>
                <a:spcPts val="0"/>
              </a:spcAft>
              <a:buClr>
                <a:srgbClr val="F2F2F2"/>
              </a:buClr>
              <a:buSzPts val="1300"/>
              <a:buChar char="○"/>
              <a:defRPr>
                <a:solidFill>
                  <a:srgbClr val="F2F2F2"/>
                </a:solidFill>
              </a:defRPr>
            </a:lvl8pPr>
            <a:lvl9pPr marL="4114800" lvl="8" indent="-311150" algn="r" rtl="0">
              <a:lnSpc>
                <a:spcPct val="90000"/>
              </a:lnSpc>
              <a:spcBef>
                <a:spcPts val="400"/>
              </a:spcBef>
              <a:spcAft>
                <a:spcPts val="0"/>
              </a:spcAft>
              <a:buClr>
                <a:srgbClr val="F2F2F2"/>
              </a:buClr>
              <a:buSzPts val="1300"/>
              <a:buChar char="■"/>
              <a:defRPr>
                <a:solidFill>
                  <a:srgbClr val="F2F2F2"/>
                </a:solidFill>
              </a:defRPr>
            </a:lvl9pPr>
          </a:lstStyle>
          <a:p>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Product: iPad Vertical + Callouts">
  <p:cSld name="1_Product: iPhoneX + Callouts">
    <p:bg>
      <p:bgPr>
        <a:solidFill>
          <a:srgbClr val="F2F2F2"/>
        </a:solidFill>
        <a:effectLst/>
      </p:bgPr>
    </p:bg>
    <p:spTree>
      <p:nvGrpSpPr>
        <p:cNvPr id="1" name="Shape 822"/>
        <p:cNvGrpSpPr/>
        <p:nvPr/>
      </p:nvGrpSpPr>
      <p:grpSpPr>
        <a:xfrm>
          <a:off x="0" y="0"/>
          <a:ext cx="0" cy="0"/>
          <a:chOff x="0" y="0"/>
          <a:chExt cx="0" cy="0"/>
        </a:xfrm>
      </p:grpSpPr>
      <p:sp>
        <p:nvSpPr>
          <p:cNvPr id="823" name="Google Shape;823;p132"/>
          <p:cNvSpPr txBox="1">
            <a:spLocks noGrp="1"/>
          </p:cNvSpPr>
          <p:nvPr>
            <p:ph type="body" idx="1"/>
          </p:nvPr>
        </p:nvSpPr>
        <p:spPr>
          <a:xfrm>
            <a:off x="6469948" y="1918281"/>
            <a:ext cx="1902900" cy="308100"/>
          </a:xfrm>
          <a:prstGeom prst="rect">
            <a:avLst/>
          </a:prstGeom>
          <a:noFill/>
          <a:ln>
            <a:noFill/>
          </a:ln>
        </p:spPr>
        <p:txBody>
          <a:bodyPr spcFirstLastPara="1" wrap="square" lIns="34275" tIns="17125" rIns="34275" bIns="17125" anchor="t" anchorCtr="0">
            <a:noAutofit/>
          </a:bodyPr>
          <a:lstStyle>
            <a:lvl1pPr marL="457200" lvl="0" indent="-228600"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rtl="0">
              <a:lnSpc>
                <a:spcPct val="150000"/>
              </a:lnSpc>
              <a:spcBef>
                <a:spcPts val="400"/>
              </a:spcBef>
              <a:spcAft>
                <a:spcPts val="0"/>
              </a:spcAft>
              <a:buClr>
                <a:srgbClr val="F2F2F2"/>
              </a:buClr>
              <a:buSzPts val="500"/>
              <a:buChar char="＋"/>
              <a:defRPr>
                <a:solidFill>
                  <a:srgbClr val="F2F2F2"/>
                </a:solidFill>
              </a:defRPr>
            </a:lvl2pPr>
            <a:lvl3pPr marL="1371600" lvl="2" indent="-260350" rtl="0">
              <a:lnSpc>
                <a:spcPct val="150000"/>
              </a:lnSpc>
              <a:spcBef>
                <a:spcPts val="400"/>
              </a:spcBef>
              <a:spcAft>
                <a:spcPts val="0"/>
              </a:spcAft>
              <a:buClr>
                <a:srgbClr val="F2F2F2"/>
              </a:buClr>
              <a:buSzPts val="500"/>
              <a:buChar char="＞"/>
              <a:defRPr>
                <a:solidFill>
                  <a:srgbClr val="F2F2F2"/>
                </a:solidFill>
              </a:defRPr>
            </a:lvl3pPr>
            <a:lvl4pPr marL="1828800" lvl="3" indent="-260350" rtl="0">
              <a:lnSpc>
                <a:spcPct val="150000"/>
              </a:lnSpc>
              <a:spcBef>
                <a:spcPts val="400"/>
              </a:spcBef>
              <a:spcAft>
                <a:spcPts val="0"/>
              </a:spcAft>
              <a:buClr>
                <a:srgbClr val="F2F2F2"/>
              </a:buClr>
              <a:buSzPts val="500"/>
              <a:buChar char="o"/>
              <a:defRPr>
                <a:solidFill>
                  <a:srgbClr val="F2F2F2"/>
                </a:solidFill>
              </a:defRPr>
            </a:lvl4pPr>
            <a:lvl5pPr marL="2286000" lvl="4" indent="-260350" rtl="0">
              <a:lnSpc>
                <a:spcPct val="150000"/>
              </a:lnSpc>
              <a:spcBef>
                <a:spcPts val="400"/>
              </a:spcBef>
              <a:spcAft>
                <a:spcPts val="0"/>
              </a:spcAft>
              <a:buClr>
                <a:srgbClr val="F2F2F2"/>
              </a:buClr>
              <a:buSzPts val="500"/>
              <a:buChar char="＋"/>
              <a:defRPr>
                <a:solidFill>
                  <a:srgbClr val="F2F2F2"/>
                </a:solidFill>
              </a:defRPr>
            </a:lvl5pPr>
            <a:lvl6pPr marL="2743200" lvl="5" indent="-273050" rtl="0">
              <a:lnSpc>
                <a:spcPct val="90000"/>
              </a:lnSpc>
              <a:spcBef>
                <a:spcPts val="400"/>
              </a:spcBef>
              <a:spcAft>
                <a:spcPts val="0"/>
              </a:spcAft>
              <a:buClr>
                <a:srgbClr val="F2F2F2"/>
              </a:buClr>
              <a:buSzPts val="700"/>
              <a:buChar char="•"/>
              <a:defRPr>
                <a:solidFill>
                  <a:srgbClr val="F2F2F2"/>
                </a:solidFill>
              </a:defRPr>
            </a:lvl6pPr>
            <a:lvl7pPr marL="3200400" lvl="6" indent="-273050" rtl="0">
              <a:lnSpc>
                <a:spcPct val="90000"/>
              </a:lnSpc>
              <a:spcBef>
                <a:spcPts val="400"/>
              </a:spcBef>
              <a:spcAft>
                <a:spcPts val="0"/>
              </a:spcAft>
              <a:buClr>
                <a:srgbClr val="F2F2F2"/>
              </a:buClr>
              <a:buSzPts val="700"/>
              <a:buChar char="•"/>
              <a:defRPr>
                <a:solidFill>
                  <a:srgbClr val="F2F2F2"/>
                </a:solidFill>
              </a:defRPr>
            </a:lvl7pPr>
            <a:lvl8pPr marL="3657600" lvl="7" indent="-273050" rtl="0">
              <a:lnSpc>
                <a:spcPct val="90000"/>
              </a:lnSpc>
              <a:spcBef>
                <a:spcPts val="400"/>
              </a:spcBef>
              <a:spcAft>
                <a:spcPts val="0"/>
              </a:spcAft>
              <a:buClr>
                <a:srgbClr val="F2F2F2"/>
              </a:buClr>
              <a:buSzPts val="700"/>
              <a:buChar char="•"/>
              <a:defRPr>
                <a:solidFill>
                  <a:srgbClr val="F2F2F2"/>
                </a:solidFill>
              </a:defRPr>
            </a:lvl8pPr>
            <a:lvl9pPr marL="4114800" lvl="8" indent="-273050" rtl="0">
              <a:lnSpc>
                <a:spcPct val="90000"/>
              </a:lnSpc>
              <a:spcBef>
                <a:spcPts val="400"/>
              </a:spcBef>
              <a:spcAft>
                <a:spcPts val="0"/>
              </a:spcAft>
              <a:buClr>
                <a:srgbClr val="F2F2F2"/>
              </a:buClr>
              <a:buSzPts val="700"/>
              <a:buChar char="•"/>
              <a:defRPr>
                <a:solidFill>
                  <a:srgbClr val="F2F2F2"/>
                </a:solidFill>
              </a:defRPr>
            </a:lvl9pPr>
          </a:lstStyle>
          <a:p>
            <a:endParaRPr/>
          </a:p>
        </p:txBody>
      </p:sp>
      <p:sp>
        <p:nvSpPr>
          <p:cNvPr id="824" name="Google Shape;824;p132"/>
          <p:cNvSpPr txBox="1">
            <a:spLocks noGrp="1"/>
          </p:cNvSpPr>
          <p:nvPr>
            <p:ph type="body" idx="2"/>
          </p:nvPr>
        </p:nvSpPr>
        <p:spPr>
          <a:xfrm>
            <a:off x="6464168" y="2290751"/>
            <a:ext cx="1902900" cy="614100"/>
          </a:xfrm>
          <a:prstGeom prst="rect">
            <a:avLst/>
          </a:prstGeom>
          <a:noFill/>
          <a:ln>
            <a:noFill/>
          </a:ln>
        </p:spPr>
        <p:txBody>
          <a:bodyPr spcFirstLastPara="1" wrap="square" lIns="34275" tIns="17125" rIns="34275" bIns="17125" anchor="t" anchorCtr="0">
            <a:noAutofit/>
          </a:bodyPr>
          <a:lstStyle>
            <a:lvl1pPr marL="457200" lvl="0" indent="-292100" rtl="0">
              <a:lnSpc>
                <a:spcPct val="150000"/>
              </a:lnSpc>
              <a:spcBef>
                <a:spcPts val="700"/>
              </a:spcBef>
              <a:spcAft>
                <a:spcPts val="0"/>
              </a:spcAft>
              <a:buSzPts val="10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Clr>
                <a:srgbClr val="F2F2F2"/>
              </a:buClr>
              <a:buSzPts val="1000"/>
              <a:buChar char="●"/>
              <a:defRPr>
                <a:solidFill>
                  <a:srgbClr val="F2F2F2"/>
                </a:solidFill>
              </a:defRPr>
            </a:lvl4pPr>
            <a:lvl5pPr marL="2286000" lvl="4" indent="-311150" rtl="0">
              <a:lnSpc>
                <a:spcPct val="150000"/>
              </a:lnSpc>
              <a:spcBef>
                <a:spcPts val="400"/>
              </a:spcBef>
              <a:spcAft>
                <a:spcPts val="0"/>
              </a:spcAft>
              <a:buClr>
                <a:srgbClr val="F2F2F2"/>
              </a:buClr>
              <a:buSzPts val="1300"/>
              <a:buChar char="○"/>
              <a:defRPr>
                <a:solidFill>
                  <a:srgbClr val="F2F2F2"/>
                </a:solidFill>
              </a:defRPr>
            </a:lvl5pPr>
            <a:lvl6pPr marL="2743200" lvl="5" indent="-311150" rtl="0">
              <a:lnSpc>
                <a:spcPct val="90000"/>
              </a:lnSpc>
              <a:spcBef>
                <a:spcPts val="400"/>
              </a:spcBef>
              <a:spcAft>
                <a:spcPts val="0"/>
              </a:spcAft>
              <a:buClr>
                <a:srgbClr val="F2F2F2"/>
              </a:buClr>
              <a:buSzPts val="1300"/>
              <a:buChar char="■"/>
              <a:defRPr>
                <a:solidFill>
                  <a:srgbClr val="F2F2F2"/>
                </a:solidFill>
              </a:defRPr>
            </a:lvl6pPr>
            <a:lvl7pPr marL="3200400" lvl="6" indent="-311150" rtl="0">
              <a:lnSpc>
                <a:spcPct val="90000"/>
              </a:lnSpc>
              <a:spcBef>
                <a:spcPts val="400"/>
              </a:spcBef>
              <a:spcAft>
                <a:spcPts val="0"/>
              </a:spcAft>
              <a:buClr>
                <a:srgbClr val="F2F2F2"/>
              </a:buClr>
              <a:buSzPts val="1300"/>
              <a:buChar char="●"/>
              <a:defRPr>
                <a:solidFill>
                  <a:srgbClr val="F2F2F2"/>
                </a:solidFill>
              </a:defRPr>
            </a:lvl7pPr>
            <a:lvl8pPr marL="3657600" lvl="7" indent="-311150" rtl="0">
              <a:lnSpc>
                <a:spcPct val="90000"/>
              </a:lnSpc>
              <a:spcBef>
                <a:spcPts val="400"/>
              </a:spcBef>
              <a:spcAft>
                <a:spcPts val="0"/>
              </a:spcAft>
              <a:buClr>
                <a:srgbClr val="F2F2F2"/>
              </a:buClr>
              <a:buSzPts val="1300"/>
              <a:buChar char="○"/>
              <a:defRPr>
                <a:solidFill>
                  <a:srgbClr val="F2F2F2"/>
                </a:solidFill>
              </a:defRPr>
            </a:lvl8pPr>
            <a:lvl9pPr marL="4114800" lvl="8" indent="-311150" rtl="0">
              <a:lnSpc>
                <a:spcPct val="90000"/>
              </a:lnSpc>
              <a:spcBef>
                <a:spcPts val="400"/>
              </a:spcBef>
              <a:spcAft>
                <a:spcPts val="0"/>
              </a:spcAft>
              <a:buClr>
                <a:srgbClr val="F2F2F2"/>
              </a:buClr>
              <a:buSzPts val="1300"/>
              <a:buChar char="■"/>
              <a:defRPr>
                <a:solidFill>
                  <a:srgbClr val="F2F2F2"/>
                </a:solidFill>
              </a:defRPr>
            </a:lvl9pPr>
          </a:lstStyle>
          <a:p>
            <a:endParaRPr/>
          </a:p>
        </p:txBody>
      </p:sp>
      <p:sp>
        <p:nvSpPr>
          <p:cNvPr id="825" name="Google Shape;825;p132"/>
          <p:cNvSpPr txBox="1">
            <a:spLocks noGrp="1"/>
          </p:cNvSpPr>
          <p:nvPr>
            <p:ph type="body" idx="3"/>
          </p:nvPr>
        </p:nvSpPr>
        <p:spPr>
          <a:xfrm>
            <a:off x="791352" y="1179156"/>
            <a:ext cx="1902900" cy="308100"/>
          </a:xfrm>
          <a:prstGeom prst="rect">
            <a:avLst/>
          </a:prstGeom>
          <a:noFill/>
          <a:ln>
            <a:noFill/>
          </a:ln>
        </p:spPr>
        <p:txBody>
          <a:bodyPr spcFirstLastPara="1" wrap="square" lIns="34275" tIns="17125" rIns="34275" bIns="17125" anchor="t" anchorCtr="0">
            <a:noAutofit/>
          </a:bodyPr>
          <a:lstStyle>
            <a:lvl1pPr marL="457200" lvl="0" indent="-228600" algn="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r" rtl="0">
              <a:lnSpc>
                <a:spcPct val="150000"/>
              </a:lnSpc>
              <a:spcBef>
                <a:spcPts val="400"/>
              </a:spcBef>
              <a:spcAft>
                <a:spcPts val="0"/>
              </a:spcAft>
              <a:buClr>
                <a:srgbClr val="F2F2F2"/>
              </a:buClr>
              <a:buSzPts val="500"/>
              <a:buChar char="＋"/>
              <a:defRPr>
                <a:solidFill>
                  <a:srgbClr val="F2F2F2"/>
                </a:solidFill>
              </a:defRPr>
            </a:lvl2pPr>
            <a:lvl3pPr marL="1371600" lvl="2" indent="-260350" algn="r" rtl="0">
              <a:lnSpc>
                <a:spcPct val="150000"/>
              </a:lnSpc>
              <a:spcBef>
                <a:spcPts val="400"/>
              </a:spcBef>
              <a:spcAft>
                <a:spcPts val="0"/>
              </a:spcAft>
              <a:buClr>
                <a:srgbClr val="F2F2F2"/>
              </a:buClr>
              <a:buSzPts val="500"/>
              <a:buChar char="＞"/>
              <a:defRPr>
                <a:solidFill>
                  <a:srgbClr val="F2F2F2"/>
                </a:solidFill>
              </a:defRPr>
            </a:lvl3pPr>
            <a:lvl4pPr marL="1828800" lvl="3" indent="-260350" algn="r" rtl="0">
              <a:lnSpc>
                <a:spcPct val="150000"/>
              </a:lnSpc>
              <a:spcBef>
                <a:spcPts val="400"/>
              </a:spcBef>
              <a:spcAft>
                <a:spcPts val="0"/>
              </a:spcAft>
              <a:buClr>
                <a:srgbClr val="F2F2F2"/>
              </a:buClr>
              <a:buSzPts val="500"/>
              <a:buChar char="o"/>
              <a:defRPr>
                <a:solidFill>
                  <a:srgbClr val="F2F2F2"/>
                </a:solidFill>
              </a:defRPr>
            </a:lvl4pPr>
            <a:lvl5pPr marL="2286000" lvl="4" indent="-260350" algn="r" rtl="0">
              <a:lnSpc>
                <a:spcPct val="150000"/>
              </a:lnSpc>
              <a:spcBef>
                <a:spcPts val="400"/>
              </a:spcBef>
              <a:spcAft>
                <a:spcPts val="0"/>
              </a:spcAft>
              <a:buClr>
                <a:srgbClr val="F2F2F2"/>
              </a:buClr>
              <a:buSzPts val="500"/>
              <a:buChar char="＋"/>
              <a:defRPr>
                <a:solidFill>
                  <a:srgbClr val="F2F2F2"/>
                </a:solidFill>
              </a:defRPr>
            </a:lvl5pPr>
            <a:lvl6pPr marL="2743200" lvl="5" indent="-273050" algn="r" rtl="0">
              <a:lnSpc>
                <a:spcPct val="90000"/>
              </a:lnSpc>
              <a:spcBef>
                <a:spcPts val="400"/>
              </a:spcBef>
              <a:spcAft>
                <a:spcPts val="0"/>
              </a:spcAft>
              <a:buClr>
                <a:srgbClr val="F2F2F2"/>
              </a:buClr>
              <a:buSzPts val="700"/>
              <a:buChar char="•"/>
              <a:defRPr>
                <a:solidFill>
                  <a:srgbClr val="F2F2F2"/>
                </a:solidFill>
              </a:defRPr>
            </a:lvl6pPr>
            <a:lvl7pPr marL="3200400" lvl="6" indent="-273050" algn="r" rtl="0">
              <a:lnSpc>
                <a:spcPct val="90000"/>
              </a:lnSpc>
              <a:spcBef>
                <a:spcPts val="400"/>
              </a:spcBef>
              <a:spcAft>
                <a:spcPts val="0"/>
              </a:spcAft>
              <a:buClr>
                <a:srgbClr val="F2F2F2"/>
              </a:buClr>
              <a:buSzPts val="700"/>
              <a:buChar char="•"/>
              <a:defRPr>
                <a:solidFill>
                  <a:srgbClr val="F2F2F2"/>
                </a:solidFill>
              </a:defRPr>
            </a:lvl7pPr>
            <a:lvl8pPr marL="3657600" lvl="7" indent="-273050" algn="r" rtl="0">
              <a:lnSpc>
                <a:spcPct val="90000"/>
              </a:lnSpc>
              <a:spcBef>
                <a:spcPts val="400"/>
              </a:spcBef>
              <a:spcAft>
                <a:spcPts val="0"/>
              </a:spcAft>
              <a:buClr>
                <a:srgbClr val="F2F2F2"/>
              </a:buClr>
              <a:buSzPts val="700"/>
              <a:buChar char="•"/>
              <a:defRPr>
                <a:solidFill>
                  <a:srgbClr val="F2F2F2"/>
                </a:solidFill>
              </a:defRPr>
            </a:lvl8pPr>
            <a:lvl9pPr marL="4114800" lvl="8" indent="-273050" algn="r" rtl="0">
              <a:lnSpc>
                <a:spcPct val="90000"/>
              </a:lnSpc>
              <a:spcBef>
                <a:spcPts val="400"/>
              </a:spcBef>
              <a:spcAft>
                <a:spcPts val="0"/>
              </a:spcAft>
              <a:buClr>
                <a:srgbClr val="F2F2F2"/>
              </a:buClr>
              <a:buSzPts val="700"/>
              <a:buChar char="•"/>
              <a:defRPr>
                <a:solidFill>
                  <a:srgbClr val="F2F2F2"/>
                </a:solidFill>
              </a:defRPr>
            </a:lvl9pPr>
          </a:lstStyle>
          <a:p>
            <a:endParaRPr/>
          </a:p>
        </p:txBody>
      </p:sp>
      <p:sp>
        <p:nvSpPr>
          <p:cNvPr id="826" name="Google Shape;826;p132"/>
          <p:cNvSpPr txBox="1">
            <a:spLocks noGrp="1"/>
          </p:cNvSpPr>
          <p:nvPr>
            <p:ph type="body" idx="4"/>
          </p:nvPr>
        </p:nvSpPr>
        <p:spPr>
          <a:xfrm>
            <a:off x="785569" y="1551626"/>
            <a:ext cx="1902900" cy="614100"/>
          </a:xfrm>
          <a:prstGeom prst="rect">
            <a:avLst/>
          </a:prstGeom>
          <a:noFill/>
          <a:ln>
            <a:noFill/>
          </a:ln>
        </p:spPr>
        <p:txBody>
          <a:bodyPr spcFirstLastPara="1" wrap="square" lIns="34275" tIns="17125" rIns="34275" bIns="17125" anchor="t" anchorCtr="0">
            <a:noAutofit/>
          </a:bodyPr>
          <a:lstStyle>
            <a:lvl1pPr marL="457200" lvl="0" indent="-292100" algn="r" rtl="0">
              <a:lnSpc>
                <a:spcPct val="150000"/>
              </a:lnSpc>
              <a:spcBef>
                <a:spcPts val="700"/>
              </a:spcBef>
              <a:spcAft>
                <a:spcPts val="0"/>
              </a:spcAft>
              <a:buSzPts val="1000"/>
              <a:buChar char="＋"/>
              <a:defRPr/>
            </a:lvl1pPr>
            <a:lvl2pPr marL="914400" lvl="1" indent="-292100" algn="r" rtl="0">
              <a:lnSpc>
                <a:spcPct val="150000"/>
              </a:lnSpc>
              <a:spcBef>
                <a:spcPts val="400"/>
              </a:spcBef>
              <a:spcAft>
                <a:spcPts val="0"/>
              </a:spcAft>
              <a:buSzPts val="1000"/>
              <a:buChar char="＋"/>
              <a:defRPr/>
            </a:lvl2pPr>
            <a:lvl3pPr marL="1371600" lvl="2" indent="-292100" algn="r" rtl="0">
              <a:lnSpc>
                <a:spcPct val="150000"/>
              </a:lnSpc>
              <a:spcBef>
                <a:spcPts val="400"/>
              </a:spcBef>
              <a:spcAft>
                <a:spcPts val="0"/>
              </a:spcAft>
              <a:buSzPts val="1000"/>
              <a:buChar char="＋"/>
              <a:defRPr/>
            </a:lvl3pPr>
            <a:lvl4pPr marL="1828800" lvl="3" indent="-292100" algn="r" rtl="0">
              <a:lnSpc>
                <a:spcPct val="150000"/>
              </a:lnSpc>
              <a:spcBef>
                <a:spcPts val="400"/>
              </a:spcBef>
              <a:spcAft>
                <a:spcPts val="0"/>
              </a:spcAft>
              <a:buClr>
                <a:srgbClr val="F2F2F2"/>
              </a:buClr>
              <a:buSzPts val="1000"/>
              <a:buChar char="●"/>
              <a:defRPr>
                <a:solidFill>
                  <a:srgbClr val="F2F2F2"/>
                </a:solidFill>
              </a:defRPr>
            </a:lvl4pPr>
            <a:lvl5pPr marL="2286000" lvl="4" indent="-311150" algn="r" rtl="0">
              <a:lnSpc>
                <a:spcPct val="150000"/>
              </a:lnSpc>
              <a:spcBef>
                <a:spcPts val="400"/>
              </a:spcBef>
              <a:spcAft>
                <a:spcPts val="0"/>
              </a:spcAft>
              <a:buClr>
                <a:srgbClr val="F2F2F2"/>
              </a:buClr>
              <a:buSzPts val="1300"/>
              <a:buChar char="○"/>
              <a:defRPr>
                <a:solidFill>
                  <a:srgbClr val="F2F2F2"/>
                </a:solidFill>
              </a:defRPr>
            </a:lvl5pPr>
            <a:lvl6pPr marL="2743200" lvl="5" indent="-311150" algn="r" rtl="0">
              <a:lnSpc>
                <a:spcPct val="90000"/>
              </a:lnSpc>
              <a:spcBef>
                <a:spcPts val="400"/>
              </a:spcBef>
              <a:spcAft>
                <a:spcPts val="0"/>
              </a:spcAft>
              <a:buClr>
                <a:srgbClr val="F2F2F2"/>
              </a:buClr>
              <a:buSzPts val="1300"/>
              <a:buChar char="■"/>
              <a:defRPr>
                <a:solidFill>
                  <a:srgbClr val="F2F2F2"/>
                </a:solidFill>
              </a:defRPr>
            </a:lvl6pPr>
            <a:lvl7pPr marL="3200400" lvl="6" indent="-311150" algn="r" rtl="0">
              <a:lnSpc>
                <a:spcPct val="90000"/>
              </a:lnSpc>
              <a:spcBef>
                <a:spcPts val="400"/>
              </a:spcBef>
              <a:spcAft>
                <a:spcPts val="0"/>
              </a:spcAft>
              <a:buClr>
                <a:srgbClr val="F2F2F2"/>
              </a:buClr>
              <a:buSzPts val="1300"/>
              <a:buChar char="●"/>
              <a:defRPr>
                <a:solidFill>
                  <a:srgbClr val="F2F2F2"/>
                </a:solidFill>
              </a:defRPr>
            </a:lvl7pPr>
            <a:lvl8pPr marL="3657600" lvl="7" indent="-311150" algn="r" rtl="0">
              <a:lnSpc>
                <a:spcPct val="90000"/>
              </a:lnSpc>
              <a:spcBef>
                <a:spcPts val="400"/>
              </a:spcBef>
              <a:spcAft>
                <a:spcPts val="0"/>
              </a:spcAft>
              <a:buClr>
                <a:srgbClr val="F2F2F2"/>
              </a:buClr>
              <a:buSzPts val="1300"/>
              <a:buChar char="○"/>
              <a:defRPr>
                <a:solidFill>
                  <a:srgbClr val="F2F2F2"/>
                </a:solidFill>
              </a:defRPr>
            </a:lvl8pPr>
            <a:lvl9pPr marL="4114800" lvl="8" indent="-311150" algn="r" rtl="0">
              <a:lnSpc>
                <a:spcPct val="90000"/>
              </a:lnSpc>
              <a:spcBef>
                <a:spcPts val="400"/>
              </a:spcBef>
              <a:spcAft>
                <a:spcPts val="0"/>
              </a:spcAft>
              <a:buClr>
                <a:srgbClr val="F2F2F2"/>
              </a:buClr>
              <a:buSzPts val="1300"/>
              <a:buChar char="■"/>
              <a:defRPr>
                <a:solidFill>
                  <a:srgbClr val="F2F2F2"/>
                </a:solidFill>
              </a:defRPr>
            </a:lvl9pPr>
          </a:lstStyle>
          <a:p>
            <a:endParaRPr/>
          </a:p>
        </p:txBody>
      </p:sp>
      <p:sp>
        <p:nvSpPr>
          <p:cNvPr id="827" name="Google Shape;827;p132"/>
          <p:cNvSpPr txBox="1">
            <a:spLocks noGrp="1"/>
          </p:cNvSpPr>
          <p:nvPr>
            <p:ph type="body" idx="5"/>
          </p:nvPr>
        </p:nvSpPr>
        <p:spPr>
          <a:xfrm>
            <a:off x="791352" y="2781172"/>
            <a:ext cx="1902900" cy="308100"/>
          </a:xfrm>
          <a:prstGeom prst="rect">
            <a:avLst/>
          </a:prstGeom>
          <a:noFill/>
          <a:ln>
            <a:noFill/>
          </a:ln>
        </p:spPr>
        <p:txBody>
          <a:bodyPr spcFirstLastPara="1" wrap="square" lIns="34275" tIns="17125" rIns="34275" bIns="17125" anchor="t" anchorCtr="0">
            <a:noAutofit/>
          </a:bodyPr>
          <a:lstStyle>
            <a:lvl1pPr marL="457200" lvl="0" indent="-228600" algn="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r" rtl="0">
              <a:lnSpc>
                <a:spcPct val="150000"/>
              </a:lnSpc>
              <a:spcBef>
                <a:spcPts val="400"/>
              </a:spcBef>
              <a:spcAft>
                <a:spcPts val="0"/>
              </a:spcAft>
              <a:buClr>
                <a:srgbClr val="F2F2F2"/>
              </a:buClr>
              <a:buSzPts val="500"/>
              <a:buChar char="＋"/>
              <a:defRPr>
                <a:solidFill>
                  <a:srgbClr val="F2F2F2"/>
                </a:solidFill>
              </a:defRPr>
            </a:lvl2pPr>
            <a:lvl3pPr marL="1371600" lvl="2" indent="-260350" algn="r" rtl="0">
              <a:lnSpc>
                <a:spcPct val="150000"/>
              </a:lnSpc>
              <a:spcBef>
                <a:spcPts val="400"/>
              </a:spcBef>
              <a:spcAft>
                <a:spcPts val="0"/>
              </a:spcAft>
              <a:buClr>
                <a:srgbClr val="F2F2F2"/>
              </a:buClr>
              <a:buSzPts val="500"/>
              <a:buChar char="＞"/>
              <a:defRPr>
                <a:solidFill>
                  <a:srgbClr val="F2F2F2"/>
                </a:solidFill>
              </a:defRPr>
            </a:lvl3pPr>
            <a:lvl4pPr marL="1828800" lvl="3" indent="-260350" algn="r" rtl="0">
              <a:lnSpc>
                <a:spcPct val="150000"/>
              </a:lnSpc>
              <a:spcBef>
                <a:spcPts val="400"/>
              </a:spcBef>
              <a:spcAft>
                <a:spcPts val="0"/>
              </a:spcAft>
              <a:buClr>
                <a:srgbClr val="F2F2F2"/>
              </a:buClr>
              <a:buSzPts val="500"/>
              <a:buChar char="o"/>
              <a:defRPr>
                <a:solidFill>
                  <a:srgbClr val="F2F2F2"/>
                </a:solidFill>
              </a:defRPr>
            </a:lvl4pPr>
            <a:lvl5pPr marL="2286000" lvl="4" indent="-260350" algn="r" rtl="0">
              <a:lnSpc>
                <a:spcPct val="150000"/>
              </a:lnSpc>
              <a:spcBef>
                <a:spcPts val="400"/>
              </a:spcBef>
              <a:spcAft>
                <a:spcPts val="0"/>
              </a:spcAft>
              <a:buClr>
                <a:srgbClr val="F2F2F2"/>
              </a:buClr>
              <a:buSzPts val="500"/>
              <a:buChar char="＋"/>
              <a:defRPr>
                <a:solidFill>
                  <a:srgbClr val="F2F2F2"/>
                </a:solidFill>
              </a:defRPr>
            </a:lvl5pPr>
            <a:lvl6pPr marL="2743200" lvl="5" indent="-273050" algn="r" rtl="0">
              <a:lnSpc>
                <a:spcPct val="90000"/>
              </a:lnSpc>
              <a:spcBef>
                <a:spcPts val="400"/>
              </a:spcBef>
              <a:spcAft>
                <a:spcPts val="0"/>
              </a:spcAft>
              <a:buClr>
                <a:srgbClr val="F2F2F2"/>
              </a:buClr>
              <a:buSzPts val="700"/>
              <a:buChar char="•"/>
              <a:defRPr>
                <a:solidFill>
                  <a:srgbClr val="F2F2F2"/>
                </a:solidFill>
              </a:defRPr>
            </a:lvl6pPr>
            <a:lvl7pPr marL="3200400" lvl="6" indent="-273050" algn="r" rtl="0">
              <a:lnSpc>
                <a:spcPct val="90000"/>
              </a:lnSpc>
              <a:spcBef>
                <a:spcPts val="400"/>
              </a:spcBef>
              <a:spcAft>
                <a:spcPts val="0"/>
              </a:spcAft>
              <a:buClr>
                <a:srgbClr val="F2F2F2"/>
              </a:buClr>
              <a:buSzPts val="700"/>
              <a:buChar char="•"/>
              <a:defRPr>
                <a:solidFill>
                  <a:srgbClr val="F2F2F2"/>
                </a:solidFill>
              </a:defRPr>
            </a:lvl7pPr>
            <a:lvl8pPr marL="3657600" lvl="7" indent="-273050" algn="r" rtl="0">
              <a:lnSpc>
                <a:spcPct val="90000"/>
              </a:lnSpc>
              <a:spcBef>
                <a:spcPts val="400"/>
              </a:spcBef>
              <a:spcAft>
                <a:spcPts val="0"/>
              </a:spcAft>
              <a:buClr>
                <a:srgbClr val="F2F2F2"/>
              </a:buClr>
              <a:buSzPts val="700"/>
              <a:buChar char="•"/>
              <a:defRPr>
                <a:solidFill>
                  <a:srgbClr val="F2F2F2"/>
                </a:solidFill>
              </a:defRPr>
            </a:lvl8pPr>
            <a:lvl9pPr marL="4114800" lvl="8" indent="-273050" algn="r" rtl="0">
              <a:lnSpc>
                <a:spcPct val="90000"/>
              </a:lnSpc>
              <a:spcBef>
                <a:spcPts val="400"/>
              </a:spcBef>
              <a:spcAft>
                <a:spcPts val="0"/>
              </a:spcAft>
              <a:buClr>
                <a:srgbClr val="F2F2F2"/>
              </a:buClr>
              <a:buSzPts val="700"/>
              <a:buChar char="•"/>
              <a:defRPr>
                <a:solidFill>
                  <a:srgbClr val="F2F2F2"/>
                </a:solidFill>
              </a:defRPr>
            </a:lvl9pPr>
          </a:lstStyle>
          <a:p>
            <a:endParaRPr/>
          </a:p>
        </p:txBody>
      </p:sp>
      <p:sp>
        <p:nvSpPr>
          <p:cNvPr id="828" name="Google Shape;828;p132"/>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829" name="Google Shape;829;p132"/>
          <p:cNvSpPr txBox="1">
            <a:spLocks noGrp="1"/>
          </p:cNvSpPr>
          <p:nvPr>
            <p:ph type="body" idx="6"/>
          </p:nvPr>
        </p:nvSpPr>
        <p:spPr>
          <a:xfrm>
            <a:off x="785569" y="3153633"/>
            <a:ext cx="1902900" cy="614100"/>
          </a:xfrm>
          <a:prstGeom prst="rect">
            <a:avLst/>
          </a:prstGeom>
          <a:noFill/>
          <a:ln>
            <a:noFill/>
          </a:ln>
        </p:spPr>
        <p:txBody>
          <a:bodyPr spcFirstLastPara="1" wrap="square" lIns="34275" tIns="17125" rIns="34275" bIns="17125" anchor="t" anchorCtr="0">
            <a:noAutofit/>
          </a:bodyPr>
          <a:lstStyle>
            <a:lvl1pPr marL="457200" lvl="0" indent="-292100" algn="r" rtl="0">
              <a:lnSpc>
                <a:spcPct val="150000"/>
              </a:lnSpc>
              <a:spcBef>
                <a:spcPts val="700"/>
              </a:spcBef>
              <a:spcAft>
                <a:spcPts val="0"/>
              </a:spcAft>
              <a:buSzPts val="1000"/>
              <a:buChar char="＋"/>
              <a:defRPr/>
            </a:lvl1pPr>
            <a:lvl2pPr marL="914400" lvl="1" indent="-292100" algn="r" rtl="0">
              <a:lnSpc>
                <a:spcPct val="150000"/>
              </a:lnSpc>
              <a:spcBef>
                <a:spcPts val="400"/>
              </a:spcBef>
              <a:spcAft>
                <a:spcPts val="0"/>
              </a:spcAft>
              <a:buSzPts val="1000"/>
              <a:buChar char="＋"/>
              <a:defRPr/>
            </a:lvl2pPr>
            <a:lvl3pPr marL="1371600" lvl="2" indent="-292100" algn="r" rtl="0">
              <a:lnSpc>
                <a:spcPct val="150000"/>
              </a:lnSpc>
              <a:spcBef>
                <a:spcPts val="400"/>
              </a:spcBef>
              <a:spcAft>
                <a:spcPts val="0"/>
              </a:spcAft>
              <a:buSzPts val="1000"/>
              <a:buChar char="＋"/>
              <a:defRPr/>
            </a:lvl3pPr>
            <a:lvl4pPr marL="1828800" lvl="3" indent="-292100" algn="r" rtl="0">
              <a:lnSpc>
                <a:spcPct val="150000"/>
              </a:lnSpc>
              <a:spcBef>
                <a:spcPts val="400"/>
              </a:spcBef>
              <a:spcAft>
                <a:spcPts val="0"/>
              </a:spcAft>
              <a:buClr>
                <a:srgbClr val="F2F2F2"/>
              </a:buClr>
              <a:buSzPts val="1000"/>
              <a:buChar char="●"/>
              <a:defRPr>
                <a:solidFill>
                  <a:srgbClr val="F2F2F2"/>
                </a:solidFill>
              </a:defRPr>
            </a:lvl4pPr>
            <a:lvl5pPr marL="2286000" lvl="4" indent="-311150" algn="r" rtl="0">
              <a:lnSpc>
                <a:spcPct val="150000"/>
              </a:lnSpc>
              <a:spcBef>
                <a:spcPts val="400"/>
              </a:spcBef>
              <a:spcAft>
                <a:spcPts val="0"/>
              </a:spcAft>
              <a:buClr>
                <a:srgbClr val="F2F2F2"/>
              </a:buClr>
              <a:buSzPts val="1300"/>
              <a:buChar char="○"/>
              <a:defRPr>
                <a:solidFill>
                  <a:srgbClr val="F2F2F2"/>
                </a:solidFill>
              </a:defRPr>
            </a:lvl5pPr>
            <a:lvl6pPr marL="2743200" lvl="5" indent="-311150" algn="r" rtl="0">
              <a:lnSpc>
                <a:spcPct val="90000"/>
              </a:lnSpc>
              <a:spcBef>
                <a:spcPts val="400"/>
              </a:spcBef>
              <a:spcAft>
                <a:spcPts val="0"/>
              </a:spcAft>
              <a:buClr>
                <a:srgbClr val="F2F2F2"/>
              </a:buClr>
              <a:buSzPts val="1300"/>
              <a:buChar char="■"/>
              <a:defRPr>
                <a:solidFill>
                  <a:srgbClr val="F2F2F2"/>
                </a:solidFill>
              </a:defRPr>
            </a:lvl6pPr>
            <a:lvl7pPr marL="3200400" lvl="6" indent="-311150" algn="r" rtl="0">
              <a:lnSpc>
                <a:spcPct val="90000"/>
              </a:lnSpc>
              <a:spcBef>
                <a:spcPts val="400"/>
              </a:spcBef>
              <a:spcAft>
                <a:spcPts val="0"/>
              </a:spcAft>
              <a:buClr>
                <a:srgbClr val="F2F2F2"/>
              </a:buClr>
              <a:buSzPts val="1300"/>
              <a:buChar char="●"/>
              <a:defRPr>
                <a:solidFill>
                  <a:srgbClr val="F2F2F2"/>
                </a:solidFill>
              </a:defRPr>
            </a:lvl7pPr>
            <a:lvl8pPr marL="3657600" lvl="7" indent="-311150" algn="r" rtl="0">
              <a:lnSpc>
                <a:spcPct val="90000"/>
              </a:lnSpc>
              <a:spcBef>
                <a:spcPts val="400"/>
              </a:spcBef>
              <a:spcAft>
                <a:spcPts val="0"/>
              </a:spcAft>
              <a:buClr>
                <a:srgbClr val="F2F2F2"/>
              </a:buClr>
              <a:buSzPts val="1300"/>
              <a:buChar char="○"/>
              <a:defRPr>
                <a:solidFill>
                  <a:srgbClr val="F2F2F2"/>
                </a:solidFill>
              </a:defRPr>
            </a:lvl8pPr>
            <a:lvl9pPr marL="4114800" lvl="8" indent="-311150" algn="r" rtl="0">
              <a:lnSpc>
                <a:spcPct val="90000"/>
              </a:lnSpc>
              <a:spcBef>
                <a:spcPts val="400"/>
              </a:spcBef>
              <a:spcAft>
                <a:spcPts val="0"/>
              </a:spcAft>
              <a:buClr>
                <a:srgbClr val="F2F2F2"/>
              </a:buClr>
              <a:buSzPts val="1300"/>
              <a:buChar char="■"/>
              <a:defRPr>
                <a:solidFill>
                  <a:srgbClr val="F2F2F2"/>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ext: Basic Bullets">
  <p:cSld name="Text: Basic Bullets">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628650" y="612518"/>
            <a:ext cx="7886700" cy="507600"/>
          </a:xfrm>
          <a:prstGeom prst="rect">
            <a:avLst/>
          </a:prstGeom>
          <a:noFill/>
          <a:ln>
            <a:noFill/>
          </a:ln>
        </p:spPr>
        <p:txBody>
          <a:bodyPr spcFirstLastPara="1" wrap="square" lIns="34275" tIns="17125" rIns="34275" bIns="17125" anchor="t" anchorCtr="0">
            <a:noAutofit/>
          </a:bodyPr>
          <a:lstStyle>
            <a:lvl1pPr lvl="0" algn="l" rtl="0">
              <a:lnSpc>
                <a:spcPct val="90000"/>
              </a:lnSpc>
              <a:spcBef>
                <a:spcPts val="0"/>
              </a:spcBef>
              <a:spcAft>
                <a:spcPts val="0"/>
              </a:spcAft>
              <a:buClr>
                <a:srgbClr val="000000"/>
              </a:buClr>
              <a:buSzPts val="2500"/>
              <a:buFont typeface="Arial"/>
              <a:buNone/>
              <a:defRPr sz="2500">
                <a:solidFill>
                  <a:srgbClr val="000000"/>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60" name="Google Shape;60;p15"/>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61" name="Google Shape;61;p15"/>
          <p:cNvSpPr txBox="1">
            <a:spLocks noGrp="1"/>
          </p:cNvSpPr>
          <p:nvPr>
            <p:ph type="body" idx="1"/>
          </p:nvPr>
        </p:nvSpPr>
        <p:spPr>
          <a:xfrm>
            <a:off x="628650" y="1260389"/>
            <a:ext cx="7886700" cy="3243600"/>
          </a:xfrm>
          <a:prstGeom prst="rect">
            <a:avLst/>
          </a:prstGeom>
          <a:noFill/>
          <a:ln>
            <a:noFill/>
          </a:ln>
        </p:spPr>
        <p:txBody>
          <a:bodyPr spcFirstLastPara="1" wrap="square" lIns="34275" tIns="17125" rIns="34275" bIns="17125" anchor="t" anchorCtr="0">
            <a:noAutofit/>
          </a:bodyPr>
          <a:lstStyle>
            <a:lvl1pPr marL="457200" lvl="0" indent="-311150" algn="l" rtl="0">
              <a:lnSpc>
                <a:spcPct val="150000"/>
              </a:lnSpc>
              <a:spcBef>
                <a:spcPts val="700"/>
              </a:spcBef>
              <a:spcAft>
                <a:spcPts val="0"/>
              </a:spcAft>
              <a:buSzPts val="1300"/>
              <a:buChar char="＋"/>
              <a:defRPr/>
            </a:lvl1pPr>
            <a:lvl2pPr marL="914400" lvl="1" indent="-311150" algn="l" rtl="0">
              <a:lnSpc>
                <a:spcPct val="150000"/>
              </a:lnSpc>
              <a:spcBef>
                <a:spcPts val="400"/>
              </a:spcBef>
              <a:spcAft>
                <a:spcPts val="0"/>
              </a:spcAft>
              <a:buSzPts val="1300"/>
              <a:buFont typeface="Arial"/>
              <a:buChar char="＋"/>
              <a:defRPr/>
            </a:lvl2pPr>
            <a:lvl3pPr marL="1371600" lvl="2" indent="-311150" algn="l" rtl="0">
              <a:lnSpc>
                <a:spcPct val="150000"/>
              </a:lnSpc>
              <a:spcBef>
                <a:spcPts val="400"/>
              </a:spcBef>
              <a:spcAft>
                <a:spcPts val="0"/>
              </a:spcAft>
              <a:buSzPts val="1300"/>
              <a:buFont typeface="Arial"/>
              <a:buChar char="＋"/>
              <a:defRPr/>
            </a:lvl3pPr>
            <a:lvl4pPr marL="1828800" lvl="3" indent="-311150" algn="l" rtl="0">
              <a:lnSpc>
                <a:spcPct val="150000"/>
              </a:lnSpc>
              <a:spcBef>
                <a:spcPts val="400"/>
              </a:spcBef>
              <a:spcAft>
                <a:spcPts val="0"/>
              </a:spcAft>
              <a:buSzPts val="1300"/>
              <a:buFont typeface="Arial"/>
              <a:buChar char="＋"/>
              <a:defRPr/>
            </a:lvl4pPr>
            <a:lvl5pPr marL="2286000" lvl="4" indent="-311150" algn="l" rtl="0">
              <a:lnSpc>
                <a:spcPct val="150000"/>
              </a:lnSpc>
              <a:spcBef>
                <a:spcPts val="400"/>
              </a:spcBef>
              <a:spcAft>
                <a:spcPts val="0"/>
              </a:spcAft>
              <a:buSzPts val="1300"/>
              <a:buChar char="＋"/>
              <a:defRPr/>
            </a:lvl5pPr>
            <a:lvl6pPr marL="2743200" lvl="5" indent="-311150" algn="l" rtl="0">
              <a:lnSpc>
                <a:spcPct val="90000"/>
              </a:lnSpc>
              <a:spcBef>
                <a:spcPts val="400"/>
              </a:spcBef>
              <a:spcAft>
                <a:spcPts val="0"/>
              </a:spcAft>
              <a:buClr>
                <a:srgbClr val="FFFFFF"/>
              </a:buClr>
              <a:buSzPts val="1300"/>
              <a:buChar char="•"/>
              <a:defRPr>
                <a:solidFill>
                  <a:srgbClr val="FFFFFF"/>
                </a:solidFill>
              </a:defRPr>
            </a:lvl6pPr>
            <a:lvl7pPr marL="3200400" lvl="6" indent="-311150" algn="l" rtl="0">
              <a:lnSpc>
                <a:spcPct val="90000"/>
              </a:lnSpc>
              <a:spcBef>
                <a:spcPts val="400"/>
              </a:spcBef>
              <a:spcAft>
                <a:spcPts val="0"/>
              </a:spcAft>
              <a:buClr>
                <a:srgbClr val="FFFFFF"/>
              </a:buClr>
              <a:buSzPts val="1300"/>
              <a:buChar char="•"/>
              <a:defRPr>
                <a:solidFill>
                  <a:srgbClr val="FFFFFF"/>
                </a:solidFill>
              </a:defRPr>
            </a:lvl7pPr>
            <a:lvl8pPr marL="3657600" lvl="7" indent="-311150" algn="l" rtl="0">
              <a:lnSpc>
                <a:spcPct val="90000"/>
              </a:lnSpc>
              <a:spcBef>
                <a:spcPts val="400"/>
              </a:spcBef>
              <a:spcAft>
                <a:spcPts val="0"/>
              </a:spcAft>
              <a:buClr>
                <a:srgbClr val="FFFFFF"/>
              </a:buClr>
              <a:buSzPts val="1300"/>
              <a:buChar char="•"/>
              <a:defRPr>
                <a:solidFill>
                  <a:srgbClr val="FFFFFF"/>
                </a:solidFill>
              </a:defRPr>
            </a:lvl8pPr>
            <a:lvl9pPr marL="4114800" lvl="8" indent="-311150" algn="l" rtl="0">
              <a:lnSpc>
                <a:spcPct val="90000"/>
              </a:lnSpc>
              <a:spcBef>
                <a:spcPts val="400"/>
              </a:spcBef>
              <a:spcAft>
                <a:spcPts val="0"/>
              </a:spcAft>
              <a:buClr>
                <a:srgbClr val="FFFFFF"/>
              </a:buClr>
              <a:buSzPts val="1300"/>
              <a:buChar char="•"/>
              <a:defRPr>
                <a:solidFill>
                  <a:srgbClr val="FFFFFF"/>
                </a:solidFill>
              </a:defRPr>
            </a:lvl9pPr>
          </a:lstStyle>
          <a:p>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Product: Horizontal Device - Right">
  <p:cSld name="2_Product: iPhoneX">
    <p:bg>
      <p:bgPr>
        <a:solidFill>
          <a:srgbClr val="F2F2F2"/>
        </a:solidFill>
        <a:effectLst/>
      </p:bgPr>
    </p:bg>
    <p:spTree>
      <p:nvGrpSpPr>
        <p:cNvPr id="1" name="Shape 830"/>
        <p:cNvGrpSpPr/>
        <p:nvPr/>
      </p:nvGrpSpPr>
      <p:grpSpPr>
        <a:xfrm>
          <a:off x="0" y="0"/>
          <a:ext cx="0" cy="0"/>
          <a:chOff x="0" y="0"/>
          <a:chExt cx="0" cy="0"/>
        </a:xfrm>
      </p:grpSpPr>
      <p:sp>
        <p:nvSpPr>
          <p:cNvPr id="831" name="Google Shape;831;p133"/>
          <p:cNvSpPr txBox="1">
            <a:spLocks noGrp="1"/>
          </p:cNvSpPr>
          <p:nvPr>
            <p:ph type="title"/>
          </p:nvPr>
        </p:nvSpPr>
        <p:spPr>
          <a:xfrm>
            <a:off x="628646" y="612516"/>
            <a:ext cx="3435900" cy="444900"/>
          </a:xfrm>
          <a:prstGeom prst="rect">
            <a:avLst/>
          </a:prstGeom>
          <a:noFill/>
          <a:ln>
            <a:noFill/>
          </a:ln>
        </p:spPr>
        <p:txBody>
          <a:bodyPr spcFirstLastPara="1" wrap="square" lIns="0" tIns="17125" rIns="34275" bIns="17125" anchor="t" anchorCtr="0">
            <a:noAutofit/>
          </a:bodyPr>
          <a:lstStyle>
            <a:lvl1pPr lvl="0" algn="l"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832" name="Google Shape;832;p133"/>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833" name="Google Shape;833;p133"/>
          <p:cNvSpPr txBox="1">
            <a:spLocks noGrp="1"/>
          </p:cNvSpPr>
          <p:nvPr>
            <p:ph type="body" idx="1"/>
          </p:nvPr>
        </p:nvSpPr>
        <p:spPr>
          <a:xfrm>
            <a:off x="628670" y="1219198"/>
            <a:ext cx="3435900" cy="3295800"/>
          </a:xfrm>
          <a:prstGeom prst="rect">
            <a:avLst/>
          </a:prstGeom>
        </p:spPr>
        <p:txBody>
          <a:bodyPr spcFirstLastPara="1" wrap="square" lIns="0" tIns="34300" rIns="34300" bIns="34300" anchor="t" anchorCtr="0">
            <a:noAutofit/>
          </a:bodyPr>
          <a:lstStyle>
            <a:lvl1pPr marL="457200" lvl="0" indent="-304800" rtl="0">
              <a:spcBef>
                <a:spcPts val="700"/>
              </a:spcBef>
              <a:spcAft>
                <a:spcPts val="0"/>
              </a:spcAft>
              <a:buSzPts val="1200"/>
              <a:buChar char="＋"/>
              <a:defRPr/>
            </a:lvl1pPr>
            <a:lvl2pPr marL="914400" lvl="1" indent="-304800" rtl="0">
              <a:spcBef>
                <a:spcPts val="400"/>
              </a:spcBef>
              <a:spcAft>
                <a:spcPts val="0"/>
              </a:spcAft>
              <a:buSzPts val="1200"/>
              <a:buChar char="＋"/>
              <a:defRPr/>
            </a:lvl2pPr>
            <a:lvl3pPr marL="1371600" lvl="2" indent="-304800" rtl="0">
              <a:spcBef>
                <a:spcPts val="400"/>
              </a:spcBef>
              <a:spcAft>
                <a:spcPts val="0"/>
              </a:spcAft>
              <a:buSzPts val="1200"/>
              <a:buChar char="＞"/>
              <a:defRPr/>
            </a:lvl3pPr>
            <a:lvl4pPr marL="1828800" lvl="3" indent="-304800" rtl="0">
              <a:spcBef>
                <a:spcPts val="400"/>
              </a:spcBef>
              <a:spcAft>
                <a:spcPts val="0"/>
              </a:spcAft>
              <a:buSzPts val="1200"/>
              <a:buChar char="o"/>
              <a:defRPr/>
            </a:lvl4pPr>
            <a:lvl5pPr marL="2286000" lvl="4" indent="-304800" rtl="0">
              <a:spcBef>
                <a:spcPts val="400"/>
              </a:spcBef>
              <a:spcAft>
                <a:spcPts val="0"/>
              </a:spcAft>
              <a:buSzPts val="1200"/>
              <a:buChar char="＋"/>
              <a:defRPr/>
            </a:lvl5pPr>
            <a:lvl6pPr marL="2743200" lvl="5" indent="-311150" rtl="0">
              <a:spcBef>
                <a:spcPts val="400"/>
              </a:spcBef>
              <a:spcAft>
                <a:spcPts val="0"/>
              </a:spcAft>
              <a:buClr>
                <a:srgbClr val="F2F2F2"/>
              </a:buClr>
              <a:buSzPts val="1300"/>
              <a:buChar char="•"/>
              <a:defRPr>
                <a:solidFill>
                  <a:srgbClr val="F2F2F2"/>
                </a:solidFill>
              </a:defRPr>
            </a:lvl6pPr>
            <a:lvl7pPr marL="3200400" lvl="6" indent="-311150" rtl="0">
              <a:spcBef>
                <a:spcPts val="400"/>
              </a:spcBef>
              <a:spcAft>
                <a:spcPts val="0"/>
              </a:spcAft>
              <a:buClr>
                <a:srgbClr val="F2F2F2"/>
              </a:buClr>
              <a:buSzPts val="1300"/>
              <a:buChar char="•"/>
              <a:defRPr>
                <a:solidFill>
                  <a:srgbClr val="F2F2F2"/>
                </a:solidFill>
              </a:defRPr>
            </a:lvl7pPr>
            <a:lvl8pPr marL="3657600" lvl="7" indent="-311150" rtl="0">
              <a:spcBef>
                <a:spcPts val="400"/>
              </a:spcBef>
              <a:spcAft>
                <a:spcPts val="0"/>
              </a:spcAft>
              <a:buClr>
                <a:srgbClr val="F2F2F2"/>
              </a:buClr>
              <a:buSzPts val="1300"/>
              <a:buChar char="•"/>
              <a:defRPr>
                <a:solidFill>
                  <a:srgbClr val="F2F2F2"/>
                </a:solidFill>
              </a:defRPr>
            </a:lvl8pPr>
            <a:lvl9pPr marL="4114800" lvl="8" indent="-311150" rtl="0">
              <a:spcBef>
                <a:spcPts val="400"/>
              </a:spcBef>
              <a:spcAft>
                <a:spcPts val="0"/>
              </a:spcAft>
              <a:buClr>
                <a:srgbClr val="F2F2F2"/>
              </a:buClr>
              <a:buSzPts val="1300"/>
              <a:buChar char="•"/>
              <a:defRPr>
                <a:solidFill>
                  <a:srgbClr val="F2F2F2"/>
                </a:solidFill>
              </a:defRPr>
            </a:lvl9pPr>
          </a:lstStyle>
          <a:p>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Product: iPad Horizontal + Callouts">
  <p:cSld name="2_Product: iPhoneX_3">
    <p:bg>
      <p:bgPr>
        <a:solidFill>
          <a:srgbClr val="F2F2F2"/>
        </a:solidFill>
        <a:effectLst/>
      </p:bgPr>
    </p:bg>
    <p:spTree>
      <p:nvGrpSpPr>
        <p:cNvPr id="1" name="Shape 834"/>
        <p:cNvGrpSpPr/>
        <p:nvPr/>
      </p:nvGrpSpPr>
      <p:grpSpPr>
        <a:xfrm>
          <a:off x="0" y="0"/>
          <a:ext cx="0" cy="0"/>
          <a:chOff x="0" y="0"/>
          <a:chExt cx="0" cy="0"/>
        </a:xfrm>
      </p:grpSpPr>
      <p:sp>
        <p:nvSpPr>
          <p:cNvPr id="835" name="Google Shape;835;p134"/>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836" name="Google Shape;836;p134"/>
          <p:cNvSpPr txBox="1">
            <a:spLocks noGrp="1"/>
          </p:cNvSpPr>
          <p:nvPr>
            <p:ph type="body" idx="1"/>
          </p:nvPr>
        </p:nvSpPr>
        <p:spPr>
          <a:xfrm>
            <a:off x="7020609" y="1918281"/>
            <a:ext cx="1902900" cy="308100"/>
          </a:xfrm>
          <a:prstGeom prst="rect">
            <a:avLst/>
          </a:prstGeom>
          <a:noFill/>
          <a:ln>
            <a:noFill/>
          </a:ln>
        </p:spPr>
        <p:txBody>
          <a:bodyPr spcFirstLastPara="1" wrap="square" lIns="34275" tIns="17125" rIns="34275" bIns="17125" anchor="t" anchorCtr="0">
            <a:noAutofit/>
          </a:bodyPr>
          <a:lstStyle>
            <a:lvl1pPr marL="457200" lvl="0" indent="-228600"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rtl="0">
              <a:lnSpc>
                <a:spcPct val="150000"/>
              </a:lnSpc>
              <a:spcBef>
                <a:spcPts val="400"/>
              </a:spcBef>
              <a:spcAft>
                <a:spcPts val="0"/>
              </a:spcAft>
              <a:buClr>
                <a:srgbClr val="F2F2F2"/>
              </a:buClr>
              <a:buSzPts val="500"/>
              <a:buChar char="＋"/>
              <a:defRPr>
                <a:solidFill>
                  <a:srgbClr val="F2F2F2"/>
                </a:solidFill>
              </a:defRPr>
            </a:lvl2pPr>
            <a:lvl3pPr marL="1371600" lvl="2" indent="-260350" rtl="0">
              <a:lnSpc>
                <a:spcPct val="150000"/>
              </a:lnSpc>
              <a:spcBef>
                <a:spcPts val="400"/>
              </a:spcBef>
              <a:spcAft>
                <a:spcPts val="0"/>
              </a:spcAft>
              <a:buClr>
                <a:srgbClr val="F2F2F2"/>
              </a:buClr>
              <a:buSzPts val="500"/>
              <a:buChar char="＞"/>
              <a:defRPr>
                <a:solidFill>
                  <a:srgbClr val="F2F2F2"/>
                </a:solidFill>
              </a:defRPr>
            </a:lvl3pPr>
            <a:lvl4pPr marL="1828800" lvl="3" indent="-260350" rtl="0">
              <a:lnSpc>
                <a:spcPct val="150000"/>
              </a:lnSpc>
              <a:spcBef>
                <a:spcPts val="400"/>
              </a:spcBef>
              <a:spcAft>
                <a:spcPts val="0"/>
              </a:spcAft>
              <a:buClr>
                <a:srgbClr val="F2F2F2"/>
              </a:buClr>
              <a:buSzPts val="500"/>
              <a:buChar char="o"/>
              <a:defRPr>
                <a:solidFill>
                  <a:srgbClr val="F2F2F2"/>
                </a:solidFill>
              </a:defRPr>
            </a:lvl4pPr>
            <a:lvl5pPr marL="2286000" lvl="4" indent="-260350" rtl="0">
              <a:lnSpc>
                <a:spcPct val="150000"/>
              </a:lnSpc>
              <a:spcBef>
                <a:spcPts val="400"/>
              </a:spcBef>
              <a:spcAft>
                <a:spcPts val="0"/>
              </a:spcAft>
              <a:buClr>
                <a:srgbClr val="F2F2F2"/>
              </a:buClr>
              <a:buSzPts val="500"/>
              <a:buChar char="＋"/>
              <a:defRPr>
                <a:solidFill>
                  <a:srgbClr val="F2F2F2"/>
                </a:solidFill>
              </a:defRPr>
            </a:lvl5pPr>
            <a:lvl6pPr marL="2743200" lvl="5" indent="-273050" rtl="0">
              <a:lnSpc>
                <a:spcPct val="90000"/>
              </a:lnSpc>
              <a:spcBef>
                <a:spcPts val="400"/>
              </a:spcBef>
              <a:spcAft>
                <a:spcPts val="0"/>
              </a:spcAft>
              <a:buClr>
                <a:srgbClr val="F2F2F2"/>
              </a:buClr>
              <a:buSzPts val="700"/>
              <a:buChar char="•"/>
              <a:defRPr>
                <a:solidFill>
                  <a:srgbClr val="F2F2F2"/>
                </a:solidFill>
              </a:defRPr>
            </a:lvl6pPr>
            <a:lvl7pPr marL="3200400" lvl="6" indent="-273050" rtl="0">
              <a:lnSpc>
                <a:spcPct val="90000"/>
              </a:lnSpc>
              <a:spcBef>
                <a:spcPts val="400"/>
              </a:spcBef>
              <a:spcAft>
                <a:spcPts val="0"/>
              </a:spcAft>
              <a:buClr>
                <a:srgbClr val="F2F2F2"/>
              </a:buClr>
              <a:buSzPts val="700"/>
              <a:buChar char="•"/>
              <a:defRPr>
                <a:solidFill>
                  <a:srgbClr val="F2F2F2"/>
                </a:solidFill>
              </a:defRPr>
            </a:lvl7pPr>
            <a:lvl8pPr marL="3657600" lvl="7" indent="-273050" rtl="0">
              <a:lnSpc>
                <a:spcPct val="90000"/>
              </a:lnSpc>
              <a:spcBef>
                <a:spcPts val="400"/>
              </a:spcBef>
              <a:spcAft>
                <a:spcPts val="0"/>
              </a:spcAft>
              <a:buClr>
                <a:srgbClr val="F2F2F2"/>
              </a:buClr>
              <a:buSzPts val="700"/>
              <a:buChar char="•"/>
              <a:defRPr>
                <a:solidFill>
                  <a:srgbClr val="F2F2F2"/>
                </a:solidFill>
              </a:defRPr>
            </a:lvl8pPr>
            <a:lvl9pPr marL="4114800" lvl="8" indent="-273050" rtl="0">
              <a:lnSpc>
                <a:spcPct val="90000"/>
              </a:lnSpc>
              <a:spcBef>
                <a:spcPts val="400"/>
              </a:spcBef>
              <a:spcAft>
                <a:spcPts val="0"/>
              </a:spcAft>
              <a:buClr>
                <a:srgbClr val="F2F2F2"/>
              </a:buClr>
              <a:buSzPts val="700"/>
              <a:buChar char="•"/>
              <a:defRPr>
                <a:solidFill>
                  <a:srgbClr val="F2F2F2"/>
                </a:solidFill>
              </a:defRPr>
            </a:lvl9pPr>
          </a:lstStyle>
          <a:p>
            <a:endParaRPr/>
          </a:p>
        </p:txBody>
      </p:sp>
      <p:sp>
        <p:nvSpPr>
          <p:cNvPr id="837" name="Google Shape;837;p134"/>
          <p:cNvSpPr txBox="1">
            <a:spLocks noGrp="1"/>
          </p:cNvSpPr>
          <p:nvPr>
            <p:ph type="body" idx="2"/>
          </p:nvPr>
        </p:nvSpPr>
        <p:spPr>
          <a:xfrm>
            <a:off x="7014829" y="2290751"/>
            <a:ext cx="1902900" cy="614100"/>
          </a:xfrm>
          <a:prstGeom prst="rect">
            <a:avLst/>
          </a:prstGeom>
          <a:noFill/>
          <a:ln>
            <a:noFill/>
          </a:ln>
        </p:spPr>
        <p:txBody>
          <a:bodyPr spcFirstLastPara="1" wrap="square" lIns="34275" tIns="17125" rIns="34275" bIns="17125" anchor="t" anchorCtr="0">
            <a:noAutofit/>
          </a:bodyPr>
          <a:lstStyle>
            <a:lvl1pPr marL="457200" lvl="0" indent="-292100" rtl="0">
              <a:lnSpc>
                <a:spcPct val="150000"/>
              </a:lnSpc>
              <a:spcBef>
                <a:spcPts val="700"/>
              </a:spcBef>
              <a:spcAft>
                <a:spcPts val="0"/>
              </a:spcAft>
              <a:buSzPts val="10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Clr>
                <a:srgbClr val="F2F2F2"/>
              </a:buClr>
              <a:buSzPts val="1000"/>
              <a:buChar char="●"/>
              <a:defRPr>
                <a:solidFill>
                  <a:srgbClr val="F2F2F2"/>
                </a:solidFill>
              </a:defRPr>
            </a:lvl4pPr>
            <a:lvl5pPr marL="2286000" lvl="4" indent="-311150" rtl="0">
              <a:lnSpc>
                <a:spcPct val="150000"/>
              </a:lnSpc>
              <a:spcBef>
                <a:spcPts val="400"/>
              </a:spcBef>
              <a:spcAft>
                <a:spcPts val="0"/>
              </a:spcAft>
              <a:buClr>
                <a:srgbClr val="F2F2F2"/>
              </a:buClr>
              <a:buSzPts val="1300"/>
              <a:buChar char="○"/>
              <a:defRPr>
                <a:solidFill>
                  <a:srgbClr val="F2F2F2"/>
                </a:solidFill>
              </a:defRPr>
            </a:lvl5pPr>
            <a:lvl6pPr marL="2743200" lvl="5" indent="-311150" rtl="0">
              <a:lnSpc>
                <a:spcPct val="90000"/>
              </a:lnSpc>
              <a:spcBef>
                <a:spcPts val="400"/>
              </a:spcBef>
              <a:spcAft>
                <a:spcPts val="0"/>
              </a:spcAft>
              <a:buClr>
                <a:srgbClr val="F2F2F2"/>
              </a:buClr>
              <a:buSzPts val="1300"/>
              <a:buChar char="■"/>
              <a:defRPr>
                <a:solidFill>
                  <a:srgbClr val="F2F2F2"/>
                </a:solidFill>
              </a:defRPr>
            </a:lvl6pPr>
            <a:lvl7pPr marL="3200400" lvl="6" indent="-311150" rtl="0">
              <a:lnSpc>
                <a:spcPct val="90000"/>
              </a:lnSpc>
              <a:spcBef>
                <a:spcPts val="400"/>
              </a:spcBef>
              <a:spcAft>
                <a:spcPts val="0"/>
              </a:spcAft>
              <a:buClr>
                <a:srgbClr val="F2F2F2"/>
              </a:buClr>
              <a:buSzPts val="1300"/>
              <a:buChar char="●"/>
              <a:defRPr>
                <a:solidFill>
                  <a:srgbClr val="F2F2F2"/>
                </a:solidFill>
              </a:defRPr>
            </a:lvl7pPr>
            <a:lvl8pPr marL="3657600" lvl="7" indent="-311150" rtl="0">
              <a:lnSpc>
                <a:spcPct val="90000"/>
              </a:lnSpc>
              <a:spcBef>
                <a:spcPts val="400"/>
              </a:spcBef>
              <a:spcAft>
                <a:spcPts val="0"/>
              </a:spcAft>
              <a:buClr>
                <a:srgbClr val="F2F2F2"/>
              </a:buClr>
              <a:buSzPts val="1300"/>
              <a:buChar char="○"/>
              <a:defRPr>
                <a:solidFill>
                  <a:srgbClr val="F2F2F2"/>
                </a:solidFill>
              </a:defRPr>
            </a:lvl8pPr>
            <a:lvl9pPr marL="4114800" lvl="8" indent="-311150" rtl="0">
              <a:lnSpc>
                <a:spcPct val="90000"/>
              </a:lnSpc>
              <a:spcBef>
                <a:spcPts val="400"/>
              </a:spcBef>
              <a:spcAft>
                <a:spcPts val="0"/>
              </a:spcAft>
              <a:buClr>
                <a:srgbClr val="F2F2F2"/>
              </a:buClr>
              <a:buSzPts val="1300"/>
              <a:buChar char="■"/>
              <a:defRPr>
                <a:solidFill>
                  <a:srgbClr val="F2F2F2"/>
                </a:solidFill>
              </a:defRPr>
            </a:lvl9pPr>
          </a:lstStyle>
          <a:p>
            <a:endParaRPr/>
          </a:p>
        </p:txBody>
      </p:sp>
      <p:sp>
        <p:nvSpPr>
          <p:cNvPr id="838" name="Google Shape;838;p134"/>
          <p:cNvSpPr txBox="1">
            <a:spLocks noGrp="1"/>
          </p:cNvSpPr>
          <p:nvPr>
            <p:ph type="body" idx="3"/>
          </p:nvPr>
        </p:nvSpPr>
        <p:spPr>
          <a:xfrm>
            <a:off x="207447" y="1179156"/>
            <a:ext cx="1902900" cy="308100"/>
          </a:xfrm>
          <a:prstGeom prst="rect">
            <a:avLst/>
          </a:prstGeom>
          <a:noFill/>
          <a:ln>
            <a:noFill/>
          </a:ln>
        </p:spPr>
        <p:txBody>
          <a:bodyPr spcFirstLastPara="1" wrap="square" lIns="34275" tIns="17125" rIns="34275" bIns="17125" anchor="t" anchorCtr="0">
            <a:noAutofit/>
          </a:bodyPr>
          <a:lstStyle>
            <a:lvl1pPr marL="457200" lvl="0" indent="-228600" algn="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r" rtl="0">
              <a:lnSpc>
                <a:spcPct val="150000"/>
              </a:lnSpc>
              <a:spcBef>
                <a:spcPts val="400"/>
              </a:spcBef>
              <a:spcAft>
                <a:spcPts val="0"/>
              </a:spcAft>
              <a:buClr>
                <a:srgbClr val="F2F2F2"/>
              </a:buClr>
              <a:buSzPts val="500"/>
              <a:buChar char="＋"/>
              <a:defRPr>
                <a:solidFill>
                  <a:srgbClr val="F2F2F2"/>
                </a:solidFill>
              </a:defRPr>
            </a:lvl2pPr>
            <a:lvl3pPr marL="1371600" lvl="2" indent="-260350" algn="r" rtl="0">
              <a:lnSpc>
                <a:spcPct val="150000"/>
              </a:lnSpc>
              <a:spcBef>
                <a:spcPts val="400"/>
              </a:spcBef>
              <a:spcAft>
                <a:spcPts val="0"/>
              </a:spcAft>
              <a:buClr>
                <a:srgbClr val="F2F2F2"/>
              </a:buClr>
              <a:buSzPts val="500"/>
              <a:buChar char="＞"/>
              <a:defRPr>
                <a:solidFill>
                  <a:srgbClr val="F2F2F2"/>
                </a:solidFill>
              </a:defRPr>
            </a:lvl3pPr>
            <a:lvl4pPr marL="1828800" lvl="3" indent="-260350" algn="r" rtl="0">
              <a:lnSpc>
                <a:spcPct val="150000"/>
              </a:lnSpc>
              <a:spcBef>
                <a:spcPts val="400"/>
              </a:spcBef>
              <a:spcAft>
                <a:spcPts val="0"/>
              </a:spcAft>
              <a:buClr>
                <a:srgbClr val="F2F2F2"/>
              </a:buClr>
              <a:buSzPts val="500"/>
              <a:buChar char="o"/>
              <a:defRPr>
                <a:solidFill>
                  <a:srgbClr val="F2F2F2"/>
                </a:solidFill>
              </a:defRPr>
            </a:lvl4pPr>
            <a:lvl5pPr marL="2286000" lvl="4" indent="-260350" algn="r" rtl="0">
              <a:lnSpc>
                <a:spcPct val="150000"/>
              </a:lnSpc>
              <a:spcBef>
                <a:spcPts val="400"/>
              </a:spcBef>
              <a:spcAft>
                <a:spcPts val="0"/>
              </a:spcAft>
              <a:buClr>
                <a:srgbClr val="F2F2F2"/>
              </a:buClr>
              <a:buSzPts val="500"/>
              <a:buChar char="＋"/>
              <a:defRPr>
                <a:solidFill>
                  <a:srgbClr val="F2F2F2"/>
                </a:solidFill>
              </a:defRPr>
            </a:lvl5pPr>
            <a:lvl6pPr marL="2743200" lvl="5" indent="-273050" algn="r" rtl="0">
              <a:lnSpc>
                <a:spcPct val="90000"/>
              </a:lnSpc>
              <a:spcBef>
                <a:spcPts val="400"/>
              </a:spcBef>
              <a:spcAft>
                <a:spcPts val="0"/>
              </a:spcAft>
              <a:buClr>
                <a:srgbClr val="F2F2F2"/>
              </a:buClr>
              <a:buSzPts val="700"/>
              <a:buChar char="•"/>
              <a:defRPr>
                <a:solidFill>
                  <a:srgbClr val="F2F2F2"/>
                </a:solidFill>
              </a:defRPr>
            </a:lvl6pPr>
            <a:lvl7pPr marL="3200400" lvl="6" indent="-273050" algn="r" rtl="0">
              <a:lnSpc>
                <a:spcPct val="90000"/>
              </a:lnSpc>
              <a:spcBef>
                <a:spcPts val="400"/>
              </a:spcBef>
              <a:spcAft>
                <a:spcPts val="0"/>
              </a:spcAft>
              <a:buClr>
                <a:srgbClr val="F2F2F2"/>
              </a:buClr>
              <a:buSzPts val="700"/>
              <a:buChar char="•"/>
              <a:defRPr>
                <a:solidFill>
                  <a:srgbClr val="F2F2F2"/>
                </a:solidFill>
              </a:defRPr>
            </a:lvl7pPr>
            <a:lvl8pPr marL="3657600" lvl="7" indent="-273050" algn="r" rtl="0">
              <a:lnSpc>
                <a:spcPct val="90000"/>
              </a:lnSpc>
              <a:spcBef>
                <a:spcPts val="400"/>
              </a:spcBef>
              <a:spcAft>
                <a:spcPts val="0"/>
              </a:spcAft>
              <a:buClr>
                <a:srgbClr val="F2F2F2"/>
              </a:buClr>
              <a:buSzPts val="700"/>
              <a:buChar char="•"/>
              <a:defRPr>
                <a:solidFill>
                  <a:srgbClr val="F2F2F2"/>
                </a:solidFill>
              </a:defRPr>
            </a:lvl8pPr>
            <a:lvl9pPr marL="4114800" lvl="8" indent="-273050" algn="r" rtl="0">
              <a:lnSpc>
                <a:spcPct val="90000"/>
              </a:lnSpc>
              <a:spcBef>
                <a:spcPts val="400"/>
              </a:spcBef>
              <a:spcAft>
                <a:spcPts val="0"/>
              </a:spcAft>
              <a:buClr>
                <a:srgbClr val="F2F2F2"/>
              </a:buClr>
              <a:buSzPts val="700"/>
              <a:buChar char="•"/>
              <a:defRPr>
                <a:solidFill>
                  <a:srgbClr val="F2F2F2"/>
                </a:solidFill>
              </a:defRPr>
            </a:lvl9pPr>
          </a:lstStyle>
          <a:p>
            <a:endParaRPr/>
          </a:p>
        </p:txBody>
      </p:sp>
      <p:sp>
        <p:nvSpPr>
          <p:cNvPr id="839" name="Google Shape;839;p134"/>
          <p:cNvSpPr txBox="1">
            <a:spLocks noGrp="1"/>
          </p:cNvSpPr>
          <p:nvPr>
            <p:ph type="body" idx="4"/>
          </p:nvPr>
        </p:nvSpPr>
        <p:spPr>
          <a:xfrm>
            <a:off x="201664" y="1551626"/>
            <a:ext cx="1902900" cy="614100"/>
          </a:xfrm>
          <a:prstGeom prst="rect">
            <a:avLst/>
          </a:prstGeom>
          <a:noFill/>
          <a:ln>
            <a:noFill/>
          </a:ln>
        </p:spPr>
        <p:txBody>
          <a:bodyPr spcFirstLastPara="1" wrap="square" lIns="34275" tIns="17125" rIns="34275" bIns="17125" anchor="t" anchorCtr="0">
            <a:noAutofit/>
          </a:bodyPr>
          <a:lstStyle>
            <a:lvl1pPr marL="457200" lvl="0" indent="-292100" algn="r" rtl="0">
              <a:lnSpc>
                <a:spcPct val="150000"/>
              </a:lnSpc>
              <a:spcBef>
                <a:spcPts val="700"/>
              </a:spcBef>
              <a:spcAft>
                <a:spcPts val="0"/>
              </a:spcAft>
              <a:buSzPts val="1000"/>
              <a:buChar char="＋"/>
              <a:defRPr/>
            </a:lvl1pPr>
            <a:lvl2pPr marL="914400" lvl="1" indent="-292100" algn="r" rtl="0">
              <a:lnSpc>
                <a:spcPct val="150000"/>
              </a:lnSpc>
              <a:spcBef>
                <a:spcPts val="400"/>
              </a:spcBef>
              <a:spcAft>
                <a:spcPts val="0"/>
              </a:spcAft>
              <a:buSzPts val="1000"/>
              <a:buChar char="＋"/>
              <a:defRPr/>
            </a:lvl2pPr>
            <a:lvl3pPr marL="1371600" lvl="2" indent="-292100" algn="r" rtl="0">
              <a:lnSpc>
                <a:spcPct val="150000"/>
              </a:lnSpc>
              <a:spcBef>
                <a:spcPts val="400"/>
              </a:spcBef>
              <a:spcAft>
                <a:spcPts val="0"/>
              </a:spcAft>
              <a:buSzPts val="1000"/>
              <a:buChar char="＋"/>
              <a:defRPr/>
            </a:lvl3pPr>
            <a:lvl4pPr marL="1828800" lvl="3" indent="-292100" algn="r" rtl="0">
              <a:lnSpc>
                <a:spcPct val="150000"/>
              </a:lnSpc>
              <a:spcBef>
                <a:spcPts val="400"/>
              </a:spcBef>
              <a:spcAft>
                <a:spcPts val="0"/>
              </a:spcAft>
              <a:buClr>
                <a:srgbClr val="F2F2F2"/>
              </a:buClr>
              <a:buSzPts val="1000"/>
              <a:buChar char="●"/>
              <a:defRPr>
                <a:solidFill>
                  <a:srgbClr val="F2F2F2"/>
                </a:solidFill>
              </a:defRPr>
            </a:lvl4pPr>
            <a:lvl5pPr marL="2286000" lvl="4" indent="-311150" algn="r" rtl="0">
              <a:lnSpc>
                <a:spcPct val="150000"/>
              </a:lnSpc>
              <a:spcBef>
                <a:spcPts val="400"/>
              </a:spcBef>
              <a:spcAft>
                <a:spcPts val="0"/>
              </a:spcAft>
              <a:buClr>
                <a:srgbClr val="F2F2F2"/>
              </a:buClr>
              <a:buSzPts val="1300"/>
              <a:buChar char="○"/>
              <a:defRPr>
                <a:solidFill>
                  <a:srgbClr val="F2F2F2"/>
                </a:solidFill>
              </a:defRPr>
            </a:lvl5pPr>
            <a:lvl6pPr marL="2743200" lvl="5" indent="-311150" algn="r" rtl="0">
              <a:lnSpc>
                <a:spcPct val="90000"/>
              </a:lnSpc>
              <a:spcBef>
                <a:spcPts val="400"/>
              </a:spcBef>
              <a:spcAft>
                <a:spcPts val="0"/>
              </a:spcAft>
              <a:buClr>
                <a:srgbClr val="F2F2F2"/>
              </a:buClr>
              <a:buSzPts val="1300"/>
              <a:buChar char="■"/>
              <a:defRPr>
                <a:solidFill>
                  <a:srgbClr val="F2F2F2"/>
                </a:solidFill>
              </a:defRPr>
            </a:lvl6pPr>
            <a:lvl7pPr marL="3200400" lvl="6" indent="-311150" algn="r" rtl="0">
              <a:lnSpc>
                <a:spcPct val="90000"/>
              </a:lnSpc>
              <a:spcBef>
                <a:spcPts val="400"/>
              </a:spcBef>
              <a:spcAft>
                <a:spcPts val="0"/>
              </a:spcAft>
              <a:buClr>
                <a:srgbClr val="F2F2F2"/>
              </a:buClr>
              <a:buSzPts val="1300"/>
              <a:buChar char="●"/>
              <a:defRPr>
                <a:solidFill>
                  <a:srgbClr val="F2F2F2"/>
                </a:solidFill>
              </a:defRPr>
            </a:lvl7pPr>
            <a:lvl8pPr marL="3657600" lvl="7" indent="-311150" algn="r" rtl="0">
              <a:lnSpc>
                <a:spcPct val="90000"/>
              </a:lnSpc>
              <a:spcBef>
                <a:spcPts val="400"/>
              </a:spcBef>
              <a:spcAft>
                <a:spcPts val="0"/>
              </a:spcAft>
              <a:buClr>
                <a:srgbClr val="F2F2F2"/>
              </a:buClr>
              <a:buSzPts val="1300"/>
              <a:buChar char="○"/>
              <a:defRPr>
                <a:solidFill>
                  <a:srgbClr val="F2F2F2"/>
                </a:solidFill>
              </a:defRPr>
            </a:lvl8pPr>
            <a:lvl9pPr marL="4114800" lvl="8" indent="-311150" algn="r" rtl="0">
              <a:lnSpc>
                <a:spcPct val="90000"/>
              </a:lnSpc>
              <a:spcBef>
                <a:spcPts val="400"/>
              </a:spcBef>
              <a:spcAft>
                <a:spcPts val="0"/>
              </a:spcAft>
              <a:buClr>
                <a:srgbClr val="F2F2F2"/>
              </a:buClr>
              <a:buSzPts val="1300"/>
              <a:buChar char="■"/>
              <a:defRPr>
                <a:solidFill>
                  <a:srgbClr val="F2F2F2"/>
                </a:solidFill>
              </a:defRPr>
            </a:lvl9pPr>
          </a:lstStyle>
          <a:p>
            <a:endParaRPr/>
          </a:p>
        </p:txBody>
      </p:sp>
      <p:sp>
        <p:nvSpPr>
          <p:cNvPr id="840" name="Google Shape;840;p134"/>
          <p:cNvSpPr txBox="1">
            <a:spLocks noGrp="1"/>
          </p:cNvSpPr>
          <p:nvPr>
            <p:ph type="body" idx="5"/>
          </p:nvPr>
        </p:nvSpPr>
        <p:spPr>
          <a:xfrm>
            <a:off x="207447" y="2781172"/>
            <a:ext cx="1902900" cy="308100"/>
          </a:xfrm>
          <a:prstGeom prst="rect">
            <a:avLst/>
          </a:prstGeom>
          <a:noFill/>
          <a:ln>
            <a:noFill/>
          </a:ln>
        </p:spPr>
        <p:txBody>
          <a:bodyPr spcFirstLastPara="1" wrap="square" lIns="34275" tIns="17125" rIns="34275" bIns="17125" anchor="t" anchorCtr="0">
            <a:noAutofit/>
          </a:bodyPr>
          <a:lstStyle>
            <a:lvl1pPr marL="457200" lvl="0" indent="-228600" algn="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r" rtl="0">
              <a:lnSpc>
                <a:spcPct val="150000"/>
              </a:lnSpc>
              <a:spcBef>
                <a:spcPts val="400"/>
              </a:spcBef>
              <a:spcAft>
                <a:spcPts val="0"/>
              </a:spcAft>
              <a:buClr>
                <a:srgbClr val="F2F2F2"/>
              </a:buClr>
              <a:buSzPts val="500"/>
              <a:buChar char="＋"/>
              <a:defRPr>
                <a:solidFill>
                  <a:srgbClr val="F2F2F2"/>
                </a:solidFill>
              </a:defRPr>
            </a:lvl2pPr>
            <a:lvl3pPr marL="1371600" lvl="2" indent="-260350" algn="r" rtl="0">
              <a:lnSpc>
                <a:spcPct val="150000"/>
              </a:lnSpc>
              <a:spcBef>
                <a:spcPts val="400"/>
              </a:spcBef>
              <a:spcAft>
                <a:spcPts val="0"/>
              </a:spcAft>
              <a:buClr>
                <a:srgbClr val="F2F2F2"/>
              </a:buClr>
              <a:buSzPts val="500"/>
              <a:buChar char="＞"/>
              <a:defRPr>
                <a:solidFill>
                  <a:srgbClr val="F2F2F2"/>
                </a:solidFill>
              </a:defRPr>
            </a:lvl3pPr>
            <a:lvl4pPr marL="1828800" lvl="3" indent="-260350" algn="r" rtl="0">
              <a:lnSpc>
                <a:spcPct val="150000"/>
              </a:lnSpc>
              <a:spcBef>
                <a:spcPts val="400"/>
              </a:spcBef>
              <a:spcAft>
                <a:spcPts val="0"/>
              </a:spcAft>
              <a:buClr>
                <a:srgbClr val="F2F2F2"/>
              </a:buClr>
              <a:buSzPts val="500"/>
              <a:buChar char="o"/>
              <a:defRPr>
                <a:solidFill>
                  <a:srgbClr val="F2F2F2"/>
                </a:solidFill>
              </a:defRPr>
            </a:lvl4pPr>
            <a:lvl5pPr marL="2286000" lvl="4" indent="-260350" algn="r" rtl="0">
              <a:lnSpc>
                <a:spcPct val="150000"/>
              </a:lnSpc>
              <a:spcBef>
                <a:spcPts val="400"/>
              </a:spcBef>
              <a:spcAft>
                <a:spcPts val="0"/>
              </a:spcAft>
              <a:buClr>
                <a:srgbClr val="F2F2F2"/>
              </a:buClr>
              <a:buSzPts val="500"/>
              <a:buChar char="＋"/>
              <a:defRPr>
                <a:solidFill>
                  <a:srgbClr val="F2F2F2"/>
                </a:solidFill>
              </a:defRPr>
            </a:lvl5pPr>
            <a:lvl6pPr marL="2743200" lvl="5" indent="-273050" algn="r" rtl="0">
              <a:lnSpc>
                <a:spcPct val="90000"/>
              </a:lnSpc>
              <a:spcBef>
                <a:spcPts val="400"/>
              </a:spcBef>
              <a:spcAft>
                <a:spcPts val="0"/>
              </a:spcAft>
              <a:buClr>
                <a:srgbClr val="F2F2F2"/>
              </a:buClr>
              <a:buSzPts val="700"/>
              <a:buChar char="•"/>
              <a:defRPr>
                <a:solidFill>
                  <a:srgbClr val="F2F2F2"/>
                </a:solidFill>
              </a:defRPr>
            </a:lvl6pPr>
            <a:lvl7pPr marL="3200400" lvl="6" indent="-273050" algn="r" rtl="0">
              <a:lnSpc>
                <a:spcPct val="90000"/>
              </a:lnSpc>
              <a:spcBef>
                <a:spcPts val="400"/>
              </a:spcBef>
              <a:spcAft>
                <a:spcPts val="0"/>
              </a:spcAft>
              <a:buClr>
                <a:srgbClr val="F2F2F2"/>
              </a:buClr>
              <a:buSzPts val="700"/>
              <a:buChar char="•"/>
              <a:defRPr>
                <a:solidFill>
                  <a:srgbClr val="F2F2F2"/>
                </a:solidFill>
              </a:defRPr>
            </a:lvl7pPr>
            <a:lvl8pPr marL="3657600" lvl="7" indent="-273050" algn="r" rtl="0">
              <a:lnSpc>
                <a:spcPct val="90000"/>
              </a:lnSpc>
              <a:spcBef>
                <a:spcPts val="400"/>
              </a:spcBef>
              <a:spcAft>
                <a:spcPts val="0"/>
              </a:spcAft>
              <a:buClr>
                <a:srgbClr val="F2F2F2"/>
              </a:buClr>
              <a:buSzPts val="700"/>
              <a:buChar char="•"/>
              <a:defRPr>
                <a:solidFill>
                  <a:srgbClr val="F2F2F2"/>
                </a:solidFill>
              </a:defRPr>
            </a:lvl8pPr>
            <a:lvl9pPr marL="4114800" lvl="8" indent="-273050" algn="r" rtl="0">
              <a:lnSpc>
                <a:spcPct val="90000"/>
              </a:lnSpc>
              <a:spcBef>
                <a:spcPts val="400"/>
              </a:spcBef>
              <a:spcAft>
                <a:spcPts val="0"/>
              </a:spcAft>
              <a:buClr>
                <a:srgbClr val="F2F2F2"/>
              </a:buClr>
              <a:buSzPts val="700"/>
              <a:buChar char="•"/>
              <a:defRPr>
                <a:solidFill>
                  <a:srgbClr val="F2F2F2"/>
                </a:solidFill>
              </a:defRPr>
            </a:lvl9pPr>
          </a:lstStyle>
          <a:p>
            <a:endParaRPr/>
          </a:p>
        </p:txBody>
      </p:sp>
      <p:sp>
        <p:nvSpPr>
          <p:cNvPr id="841" name="Google Shape;841;p134"/>
          <p:cNvSpPr txBox="1">
            <a:spLocks noGrp="1"/>
          </p:cNvSpPr>
          <p:nvPr>
            <p:ph type="body" idx="6"/>
          </p:nvPr>
        </p:nvSpPr>
        <p:spPr>
          <a:xfrm>
            <a:off x="201664" y="3153633"/>
            <a:ext cx="1902900" cy="614100"/>
          </a:xfrm>
          <a:prstGeom prst="rect">
            <a:avLst/>
          </a:prstGeom>
          <a:noFill/>
          <a:ln>
            <a:noFill/>
          </a:ln>
        </p:spPr>
        <p:txBody>
          <a:bodyPr spcFirstLastPara="1" wrap="square" lIns="34275" tIns="17125" rIns="34275" bIns="17125" anchor="t" anchorCtr="0">
            <a:noAutofit/>
          </a:bodyPr>
          <a:lstStyle>
            <a:lvl1pPr marL="457200" lvl="0" indent="-292100" algn="r" rtl="0">
              <a:lnSpc>
                <a:spcPct val="150000"/>
              </a:lnSpc>
              <a:spcBef>
                <a:spcPts val="700"/>
              </a:spcBef>
              <a:spcAft>
                <a:spcPts val="0"/>
              </a:spcAft>
              <a:buSzPts val="1000"/>
              <a:buChar char="＋"/>
              <a:defRPr/>
            </a:lvl1pPr>
            <a:lvl2pPr marL="914400" lvl="1" indent="-292100" algn="r" rtl="0">
              <a:lnSpc>
                <a:spcPct val="150000"/>
              </a:lnSpc>
              <a:spcBef>
                <a:spcPts val="400"/>
              </a:spcBef>
              <a:spcAft>
                <a:spcPts val="0"/>
              </a:spcAft>
              <a:buSzPts val="1000"/>
              <a:buChar char="＋"/>
              <a:defRPr/>
            </a:lvl2pPr>
            <a:lvl3pPr marL="1371600" lvl="2" indent="-292100" algn="r" rtl="0">
              <a:lnSpc>
                <a:spcPct val="150000"/>
              </a:lnSpc>
              <a:spcBef>
                <a:spcPts val="400"/>
              </a:spcBef>
              <a:spcAft>
                <a:spcPts val="0"/>
              </a:spcAft>
              <a:buSzPts val="1000"/>
              <a:buChar char="＋"/>
              <a:defRPr/>
            </a:lvl3pPr>
            <a:lvl4pPr marL="1828800" lvl="3" indent="-292100" algn="r" rtl="0">
              <a:lnSpc>
                <a:spcPct val="150000"/>
              </a:lnSpc>
              <a:spcBef>
                <a:spcPts val="400"/>
              </a:spcBef>
              <a:spcAft>
                <a:spcPts val="0"/>
              </a:spcAft>
              <a:buClr>
                <a:srgbClr val="F2F2F2"/>
              </a:buClr>
              <a:buSzPts val="1000"/>
              <a:buChar char="●"/>
              <a:defRPr>
                <a:solidFill>
                  <a:srgbClr val="F2F2F2"/>
                </a:solidFill>
              </a:defRPr>
            </a:lvl4pPr>
            <a:lvl5pPr marL="2286000" lvl="4" indent="-311150" algn="r" rtl="0">
              <a:lnSpc>
                <a:spcPct val="150000"/>
              </a:lnSpc>
              <a:spcBef>
                <a:spcPts val="400"/>
              </a:spcBef>
              <a:spcAft>
                <a:spcPts val="0"/>
              </a:spcAft>
              <a:buClr>
                <a:srgbClr val="F2F2F2"/>
              </a:buClr>
              <a:buSzPts val="1300"/>
              <a:buChar char="○"/>
              <a:defRPr>
                <a:solidFill>
                  <a:srgbClr val="F2F2F2"/>
                </a:solidFill>
              </a:defRPr>
            </a:lvl5pPr>
            <a:lvl6pPr marL="2743200" lvl="5" indent="-311150" algn="r" rtl="0">
              <a:lnSpc>
                <a:spcPct val="90000"/>
              </a:lnSpc>
              <a:spcBef>
                <a:spcPts val="400"/>
              </a:spcBef>
              <a:spcAft>
                <a:spcPts val="0"/>
              </a:spcAft>
              <a:buClr>
                <a:srgbClr val="F2F2F2"/>
              </a:buClr>
              <a:buSzPts val="1300"/>
              <a:buChar char="■"/>
              <a:defRPr>
                <a:solidFill>
                  <a:srgbClr val="F2F2F2"/>
                </a:solidFill>
              </a:defRPr>
            </a:lvl6pPr>
            <a:lvl7pPr marL="3200400" lvl="6" indent="-311150" algn="r" rtl="0">
              <a:lnSpc>
                <a:spcPct val="90000"/>
              </a:lnSpc>
              <a:spcBef>
                <a:spcPts val="400"/>
              </a:spcBef>
              <a:spcAft>
                <a:spcPts val="0"/>
              </a:spcAft>
              <a:buClr>
                <a:srgbClr val="F2F2F2"/>
              </a:buClr>
              <a:buSzPts val="1300"/>
              <a:buChar char="●"/>
              <a:defRPr>
                <a:solidFill>
                  <a:srgbClr val="F2F2F2"/>
                </a:solidFill>
              </a:defRPr>
            </a:lvl7pPr>
            <a:lvl8pPr marL="3657600" lvl="7" indent="-311150" algn="r" rtl="0">
              <a:lnSpc>
                <a:spcPct val="90000"/>
              </a:lnSpc>
              <a:spcBef>
                <a:spcPts val="400"/>
              </a:spcBef>
              <a:spcAft>
                <a:spcPts val="0"/>
              </a:spcAft>
              <a:buClr>
                <a:srgbClr val="F2F2F2"/>
              </a:buClr>
              <a:buSzPts val="1300"/>
              <a:buChar char="○"/>
              <a:defRPr>
                <a:solidFill>
                  <a:srgbClr val="F2F2F2"/>
                </a:solidFill>
              </a:defRPr>
            </a:lvl8pPr>
            <a:lvl9pPr marL="4114800" lvl="8" indent="-311150" algn="r" rtl="0">
              <a:lnSpc>
                <a:spcPct val="90000"/>
              </a:lnSpc>
              <a:spcBef>
                <a:spcPts val="400"/>
              </a:spcBef>
              <a:spcAft>
                <a:spcPts val="0"/>
              </a:spcAft>
              <a:buClr>
                <a:srgbClr val="F2F2F2"/>
              </a:buClr>
              <a:buSzPts val="1300"/>
              <a:buChar char="■"/>
              <a:defRPr>
                <a:solidFill>
                  <a:srgbClr val="F2F2F2"/>
                </a:solidFill>
              </a:defRPr>
            </a:lvl9pPr>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Product: Horizontal Device - Left">
  <p:cSld name="2_Product: iPhoneX_1">
    <p:bg>
      <p:bgPr>
        <a:solidFill>
          <a:srgbClr val="F2F2F2"/>
        </a:solidFill>
        <a:effectLst/>
      </p:bgPr>
    </p:bg>
    <p:spTree>
      <p:nvGrpSpPr>
        <p:cNvPr id="1" name="Shape 842"/>
        <p:cNvGrpSpPr/>
        <p:nvPr/>
      </p:nvGrpSpPr>
      <p:grpSpPr>
        <a:xfrm>
          <a:off x="0" y="0"/>
          <a:ext cx="0" cy="0"/>
          <a:chOff x="0" y="0"/>
          <a:chExt cx="0" cy="0"/>
        </a:xfrm>
      </p:grpSpPr>
      <p:sp>
        <p:nvSpPr>
          <p:cNvPr id="843" name="Google Shape;843;p135"/>
          <p:cNvSpPr txBox="1">
            <a:spLocks noGrp="1"/>
          </p:cNvSpPr>
          <p:nvPr>
            <p:ph type="title"/>
          </p:nvPr>
        </p:nvSpPr>
        <p:spPr>
          <a:xfrm>
            <a:off x="5223987" y="612516"/>
            <a:ext cx="3418200" cy="444900"/>
          </a:xfrm>
          <a:prstGeom prst="rect">
            <a:avLst/>
          </a:prstGeom>
          <a:noFill/>
          <a:ln>
            <a:noFill/>
          </a:ln>
        </p:spPr>
        <p:txBody>
          <a:bodyPr spcFirstLastPara="1" wrap="square" lIns="0" tIns="17125" rIns="34275" bIns="17125" anchor="t" anchorCtr="0">
            <a:noAutofit/>
          </a:bodyPr>
          <a:lstStyle>
            <a:lvl1pPr lvl="0" algn="l"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844" name="Google Shape;844;p135"/>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845" name="Google Shape;845;p135"/>
          <p:cNvSpPr txBox="1">
            <a:spLocks noGrp="1"/>
          </p:cNvSpPr>
          <p:nvPr>
            <p:ph type="body" idx="1"/>
          </p:nvPr>
        </p:nvSpPr>
        <p:spPr>
          <a:xfrm>
            <a:off x="5224010" y="1219198"/>
            <a:ext cx="3418200" cy="3295800"/>
          </a:xfrm>
          <a:prstGeom prst="rect">
            <a:avLst/>
          </a:prstGeom>
        </p:spPr>
        <p:txBody>
          <a:bodyPr spcFirstLastPara="1" wrap="square" lIns="0" tIns="34300" rIns="34300" bIns="34300" anchor="t" anchorCtr="0">
            <a:noAutofit/>
          </a:bodyPr>
          <a:lstStyle>
            <a:lvl1pPr marL="457200" lvl="0" indent="-304800" rtl="0">
              <a:spcBef>
                <a:spcPts val="700"/>
              </a:spcBef>
              <a:spcAft>
                <a:spcPts val="0"/>
              </a:spcAft>
              <a:buSzPts val="1200"/>
              <a:buChar char="＋"/>
              <a:defRPr/>
            </a:lvl1pPr>
            <a:lvl2pPr marL="914400" lvl="1" indent="-304800" rtl="0">
              <a:spcBef>
                <a:spcPts val="400"/>
              </a:spcBef>
              <a:spcAft>
                <a:spcPts val="0"/>
              </a:spcAft>
              <a:buSzPts val="1200"/>
              <a:buChar char="＋"/>
              <a:defRPr/>
            </a:lvl2pPr>
            <a:lvl3pPr marL="1371600" lvl="2" indent="-304800" rtl="0">
              <a:spcBef>
                <a:spcPts val="400"/>
              </a:spcBef>
              <a:spcAft>
                <a:spcPts val="0"/>
              </a:spcAft>
              <a:buSzPts val="1200"/>
              <a:buChar char="＞"/>
              <a:defRPr/>
            </a:lvl3pPr>
            <a:lvl4pPr marL="1828800" lvl="3" indent="-304800" rtl="0">
              <a:spcBef>
                <a:spcPts val="400"/>
              </a:spcBef>
              <a:spcAft>
                <a:spcPts val="0"/>
              </a:spcAft>
              <a:buSzPts val="1200"/>
              <a:buChar char="o"/>
              <a:defRPr/>
            </a:lvl4pPr>
            <a:lvl5pPr marL="2286000" lvl="4" indent="-304800" rtl="0">
              <a:spcBef>
                <a:spcPts val="400"/>
              </a:spcBef>
              <a:spcAft>
                <a:spcPts val="0"/>
              </a:spcAft>
              <a:buSzPts val="1200"/>
              <a:buChar char="＋"/>
              <a:defRPr/>
            </a:lvl5pPr>
            <a:lvl6pPr marL="2743200" lvl="5" indent="-311150" rtl="0">
              <a:spcBef>
                <a:spcPts val="400"/>
              </a:spcBef>
              <a:spcAft>
                <a:spcPts val="0"/>
              </a:spcAft>
              <a:buClr>
                <a:srgbClr val="F2F2F2"/>
              </a:buClr>
              <a:buSzPts val="1300"/>
              <a:buChar char="•"/>
              <a:defRPr>
                <a:solidFill>
                  <a:srgbClr val="F2F2F2"/>
                </a:solidFill>
              </a:defRPr>
            </a:lvl6pPr>
            <a:lvl7pPr marL="3200400" lvl="6" indent="-311150" rtl="0">
              <a:spcBef>
                <a:spcPts val="400"/>
              </a:spcBef>
              <a:spcAft>
                <a:spcPts val="0"/>
              </a:spcAft>
              <a:buClr>
                <a:srgbClr val="F2F2F2"/>
              </a:buClr>
              <a:buSzPts val="1300"/>
              <a:buChar char="•"/>
              <a:defRPr>
                <a:solidFill>
                  <a:srgbClr val="F2F2F2"/>
                </a:solidFill>
              </a:defRPr>
            </a:lvl7pPr>
            <a:lvl8pPr marL="3657600" lvl="7" indent="-311150" rtl="0">
              <a:spcBef>
                <a:spcPts val="400"/>
              </a:spcBef>
              <a:spcAft>
                <a:spcPts val="0"/>
              </a:spcAft>
              <a:buClr>
                <a:srgbClr val="F2F2F2"/>
              </a:buClr>
              <a:buSzPts val="1300"/>
              <a:buChar char="•"/>
              <a:defRPr>
                <a:solidFill>
                  <a:srgbClr val="F2F2F2"/>
                </a:solidFill>
              </a:defRPr>
            </a:lvl8pPr>
            <a:lvl9pPr marL="4114800" lvl="8" indent="-311150" rtl="0">
              <a:spcBef>
                <a:spcPts val="400"/>
              </a:spcBef>
              <a:spcAft>
                <a:spcPts val="0"/>
              </a:spcAft>
              <a:buClr>
                <a:srgbClr val="F2F2F2"/>
              </a:buClr>
              <a:buSzPts val="1300"/>
              <a:buChar char="•"/>
              <a:defRPr>
                <a:solidFill>
                  <a:srgbClr val="F2F2F2"/>
                </a:solidFill>
              </a:defRPr>
            </a:lvl9pPr>
          </a:lstStyle>
          <a:p>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Product: Laptop + Callouts">
  <p:cSld name="2_Product: iPhoneX + Callouts">
    <p:bg>
      <p:bgPr>
        <a:solidFill>
          <a:srgbClr val="F2F2F2"/>
        </a:solidFill>
        <a:effectLst/>
      </p:bgPr>
    </p:bg>
    <p:spTree>
      <p:nvGrpSpPr>
        <p:cNvPr id="1" name="Shape 846"/>
        <p:cNvGrpSpPr/>
        <p:nvPr/>
      </p:nvGrpSpPr>
      <p:grpSpPr>
        <a:xfrm>
          <a:off x="0" y="0"/>
          <a:ext cx="0" cy="0"/>
          <a:chOff x="0" y="0"/>
          <a:chExt cx="0" cy="0"/>
        </a:xfrm>
      </p:grpSpPr>
      <p:sp>
        <p:nvSpPr>
          <p:cNvPr id="847" name="Google Shape;847;p136"/>
          <p:cNvSpPr txBox="1">
            <a:spLocks noGrp="1"/>
          </p:cNvSpPr>
          <p:nvPr>
            <p:ph type="body" idx="1"/>
          </p:nvPr>
        </p:nvSpPr>
        <p:spPr>
          <a:xfrm>
            <a:off x="637893" y="749209"/>
            <a:ext cx="1902900" cy="308100"/>
          </a:xfrm>
          <a:prstGeom prst="rect">
            <a:avLst/>
          </a:prstGeom>
          <a:noFill/>
          <a:ln>
            <a:noFill/>
          </a:ln>
        </p:spPr>
        <p:txBody>
          <a:bodyPr spcFirstLastPara="1" wrap="square" lIns="34275" tIns="17125" rIns="34275" bIns="17125" anchor="t" anchorCtr="0">
            <a:noAutofit/>
          </a:bodyPr>
          <a:lstStyle>
            <a:lvl1pPr marL="457200" lvl="0" indent="-228600" algn="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r" rtl="0">
              <a:lnSpc>
                <a:spcPct val="150000"/>
              </a:lnSpc>
              <a:spcBef>
                <a:spcPts val="400"/>
              </a:spcBef>
              <a:spcAft>
                <a:spcPts val="0"/>
              </a:spcAft>
              <a:buClr>
                <a:srgbClr val="F2F2F2"/>
              </a:buClr>
              <a:buSzPts val="500"/>
              <a:buChar char="＋"/>
              <a:defRPr>
                <a:solidFill>
                  <a:srgbClr val="F2F2F2"/>
                </a:solidFill>
              </a:defRPr>
            </a:lvl2pPr>
            <a:lvl3pPr marL="1371600" lvl="2" indent="-260350" algn="r" rtl="0">
              <a:lnSpc>
                <a:spcPct val="150000"/>
              </a:lnSpc>
              <a:spcBef>
                <a:spcPts val="400"/>
              </a:spcBef>
              <a:spcAft>
                <a:spcPts val="0"/>
              </a:spcAft>
              <a:buClr>
                <a:srgbClr val="F2F2F2"/>
              </a:buClr>
              <a:buSzPts val="500"/>
              <a:buChar char="＞"/>
              <a:defRPr>
                <a:solidFill>
                  <a:srgbClr val="F2F2F2"/>
                </a:solidFill>
              </a:defRPr>
            </a:lvl3pPr>
            <a:lvl4pPr marL="1828800" lvl="3" indent="-260350" algn="r" rtl="0">
              <a:lnSpc>
                <a:spcPct val="150000"/>
              </a:lnSpc>
              <a:spcBef>
                <a:spcPts val="400"/>
              </a:spcBef>
              <a:spcAft>
                <a:spcPts val="0"/>
              </a:spcAft>
              <a:buClr>
                <a:srgbClr val="F2F2F2"/>
              </a:buClr>
              <a:buSzPts val="500"/>
              <a:buChar char="o"/>
              <a:defRPr>
                <a:solidFill>
                  <a:srgbClr val="F2F2F2"/>
                </a:solidFill>
              </a:defRPr>
            </a:lvl4pPr>
            <a:lvl5pPr marL="2286000" lvl="4" indent="-260350" algn="r" rtl="0">
              <a:lnSpc>
                <a:spcPct val="150000"/>
              </a:lnSpc>
              <a:spcBef>
                <a:spcPts val="400"/>
              </a:spcBef>
              <a:spcAft>
                <a:spcPts val="0"/>
              </a:spcAft>
              <a:buClr>
                <a:srgbClr val="F2F2F2"/>
              </a:buClr>
              <a:buSzPts val="500"/>
              <a:buChar char="＋"/>
              <a:defRPr>
                <a:solidFill>
                  <a:srgbClr val="F2F2F2"/>
                </a:solidFill>
              </a:defRPr>
            </a:lvl5pPr>
            <a:lvl6pPr marL="2743200" lvl="5" indent="-273050" algn="r" rtl="0">
              <a:lnSpc>
                <a:spcPct val="90000"/>
              </a:lnSpc>
              <a:spcBef>
                <a:spcPts val="400"/>
              </a:spcBef>
              <a:spcAft>
                <a:spcPts val="0"/>
              </a:spcAft>
              <a:buClr>
                <a:srgbClr val="F2F2F2"/>
              </a:buClr>
              <a:buSzPts val="700"/>
              <a:buChar char="•"/>
              <a:defRPr>
                <a:solidFill>
                  <a:srgbClr val="F2F2F2"/>
                </a:solidFill>
              </a:defRPr>
            </a:lvl6pPr>
            <a:lvl7pPr marL="3200400" lvl="6" indent="-273050" algn="r" rtl="0">
              <a:lnSpc>
                <a:spcPct val="90000"/>
              </a:lnSpc>
              <a:spcBef>
                <a:spcPts val="400"/>
              </a:spcBef>
              <a:spcAft>
                <a:spcPts val="0"/>
              </a:spcAft>
              <a:buClr>
                <a:srgbClr val="F2F2F2"/>
              </a:buClr>
              <a:buSzPts val="700"/>
              <a:buChar char="•"/>
              <a:defRPr>
                <a:solidFill>
                  <a:srgbClr val="F2F2F2"/>
                </a:solidFill>
              </a:defRPr>
            </a:lvl7pPr>
            <a:lvl8pPr marL="3657600" lvl="7" indent="-273050" algn="r" rtl="0">
              <a:lnSpc>
                <a:spcPct val="90000"/>
              </a:lnSpc>
              <a:spcBef>
                <a:spcPts val="400"/>
              </a:spcBef>
              <a:spcAft>
                <a:spcPts val="0"/>
              </a:spcAft>
              <a:buClr>
                <a:srgbClr val="F2F2F2"/>
              </a:buClr>
              <a:buSzPts val="700"/>
              <a:buChar char="•"/>
              <a:defRPr>
                <a:solidFill>
                  <a:srgbClr val="F2F2F2"/>
                </a:solidFill>
              </a:defRPr>
            </a:lvl8pPr>
            <a:lvl9pPr marL="4114800" lvl="8" indent="-273050" algn="r" rtl="0">
              <a:lnSpc>
                <a:spcPct val="90000"/>
              </a:lnSpc>
              <a:spcBef>
                <a:spcPts val="400"/>
              </a:spcBef>
              <a:spcAft>
                <a:spcPts val="0"/>
              </a:spcAft>
              <a:buClr>
                <a:srgbClr val="F2F2F2"/>
              </a:buClr>
              <a:buSzPts val="700"/>
              <a:buChar char="•"/>
              <a:defRPr>
                <a:solidFill>
                  <a:srgbClr val="F2F2F2"/>
                </a:solidFill>
              </a:defRPr>
            </a:lvl9pPr>
          </a:lstStyle>
          <a:p>
            <a:endParaRPr/>
          </a:p>
        </p:txBody>
      </p:sp>
      <p:sp>
        <p:nvSpPr>
          <p:cNvPr id="848" name="Google Shape;848;p136"/>
          <p:cNvSpPr txBox="1">
            <a:spLocks noGrp="1"/>
          </p:cNvSpPr>
          <p:nvPr>
            <p:ph type="body" idx="2"/>
          </p:nvPr>
        </p:nvSpPr>
        <p:spPr>
          <a:xfrm>
            <a:off x="637894" y="1121679"/>
            <a:ext cx="1902900" cy="614100"/>
          </a:xfrm>
          <a:prstGeom prst="rect">
            <a:avLst/>
          </a:prstGeom>
          <a:noFill/>
          <a:ln>
            <a:noFill/>
          </a:ln>
        </p:spPr>
        <p:txBody>
          <a:bodyPr spcFirstLastPara="1" wrap="square" lIns="34275" tIns="17125" rIns="34275" bIns="17125" anchor="t" anchorCtr="0">
            <a:noAutofit/>
          </a:bodyPr>
          <a:lstStyle>
            <a:lvl1pPr marL="457200" lvl="0" indent="-311150" algn="r" rtl="0">
              <a:lnSpc>
                <a:spcPct val="150000"/>
              </a:lnSpc>
              <a:spcBef>
                <a:spcPts val="700"/>
              </a:spcBef>
              <a:spcAft>
                <a:spcPts val="0"/>
              </a:spcAft>
              <a:buSzPts val="1300"/>
              <a:buChar char="＋"/>
              <a:defRPr/>
            </a:lvl1pPr>
            <a:lvl2pPr marL="914400" lvl="1" indent="-311150" algn="r" rtl="0">
              <a:lnSpc>
                <a:spcPct val="150000"/>
              </a:lnSpc>
              <a:spcBef>
                <a:spcPts val="400"/>
              </a:spcBef>
              <a:spcAft>
                <a:spcPts val="0"/>
              </a:spcAft>
              <a:buSzPts val="1300"/>
              <a:buChar char="＋"/>
              <a:defRPr/>
            </a:lvl2pPr>
            <a:lvl3pPr marL="1371600" lvl="2" indent="-311150" algn="r" rtl="0">
              <a:lnSpc>
                <a:spcPct val="150000"/>
              </a:lnSpc>
              <a:spcBef>
                <a:spcPts val="400"/>
              </a:spcBef>
              <a:spcAft>
                <a:spcPts val="0"/>
              </a:spcAft>
              <a:buSzPts val="1300"/>
              <a:buChar char="＋"/>
              <a:defRPr/>
            </a:lvl3pPr>
            <a:lvl4pPr marL="1828800" lvl="3" indent="-311150" algn="r" rtl="0">
              <a:lnSpc>
                <a:spcPct val="150000"/>
              </a:lnSpc>
              <a:spcBef>
                <a:spcPts val="400"/>
              </a:spcBef>
              <a:spcAft>
                <a:spcPts val="0"/>
              </a:spcAft>
              <a:buClr>
                <a:srgbClr val="F2F2F2"/>
              </a:buClr>
              <a:buSzPts val="1300"/>
              <a:buChar char="●"/>
              <a:defRPr>
                <a:solidFill>
                  <a:srgbClr val="F2F2F2"/>
                </a:solidFill>
              </a:defRPr>
            </a:lvl4pPr>
            <a:lvl5pPr marL="2286000" lvl="4" indent="-311150" algn="r" rtl="0">
              <a:lnSpc>
                <a:spcPct val="150000"/>
              </a:lnSpc>
              <a:spcBef>
                <a:spcPts val="400"/>
              </a:spcBef>
              <a:spcAft>
                <a:spcPts val="0"/>
              </a:spcAft>
              <a:buClr>
                <a:srgbClr val="F2F2F2"/>
              </a:buClr>
              <a:buSzPts val="1300"/>
              <a:buChar char="○"/>
              <a:defRPr>
                <a:solidFill>
                  <a:srgbClr val="F2F2F2"/>
                </a:solidFill>
              </a:defRPr>
            </a:lvl5pPr>
            <a:lvl6pPr marL="2743200" lvl="5" indent="-311150" algn="r" rtl="0">
              <a:lnSpc>
                <a:spcPct val="90000"/>
              </a:lnSpc>
              <a:spcBef>
                <a:spcPts val="400"/>
              </a:spcBef>
              <a:spcAft>
                <a:spcPts val="0"/>
              </a:spcAft>
              <a:buClr>
                <a:srgbClr val="F2F2F2"/>
              </a:buClr>
              <a:buSzPts val="1300"/>
              <a:buChar char="■"/>
              <a:defRPr>
                <a:solidFill>
                  <a:srgbClr val="F2F2F2"/>
                </a:solidFill>
              </a:defRPr>
            </a:lvl6pPr>
            <a:lvl7pPr marL="3200400" lvl="6" indent="-311150" algn="r" rtl="0">
              <a:lnSpc>
                <a:spcPct val="90000"/>
              </a:lnSpc>
              <a:spcBef>
                <a:spcPts val="400"/>
              </a:spcBef>
              <a:spcAft>
                <a:spcPts val="0"/>
              </a:spcAft>
              <a:buClr>
                <a:srgbClr val="F2F2F2"/>
              </a:buClr>
              <a:buSzPts val="1300"/>
              <a:buChar char="●"/>
              <a:defRPr>
                <a:solidFill>
                  <a:srgbClr val="F2F2F2"/>
                </a:solidFill>
              </a:defRPr>
            </a:lvl7pPr>
            <a:lvl8pPr marL="3657600" lvl="7" indent="-311150" algn="r" rtl="0">
              <a:lnSpc>
                <a:spcPct val="90000"/>
              </a:lnSpc>
              <a:spcBef>
                <a:spcPts val="400"/>
              </a:spcBef>
              <a:spcAft>
                <a:spcPts val="0"/>
              </a:spcAft>
              <a:buClr>
                <a:srgbClr val="F2F2F2"/>
              </a:buClr>
              <a:buSzPts val="1300"/>
              <a:buChar char="○"/>
              <a:defRPr>
                <a:solidFill>
                  <a:srgbClr val="F2F2F2"/>
                </a:solidFill>
              </a:defRPr>
            </a:lvl8pPr>
            <a:lvl9pPr marL="4114800" lvl="8" indent="-311150" algn="r" rtl="0">
              <a:lnSpc>
                <a:spcPct val="90000"/>
              </a:lnSpc>
              <a:spcBef>
                <a:spcPts val="400"/>
              </a:spcBef>
              <a:spcAft>
                <a:spcPts val="0"/>
              </a:spcAft>
              <a:buClr>
                <a:srgbClr val="F2F2F2"/>
              </a:buClr>
              <a:buSzPts val="1300"/>
              <a:buChar char="■"/>
              <a:defRPr>
                <a:solidFill>
                  <a:srgbClr val="F2F2F2"/>
                </a:solidFill>
              </a:defRPr>
            </a:lvl9pPr>
          </a:lstStyle>
          <a:p>
            <a:endParaRPr/>
          </a:p>
        </p:txBody>
      </p:sp>
      <p:sp>
        <p:nvSpPr>
          <p:cNvPr id="849" name="Google Shape;849;p136"/>
          <p:cNvSpPr txBox="1">
            <a:spLocks noGrp="1"/>
          </p:cNvSpPr>
          <p:nvPr>
            <p:ph type="body" idx="3"/>
          </p:nvPr>
        </p:nvSpPr>
        <p:spPr>
          <a:xfrm>
            <a:off x="637893" y="1937772"/>
            <a:ext cx="1902900" cy="308100"/>
          </a:xfrm>
          <a:prstGeom prst="rect">
            <a:avLst/>
          </a:prstGeom>
          <a:noFill/>
          <a:ln>
            <a:noFill/>
          </a:ln>
        </p:spPr>
        <p:txBody>
          <a:bodyPr spcFirstLastPara="1" wrap="square" lIns="34275" tIns="17125" rIns="34275" bIns="17125" anchor="t" anchorCtr="0">
            <a:noAutofit/>
          </a:bodyPr>
          <a:lstStyle>
            <a:lvl1pPr marL="457200" lvl="0" indent="-228600" algn="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r" rtl="0">
              <a:lnSpc>
                <a:spcPct val="150000"/>
              </a:lnSpc>
              <a:spcBef>
                <a:spcPts val="400"/>
              </a:spcBef>
              <a:spcAft>
                <a:spcPts val="0"/>
              </a:spcAft>
              <a:buClr>
                <a:srgbClr val="F2F2F2"/>
              </a:buClr>
              <a:buSzPts val="500"/>
              <a:buChar char="＋"/>
              <a:defRPr>
                <a:solidFill>
                  <a:srgbClr val="F2F2F2"/>
                </a:solidFill>
              </a:defRPr>
            </a:lvl2pPr>
            <a:lvl3pPr marL="1371600" lvl="2" indent="-260350" algn="r" rtl="0">
              <a:lnSpc>
                <a:spcPct val="150000"/>
              </a:lnSpc>
              <a:spcBef>
                <a:spcPts val="400"/>
              </a:spcBef>
              <a:spcAft>
                <a:spcPts val="0"/>
              </a:spcAft>
              <a:buClr>
                <a:srgbClr val="F2F2F2"/>
              </a:buClr>
              <a:buSzPts val="500"/>
              <a:buChar char="＞"/>
              <a:defRPr>
                <a:solidFill>
                  <a:srgbClr val="F2F2F2"/>
                </a:solidFill>
              </a:defRPr>
            </a:lvl3pPr>
            <a:lvl4pPr marL="1828800" lvl="3" indent="-260350" algn="r" rtl="0">
              <a:lnSpc>
                <a:spcPct val="150000"/>
              </a:lnSpc>
              <a:spcBef>
                <a:spcPts val="400"/>
              </a:spcBef>
              <a:spcAft>
                <a:spcPts val="0"/>
              </a:spcAft>
              <a:buClr>
                <a:srgbClr val="F2F2F2"/>
              </a:buClr>
              <a:buSzPts val="500"/>
              <a:buChar char="o"/>
              <a:defRPr>
                <a:solidFill>
                  <a:srgbClr val="F2F2F2"/>
                </a:solidFill>
              </a:defRPr>
            </a:lvl4pPr>
            <a:lvl5pPr marL="2286000" lvl="4" indent="-260350" algn="r" rtl="0">
              <a:lnSpc>
                <a:spcPct val="150000"/>
              </a:lnSpc>
              <a:spcBef>
                <a:spcPts val="400"/>
              </a:spcBef>
              <a:spcAft>
                <a:spcPts val="0"/>
              </a:spcAft>
              <a:buClr>
                <a:srgbClr val="F2F2F2"/>
              </a:buClr>
              <a:buSzPts val="500"/>
              <a:buChar char="＋"/>
              <a:defRPr>
                <a:solidFill>
                  <a:srgbClr val="F2F2F2"/>
                </a:solidFill>
              </a:defRPr>
            </a:lvl5pPr>
            <a:lvl6pPr marL="2743200" lvl="5" indent="-273050" algn="r" rtl="0">
              <a:lnSpc>
                <a:spcPct val="90000"/>
              </a:lnSpc>
              <a:spcBef>
                <a:spcPts val="400"/>
              </a:spcBef>
              <a:spcAft>
                <a:spcPts val="0"/>
              </a:spcAft>
              <a:buClr>
                <a:srgbClr val="F2F2F2"/>
              </a:buClr>
              <a:buSzPts val="700"/>
              <a:buChar char="•"/>
              <a:defRPr>
                <a:solidFill>
                  <a:srgbClr val="F2F2F2"/>
                </a:solidFill>
              </a:defRPr>
            </a:lvl6pPr>
            <a:lvl7pPr marL="3200400" lvl="6" indent="-273050" algn="r" rtl="0">
              <a:lnSpc>
                <a:spcPct val="90000"/>
              </a:lnSpc>
              <a:spcBef>
                <a:spcPts val="400"/>
              </a:spcBef>
              <a:spcAft>
                <a:spcPts val="0"/>
              </a:spcAft>
              <a:buClr>
                <a:srgbClr val="F2F2F2"/>
              </a:buClr>
              <a:buSzPts val="700"/>
              <a:buChar char="•"/>
              <a:defRPr>
                <a:solidFill>
                  <a:srgbClr val="F2F2F2"/>
                </a:solidFill>
              </a:defRPr>
            </a:lvl7pPr>
            <a:lvl8pPr marL="3657600" lvl="7" indent="-273050" algn="r" rtl="0">
              <a:lnSpc>
                <a:spcPct val="90000"/>
              </a:lnSpc>
              <a:spcBef>
                <a:spcPts val="400"/>
              </a:spcBef>
              <a:spcAft>
                <a:spcPts val="0"/>
              </a:spcAft>
              <a:buClr>
                <a:srgbClr val="F2F2F2"/>
              </a:buClr>
              <a:buSzPts val="700"/>
              <a:buChar char="•"/>
              <a:defRPr>
                <a:solidFill>
                  <a:srgbClr val="F2F2F2"/>
                </a:solidFill>
              </a:defRPr>
            </a:lvl8pPr>
            <a:lvl9pPr marL="4114800" lvl="8" indent="-273050" algn="r" rtl="0">
              <a:lnSpc>
                <a:spcPct val="90000"/>
              </a:lnSpc>
              <a:spcBef>
                <a:spcPts val="400"/>
              </a:spcBef>
              <a:spcAft>
                <a:spcPts val="0"/>
              </a:spcAft>
              <a:buClr>
                <a:srgbClr val="F2F2F2"/>
              </a:buClr>
              <a:buSzPts val="700"/>
              <a:buChar char="•"/>
              <a:defRPr>
                <a:solidFill>
                  <a:srgbClr val="F2F2F2"/>
                </a:solidFill>
              </a:defRPr>
            </a:lvl9pPr>
          </a:lstStyle>
          <a:p>
            <a:endParaRPr/>
          </a:p>
        </p:txBody>
      </p:sp>
      <p:sp>
        <p:nvSpPr>
          <p:cNvPr id="850" name="Google Shape;850;p136"/>
          <p:cNvSpPr txBox="1">
            <a:spLocks noGrp="1"/>
          </p:cNvSpPr>
          <p:nvPr>
            <p:ph type="body" idx="4"/>
          </p:nvPr>
        </p:nvSpPr>
        <p:spPr>
          <a:xfrm>
            <a:off x="637894" y="2308496"/>
            <a:ext cx="1902900" cy="614100"/>
          </a:xfrm>
          <a:prstGeom prst="rect">
            <a:avLst/>
          </a:prstGeom>
          <a:noFill/>
          <a:ln>
            <a:noFill/>
          </a:ln>
        </p:spPr>
        <p:txBody>
          <a:bodyPr spcFirstLastPara="1" wrap="square" lIns="34275" tIns="17125" rIns="34275" bIns="17125" anchor="t" anchorCtr="0">
            <a:noAutofit/>
          </a:bodyPr>
          <a:lstStyle>
            <a:lvl1pPr marL="457200" lvl="0" indent="-311150" algn="r" rtl="0">
              <a:lnSpc>
                <a:spcPct val="150000"/>
              </a:lnSpc>
              <a:spcBef>
                <a:spcPts val="700"/>
              </a:spcBef>
              <a:spcAft>
                <a:spcPts val="0"/>
              </a:spcAft>
              <a:buSzPts val="1300"/>
              <a:buChar char="＋"/>
              <a:defRPr/>
            </a:lvl1pPr>
            <a:lvl2pPr marL="914400" lvl="1" indent="-311150" algn="r" rtl="0">
              <a:lnSpc>
                <a:spcPct val="150000"/>
              </a:lnSpc>
              <a:spcBef>
                <a:spcPts val="400"/>
              </a:spcBef>
              <a:spcAft>
                <a:spcPts val="0"/>
              </a:spcAft>
              <a:buSzPts val="1300"/>
              <a:buChar char="＋"/>
              <a:defRPr/>
            </a:lvl2pPr>
            <a:lvl3pPr marL="1371600" lvl="2" indent="-311150" algn="r" rtl="0">
              <a:lnSpc>
                <a:spcPct val="150000"/>
              </a:lnSpc>
              <a:spcBef>
                <a:spcPts val="400"/>
              </a:spcBef>
              <a:spcAft>
                <a:spcPts val="0"/>
              </a:spcAft>
              <a:buSzPts val="1300"/>
              <a:buChar char="＋"/>
              <a:defRPr/>
            </a:lvl3pPr>
            <a:lvl4pPr marL="1828800" lvl="3" indent="-311150" algn="r" rtl="0">
              <a:lnSpc>
                <a:spcPct val="150000"/>
              </a:lnSpc>
              <a:spcBef>
                <a:spcPts val="400"/>
              </a:spcBef>
              <a:spcAft>
                <a:spcPts val="0"/>
              </a:spcAft>
              <a:buClr>
                <a:srgbClr val="F2F2F2"/>
              </a:buClr>
              <a:buSzPts val="1300"/>
              <a:buChar char="●"/>
              <a:defRPr>
                <a:solidFill>
                  <a:srgbClr val="F2F2F2"/>
                </a:solidFill>
              </a:defRPr>
            </a:lvl4pPr>
            <a:lvl5pPr marL="2286000" lvl="4" indent="-311150" algn="r" rtl="0">
              <a:lnSpc>
                <a:spcPct val="150000"/>
              </a:lnSpc>
              <a:spcBef>
                <a:spcPts val="400"/>
              </a:spcBef>
              <a:spcAft>
                <a:spcPts val="0"/>
              </a:spcAft>
              <a:buClr>
                <a:srgbClr val="F2F2F2"/>
              </a:buClr>
              <a:buSzPts val="1300"/>
              <a:buChar char="○"/>
              <a:defRPr>
                <a:solidFill>
                  <a:srgbClr val="F2F2F2"/>
                </a:solidFill>
              </a:defRPr>
            </a:lvl5pPr>
            <a:lvl6pPr marL="2743200" lvl="5" indent="-311150" algn="r" rtl="0">
              <a:lnSpc>
                <a:spcPct val="90000"/>
              </a:lnSpc>
              <a:spcBef>
                <a:spcPts val="400"/>
              </a:spcBef>
              <a:spcAft>
                <a:spcPts val="0"/>
              </a:spcAft>
              <a:buClr>
                <a:srgbClr val="F2F2F2"/>
              </a:buClr>
              <a:buSzPts val="1300"/>
              <a:buChar char="■"/>
              <a:defRPr>
                <a:solidFill>
                  <a:srgbClr val="F2F2F2"/>
                </a:solidFill>
              </a:defRPr>
            </a:lvl6pPr>
            <a:lvl7pPr marL="3200400" lvl="6" indent="-311150" algn="r" rtl="0">
              <a:lnSpc>
                <a:spcPct val="90000"/>
              </a:lnSpc>
              <a:spcBef>
                <a:spcPts val="400"/>
              </a:spcBef>
              <a:spcAft>
                <a:spcPts val="0"/>
              </a:spcAft>
              <a:buClr>
                <a:srgbClr val="F2F2F2"/>
              </a:buClr>
              <a:buSzPts val="1300"/>
              <a:buChar char="●"/>
              <a:defRPr>
                <a:solidFill>
                  <a:srgbClr val="F2F2F2"/>
                </a:solidFill>
              </a:defRPr>
            </a:lvl7pPr>
            <a:lvl8pPr marL="3657600" lvl="7" indent="-311150" algn="r" rtl="0">
              <a:lnSpc>
                <a:spcPct val="90000"/>
              </a:lnSpc>
              <a:spcBef>
                <a:spcPts val="400"/>
              </a:spcBef>
              <a:spcAft>
                <a:spcPts val="0"/>
              </a:spcAft>
              <a:buClr>
                <a:srgbClr val="F2F2F2"/>
              </a:buClr>
              <a:buSzPts val="1300"/>
              <a:buChar char="○"/>
              <a:defRPr>
                <a:solidFill>
                  <a:srgbClr val="F2F2F2"/>
                </a:solidFill>
              </a:defRPr>
            </a:lvl8pPr>
            <a:lvl9pPr marL="4114800" lvl="8" indent="-311150" algn="r" rtl="0">
              <a:lnSpc>
                <a:spcPct val="90000"/>
              </a:lnSpc>
              <a:spcBef>
                <a:spcPts val="400"/>
              </a:spcBef>
              <a:spcAft>
                <a:spcPts val="0"/>
              </a:spcAft>
              <a:buClr>
                <a:srgbClr val="F2F2F2"/>
              </a:buClr>
              <a:buSzPts val="1300"/>
              <a:buChar char="■"/>
              <a:defRPr>
                <a:solidFill>
                  <a:srgbClr val="F2F2F2"/>
                </a:solidFill>
              </a:defRPr>
            </a:lvl9pPr>
          </a:lstStyle>
          <a:p>
            <a:endParaRPr/>
          </a:p>
        </p:txBody>
      </p:sp>
      <p:sp>
        <p:nvSpPr>
          <p:cNvPr id="851" name="Google Shape;851;p136"/>
          <p:cNvSpPr txBox="1">
            <a:spLocks noGrp="1"/>
          </p:cNvSpPr>
          <p:nvPr>
            <p:ph type="body" idx="5"/>
          </p:nvPr>
        </p:nvSpPr>
        <p:spPr>
          <a:xfrm>
            <a:off x="637893" y="3126334"/>
            <a:ext cx="1902900" cy="308100"/>
          </a:xfrm>
          <a:prstGeom prst="rect">
            <a:avLst/>
          </a:prstGeom>
          <a:noFill/>
          <a:ln>
            <a:noFill/>
          </a:ln>
        </p:spPr>
        <p:txBody>
          <a:bodyPr spcFirstLastPara="1" wrap="square" lIns="34275" tIns="17125" rIns="34275" bIns="17125" anchor="t" anchorCtr="0">
            <a:noAutofit/>
          </a:bodyPr>
          <a:lstStyle>
            <a:lvl1pPr marL="457200" lvl="0" indent="-228600" algn="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r" rtl="0">
              <a:lnSpc>
                <a:spcPct val="150000"/>
              </a:lnSpc>
              <a:spcBef>
                <a:spcPts val="400"/>
              </a:spcBef>
              <a:spcAft>
                <a:spcPts val="0"/>
              </a:spcAft>
              <a:buClr>
                <a:srgbClr val="F2F2F2"/>
              </a:buClr>
              <a:buSzPts val="500"/>
              <a:buChar char="＋"/>
              <a:defRPr>
                <a:solidFill>
                  <a:srgbClr val="F2F2F2"/>
                </a:solidFill>
              </a:defRPr>
            </a:lvl2pPr>
            <a:lvl3pPr marL="1371600" lvl="2" indent="-260350" algn="r" rtl="0">
              <a:lnSpc>
                <a:spcPct val="150000"/>
              </a:lnSpc>
              <a:spcBef>
                <a:spcPts val="400"/>
              </a:spcBef>
              <a:spcAft>
                <a:spcPts val="0"/>
              </a:spcAft>
              <a:buClr>
                <a:srgbClr val="F2F2F2"/>
              </a:buClr>
              <a:buSzPts val="500"/>
              <a:buChar char="＞"/>
              <a:defRPr>
                <a:solidFill>
                  <a:srgbClr val="F2F2F2"/>
                </a:solidFill>
              </a:defRPr>
            </a:lvl3pPr>
            <a:lvl4pPr marL="1828800" lvl="3" indent="-260350" algn="r" rtl="0">
              <a:lnSpc>
                <a:spcPct val="150000"/>
              </a:lnSpc>
              <a:spcBef>
                <a:spcPts val="400"/>
              </a:spcBef>
              <a:spcAft>
                <a:spcPts val="0"/>
              </a:spcAft>
              <a:buClr>
                <a:srgbClr val="F2F2F2"/>
              </a:buClr>
              <a:buSzPts val="500"/>
              <a:buChar char="o"/>
              <a:defRPr>
                <a:solidFill>
                  <a:srgbClr val="F2F2F2"/>
                </a:solidFill>
              </a:defRPr>
            </a:lvl4pPr>
            <a:lvl5pPr marL="2286000" lvl="4" indent="-260350" algn="r" rtl="0">
              <a:lnSpc>
                <a:spcPct val="150000"/>
              </a:lnSpc>
              <a:spcBef>
                <a:spcPts val="400"/>
              </a:spcBef>
              <a:spcAft>
                <a:spcPts val="0"/>
              </a:spcAft>
              <a:buClr>
                <a:srgbClr val="F2F2F2"/>
              </a:buClr>
              <a:buSzPts val="500"/>
              <a:buChar char="＋"/>
              <a:defRPr>
                <a:solidFill>
                  <a:srgbClr val="F2F2F2"/>
                </a:solidFill>
              </a:defRPr>
            </a:lvl5pPr>
            <a:lvl6pPr marL="2743200" lvl="5" indent="-273050" algn="r" rtl="0">
              <a:lnSpc>
                <a:spcPct val="90000"/>
              </a:lnSpc>
              <a:spcBef>
                <a:spcPts val="400"/>
              </a:spcBef>
              <a:spcAft>
                <a:spcPts val="0"/>
              </a:spcAft>
              <a:buClr>
                <a:srgbClr val="F2F2F2"/>
              </a:buClr>
              <a:buSzPts val="700"/>
              <a:buChar char="•"/>
              <a:defRPr>
                <a:solidFill>
                  <a:srgbClr val="F2F2F2"/>
                </a:solidFill>
              </a:defRPr>
            </a:lvl6pPr>
            <a:lvl7pPr marL="3200400" lvl="6" indent="-273050" algn="r" rtl="0">
              <a:lnSpc>
                <a:spcPct val="90000"/>
              </a:lnSpc>
              <a:spcBef>
                <a:spcPts val="400"/>
              </a:spcBef>
              <a:spcAft>
                <a:spcPts val="0"/>
              </a:spcAft>
              <a:buClr>
                <a:srgbClr val="F2F2F2"/>
              </a:buClr>
              <a:buSzPts val="700"/>
              <a:buChar char="•"/>
              <a:defRPr>
                <a:solidFill>
                  <a:srgbClr val="F2F2F2"/>
                </a:solidFill>
              </a:defRPr>
            </a:lvl7pPr>
            <a:lvl8pPr marL="3657600" lvl="7" indent="-273050" algn="r" rtl="0">
              <a:lnSpc>
                <a:spcPct val="90000"/>
              </a:lnSpc>
              <a:spcBef>
                <a:spcPts val="400"/>
              </a:spcBef>
              <a:spcAft>
                <a:spcPts val="0"/>
              </a:spcAft>
              <a:buClr>
                <a:srgbClr val="F2F2F2"/>
              </a:buClr>
              <a:buSzPts val="700"/>
              <a:buChar char="•"/>
              <a:defRPr>
                <a:solidFill>
                  <a:srgbClr val="F2F2F2"/>
                </a:solidFill>
              </a:defRPr>
            </a:lvl8pPr>
            <a:lvl9pPr marL="4114800" lvl="8" indent="-273050" algn="r" rtl="0">
              <a:lnSpc>
                <a:spcPct val="90000"/>
              </a:lnSpc>
              <a:spcBef>
                <a:spcPts val="400"/>
              </a:spcBef>
              <a:spcAft>
                <a:spcPts val="0"/>
              </a:spcAft>
              <a:buClr>
                <a:srgbClr val="F2F2F2"/>
              </a:buClr>
              <a:buSzPts val="700"/>
              <a:buChar char="•"/>
              <a:defRPr>
                <a:solidFill>
                  <a:srgbClr val="F2F2F2"/>
                </a:solidFill>
              </a:defRPr>
            </a:lvl9pPr>
          </a:lstStyle>
          <a:p>
            <a:endParaRPr/>
          </a:p>
        </p:txBody>
      </p:sp>
      <p:sp>
        <p:nvSpPr>
          <p:cNvPr id="852" name="Google Shape;852;p136"/>
          <p:cNvSpPr txBox="1">
            <a:spLocks noGrp="1"/>
          </p:cNvSpPr>
          <p:nvPr>
            <p:ph type="body" idx="6"/>
          </p:nvPr>
        </p:nvSpPr>
        <p:spPr>
          <a:xfrm>
            <a:off x="637894" y="3495315"/>
            <a:ext cx="1902900" cy="614100"/>
          </a:xfrm>
          <a:prstGeom prst="rect">
            <a:avLst/>
          </a:prstGeom>
          <a:noFill/>
          <a:ln>
            <a:noFill/>
          </a:ln>
        </p:spPr>
        <p:txBody>
          <a:bodyPr spcFirstLastPara="1" wrap="square" lIns="34275" tIns="17125" rIns="34275" bIns="17125" anchor="t" anchorCtr="0">
            <a:noAutofit/>
          </a:bodyPr>
          <a:lstStyle>
            <a:lvl1pPr marL="457200" lvl="0" indent="-311150" algn="r" rtl="0">
              <a:lnSpc>
                <a:spcPct val="150000"/>
              </a:lnSpc>
              <a:spcBef>
                <a:spcPts val="700"/>
              </a:spcBef>
              <a:spcAft>
                <a:spcPts val="0"/>
              </a:spcAft>
              <a:buSzPts val="1300"/>
              <a:buChar char="＋"/>
              <a:defRPr/>
            </a:lvl1pPr>
            <a:lvl2pPr marL="914400" lvl="1" indent="-311150" algn="r" rtl="0">
              <a:lnSpc>
                <a:spcPct val="150000"/>
              </a:lnSpc>
              <a:spcBef>
                <a:spcPts val="400"/>
              </a:spcBef>
              <a:spcAft>
                <a:spcPts val="0"/>
              </a:spcAft>
              <a:buSzPts val="1300"/>
              <a:buChar char="＋"/>
              <a:defRPr/>
            </a:lvl2pPr>
            <a:lvl3pPr marL="1371600" lvl="2" indent="-311150" algn="r" rtl="0">
              <a:lnSpc>
                <a:spcPct val="150000"/>
              </a:lnSpc>
              <a:spcBef>
                <a:spcPts val="400"/>
              </a:spcBef>
              <a:spcAft>
                <a:spcPts val="0"/>
              </a:spcAft>
              <a:buSzPts val="1300"/>
              <a:buChar char="＋"/>
              <a:defRPr/>
            </a:lvl3pPr>
            <a:lvl4pPr marL="1828800" lvl="3" indent="-311150" algn="r" rtl="0">
              <a:lnSpc>
                <a:spcPct val="150000"/>
              </a:lnSpc>
              <a:spcBef>
                <a:spcPts val="400"/>
              </a:spcBef>
              <a:spcAft>
                <a:spcPts val="0"/>
              </a:spcAft>
              <a:buClr>
                <a:srgbClr val="F2F2F2"/>
              </a:buClr>
              <a:buSzPts val="1300"/>
              <a:buChar char="●"/>
              <a:defRPr>
                <a:solidFill>
                  <a:srgbClr val="F2F2F2"/>
                </a:solidFill>
              </a:defRPr>
            </a:lvl4pPr>
            <a:lvl5pPr marL="2286000" lvl="4" indent="-311150" algn="r" rtl="0">
              <a:lnSpc>
                <a:spcPct val="150000"/>
              </a:lnSpc>
              <a:spcBef>
                <a:spcPts val="400"/>
              </a:spcBef>
              <a:spcAft>
                <a:spcPts val="0"/>
              </a:spcAft>
              <a:buClr>
                <a:srgbClr val="F2F2F2"/>
              </a:buClr>
              <a:buSzPts val="1300"/>
              <a:buChar char="○"/>
              <a:defRPr>
                <a:solidFill>
                  <a:srgbClr val="F2F2F2"/>
                </a:solidFill>
              </a:defRPr>
            </a:lvl5pPr>
            <a:lvl6pPr marL="2743200" lvl="5" indent="-311150" algn="r" rtl="0">
              <a:lnSpc>
                <a:spcPct val="90000"/>
              </a:lnSpc>
              <a:spcBef>
                <a:spcPts val="400"/>
              </a:spcBef>
              <a:spcAft>
                <a:spcPts val="0"/>
              </a:spcAft>
              <a:buClr>
                <a:srgbClr val="F2F2F2"/>
              </a:buClr>
              <a:buSzPts val="1300"/>
              <a:buChar char="■"/>
              <a:defRPr>
                <a:solidFill>
                  <a:srgbClr val="F2F2F2"/>
                </a:solidFill>
              </a:defRPr>
            </a:lvl6pPr>
            <a:lvl7pPr marL="3200400" lvl="6" indent="-311150" algn="r" rtl="0">
              <a:lnSpc>
                <a:spcPct val="90000"/>
              </a:lnSpc>
              <a:spcBef>
                <a:spcPts val="400"/>
              </a:spcBef>
              <a:spcAft>
                <a:spcPts val="0"/>
              </a:spcAft>
              <a:buClr>
                <a:srgbClr val="F2F2F2"/>
              </a:buClr>
              <a:buSzPts val="1300"/>
              <a:buChar char="●"/>
              <a:defRPr>
                <a:solidFill>
                  <a:srgbClr val="F2F2F2"/>
                </a:solidFill>
              </a:defRPr>
            </a:lvl7pPr>
            <a:lvl8pPr marL="3657600" lvl="7" indent="-311150" algn="r" rtl="0">
              <a:lnSpc>
                <a:spcPct val="90000"/>
              </a:lnSpc>
              <a:spcBef>
                <a:spcPts val="400"/>
              </a:spcBef>
              <a:spcAft>
                <a:spcPts val="0"/>
              </a:spcAft>
              <a:buClr>
                <a:srgbClr val="F2F2F2"/>
              </a:buClr>
              <a:buSzPts val="1300"/>
              <a:buChar char="○"/>
              <a:defRPr>
                <a:solidFill>
                  <a:srgbClr val="F2F2F2"/>
                </a:solidFill>
              </a:defRPr>
            </a:lvl8pPr>
            <a:lvl9pPr marL="4114800" lvl="8" indent="-311150" algn="r" rtl="0">
              <a:lnSpc>
                <a:spcPct val="90000"/>
              </a:lnSpc>
              <a:spcBef>
                <a:spcPts val="400"/>
              </a:spcBef>
              <a:spcAft>
                <a:spcPts val="0"/>
              </a:spcAft>
              <a:buClr>
                <a:srgbClr val="F2F2F2"/>
              </a:buClr>
              <a:buSzPts val="1300"/>
              <a:buChar char="■"/>
              <a:defRPr>
                <a:solidFill>
                  <a:srgbClr val="F2F2F2"/>
                </a:solidFill>
              </a:defRPr>
            </a:lvl9pPr>
          </a:lstStyle>
          <a:p>
            <a:endParaRPr/>
          </a:p>
        </p:txBody>
      </p:sp>
      <p:sp>
        <p:nvSpPr>
          <p:cNvPr id="853" name="Google Shape;853;p136"/>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Brand Slide: Vision">
  <p:cSld name="Brand Slide: Values_1">
    <p:spTree>
      <p:nvGrpSpPr>
        <p:cNvPr id="1" name="Shape 854"/>
        <p:cNvGrpSpPr/>
        <p:nvPr/>
      </p:nvGrpSpPr>
      <p:grpSpPr>
        <a:xfrm>
          <a:off x="0" y="0"/>
          <a:ext cx="0" cy="0"/>
          <a:chOff x="0" y="0"/>
          <a:chExt cx="0" cy="0"/>
        </a:xfrm>
      </p:grpSpPr>
      <p:sp>
        <p:nvSpPr>
          <p:cNvPr id="855" name="Google Shape;855;p137"/>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pic>
        <p:nvPicPr>
          <p:cNvPr id="856" name="Google Shape;856;p137"/>
          <p:cNvPicPr preferRelativeResize="0"/>
          <p:nvPr/>
        </p:nvPicPr>
        <p:blipFill>
          <a:blip r:embed="rId2">
            <a:alphaModFix/>
          </a:blip>
          <a:stretch>
            <a:fillRect/>
          </a:stretch>
        </p:blipFill>
        <p:spPr>
          <a:xfrm>
            <a:off x="0" y="0"/>
            <a:ext cx="9144005" cy="5142217"/>
          </a:xfrm>
          <a:prstGeom prst="rect">
            <a:avLst/>
          </a:prstGeom>
          <a:noFill/>
          <a:ln>
            <a:noFill/>
          </a:ln>
        </p:spPr>
      </p:pic>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Brand Slide: Values">
  <p:cSld name="Brand Slide: Values_1_1">
    <p:spTree>
      <p:nvGrpSpPr>
        <p:cNvPr id="1" name="Shape 857"/>
        <p:cNvGrpSpPr/>
        <p:nvPr/>
      </p:nvGrpSpPr>
      <p:grpSpPr>
        <a:xfrm>
          <a:off x="0" y="0"/>
          <a:ext cx="0" cy="0"/>
          <a:chOff x="0" y="0"/>
          <a:chExt cx="0" cy="0"/>
        </a:xfrm>
      </p:grpSpPr>
      <p:pic>
        <p:nvPicPr>
          <p:cNvPr id="858" name="Google Shape;858;p138"/>
          <p:cNvPicPr preferRelativeResize="0"/>
          <p:nvPr/>
        </p:nvPicPr>
        <p:blipFill>
          <a:blip r:embed="rId2">
            <a:alphaModFix/>
          </a:blip>
          <a:stretch>
            <a:fillRect/>
          </a:stretch>
        </p:blipFill>
        <p:spPr>
          <a:xfrm>
            <a:off x="0" y="321"/>
            <a:ext cx="9144005" cy="5142217"/>
          </a:xfrm>
          <a:prstGeom prst="rect">
            <a:avLst/>
          </a:prstGeom>
          <a:noFill/>
          <a:ln>
            <a:noFill/>
          </a:ln>
        </p:spPr>
      </p:pic>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Brand Slide: Values Defined">
  <p:cSld name="Brand Slide: Values_1_1_1">
    <p:spTree>
      <p:nvGrpSpPr>
        <p:cNvPr id="1" name="Shape 859"/>
        <p:cNvGrpSpPr/>
        <p:nvPr/>
      </p:nvGrpSpPr>
      <p:grpSpPr>
        <a:xfrm>
          <a:off x="0" y="0"/>
          <a:ext cx="0" cy="0"/>
          <a:chOff x="0" y="0"/>
          <a:chExt cx="0" cy="0"/>
        </a:xfrm>
      </p:grpSpPr>
      <p:pic>
        <p:nvPicPr>
          <p:cNvPr id="860" name="Google Shape;860;p139"/>
          <p:cNvPicPr preferRelativeResize="0"/>
          <p:nvPr/>
        </p:nvPicPr>
        <p:blipFill>
          <a:blip r:embed="rId2">
            <a:alphaModFix/>
          </a:blip>
          <a:stretch>
            <a:fillRect/>
          </a:stretch>
        </p:blipFill>
        <p:spPr>
          <a:xfrm>
            <a:off x="0" y="321"/>
            <a:ext cx="9144005" cy="5142217"/>
          </a:xfrm>
          <a:prstGeom prst="rect">
            <a:avLst/>
          </a:prstGeom>
          <a:noFill/>
          <a:ln>
            <a:noFill/>
          </a:ln>
        </p:spPr>
      </p:pic>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Brand Slide: Tech Silos">
  <p:cSld name="Brand Slide: Values_1_1_1_1">
    <p:spTree>
      <p:nvGrpSpPr>
        <p:cNvPr id="1" name="Shape 861"/>
        <p:cNvGrpSpPr/>
        <p:nvPr/>
      </p:nvGrpSpPr>
      <p:grpSpPr>
        <a:xfrm>
          <a:off x="0" y="0"/>
          <a:ext cx="0" cy="0"/>
          <a:chOff x="0" y="0"/>
          <a:chExt cx="0" cy="0"/>
        </a:xfrm>
      </p:grpSpPr>
      <p:pic>
        <p:nvPicPr>
          <p:cNvPr id="862" name="Google Shape;862;p140"/>
          <p:cNvPicPr preferRelativeResize="0"/>
          <p:nvPr/>
        </p:nvPicPr>
        <p:blipFill>
          <a:blip r:embed="rId2">
            <a:alphaModFix/>
          </a:blip>
          <a:stretch>
            <a:fillRect/>
          </a:stretch>
        </p:blipFill>
        <p:spPr>
          <a:xfrm>
            <a:off x="0" y="0"/>
            <a:ext cx="9144000" cy="5143500"/>
          </a:xfrm>
          <a:prstGeom prst="rect">
            <a:avLst/>
          </a:prstGeom>
          <a:noFill/>
          <a:ln>
            <a:noFill/>
          </a:ln>
        </p:spPr>
      </p:pic>
      <p:sp>
        <p:nvSpPr>
          <p:cNvPr id="863" name="Google Shape;863;p140"/>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solidFill>
                  <a:schemeClr val="lt1"/>
                </a:solidFill>
              </a:defRPr>
            </a:lvl1pPr>
            <a:lvl2pPr marL="0" lvl="1" indent="0" algn="r" rtl="0">
              <a:spcBef>
                <a:spcPts val="0"/>
              </a:spcBef>
              <a:buNone/>
              <a:defRPr>
                <a:solidFill>
                  <a:schemeClr val="lt1"/>
                </a:solidFill>
              </a:defRPr>
            </a:lvl2pPr>
            <a:lvl3pPr marL="0" lvl="2" indent="0" algn="r" rtl="0">
              <a:spcBef>
                <a:spcPts val="0"/>
              </a:spcBef>
              <a:buNone/>
              <a:defRPr>
                <a:solidFill>
                  <a:schemeClr val="lt1"/>
                </a:solidFill>
              </a:defRPr>
            </a:lvl3pPr>
            <a:lvl4pPr marL="0" lvl="3" indent="0" algn="r" rtl="0">
              <a:spcBef>
                <a:spcPts val="0"/>
              </a:spcBef>
              <a:buNone/>
              <a:defRPr>
                <a:solidFill>
                  <a:schemeClr val="lt1"/>
                </a:solidFill>
              </a:defRPr>
            </a:lvl4pPr>
            <a:lvl5pPr marL="0" lvl="4" indent="0" algn="r" rtl="0">
              <a:spcBef>
                <a:spcPts val="0"/>
              </a:spcBef>
              <a:buNone/>
              <a:defRPr>
                <a:solidFill>
                  <a:schemeClr val="lt1"/>
                </a:solidFill>
              </a:defRPr>
            </a:lvl5pPr>
            <a:lvl6pPr marL="0" lvl="5" indent="0" algn="r" rtl="0">
              <a:spcBef>
                <a:spcPts val="0"/>
              </a:spcBef>
              <a:buNone/>
              <a:defRPr>
                <a:solidFill>
                  <a:schemeClr val="lt1"/>
                </a:solidFill>
              </a:defRPr>
            </a:lvl6pPr>
            <a:lvl7pPr marL="0" lvl="6" indent="0" algn="r" rtl="0">
              <a:spcBef>
                <a:spcPts val="0"/>
              </a:spcBef>
              <a:buNone/>
              <a:defRPr>
                <a:solidFill>
                  <a:schemeClr val="lt1"/>
                </a:solidFill>
              </a:defRPr>
            </a:lvl7pPr>
            <a:lvl8pPr marL="0" lvl="7" indent="0" algn="r" rtl="0">
              <a:spcBef>
                <a:spcPts val="0"/>
              </a:spcBef>
              <a:buNone/>
              <a:defRPr>
                <a:solidFill>
                  <a:schemeClr val="lt1"/>
                </a:solidFill>
              </a:defRPr>
            </a:lvl8pPr>
            <a:lvl9pPr marL="0" lvl="8" indent="0" algn="r" rtl="0">
              <a:spcBef>
                <a:spcPts val="0"/>
              </a:spcBef>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864" name="Google Shape;864;p140"/>
          <p:cNvPicPr preferRelativeResize="0"/>
          <p:nvPr/>
        </p:nvPicPr>
        <p:blipFill>
          <a:blip r:embed="rId3">
            <a:alphaModFix/>
          </a:blip>
          <a:stretch>
            <a:fillRect/>
          </a:stretch>
        </p:blipFill>
        <p:spPr>
          <a:xfrm>
            <a:off x="242852" y="4838717"/>
            <a:ext cx="1071297" cy="130899"/>
          </a:xfrm>
          <a:prstGeom prst="rect">
            <a:avLst/>
          </a:prstGeom>
          <a:noFill/>
          <a:ln>
            <a:noFill/>
          </a:ln>
        </p:spPr>
      </p:pic>
      <p:pic>
        <p:nvPicPr>
          <p:cNvPr id="865" name="Google Shape;865;p140"/>
          <p:cNvPicPr preferRelativeResize="0"/>
          <p:nvPr/>
        </p:nvPicPr>
        <p:blipFill>
          <a:blip r:embed="rId4">
            <a:alphaModFix/>
          </a:blip>
          <a:stretch>
            <a:fillRect/>
          </a:stretch>
        </p:blipFill>
        <p:spPr>
          <a:xfrm>
            <a:off x="1053070" y="1627491"/>
            <a:ext cx="7037861" cy="2723098"/>
          </a:xfrm>
          <a:prstGeom prst="rect">
            <a:avLst/>
          </a:prstGeom>
          <a:noFill/>
          <a:ln>
            <a:noFill/>
          </a:ln>
        </p:spPr>
      </p:pic>
      <p:sp>
        <p:nvSpPr>
          <p:cNvPr id="866" name="Google Shape;866;p140"/>
          <p:cNvSpPr txBox="1"/>
          <p:nvPr/>
        </p:nvSpPr>
        <p:spPr>
          <a:xfrm>
            <a:off x="1962626" y="488109"/>
            <a:ext cx="5218800" cy="894600"/>
          </a:xfrm>
          <a:prstGeom prst="rect">
            <a:avLst/>
          </a:prstGeom>
          <a:no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r>
              <a:rPr lang="en" sz="2500" b="1">
                <a:solidFill>
                  <a:srgbClr val="FFFFFF"/>
                </a:solidFill>
              </a:rPr>
              <a:t>Every stakeholder still works in technology silos</a:t>
            </a:r>
            <a:endParaRPr sz="2500">
              <a:solidFill>
                <a:schemeClr val="lt1"/>
              </a:solidFil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Brand Slide: Mission">
  <p:cSld name="Brand Slide: Values_1_1_1_1_1">
    <p:bg>
      <p:bgPr>
        <a:solidFill>
          <a:srgbClr val="000000"/>
        </a:solidFill>
        <a:effectLst/>
      </p:bgPr>
    </p:bg>
    <p:spTree>
      <p:nvGrpSpPr>
        <p:cNvPr id="1" name="Shape 867"/>
        <p:cNvGrpSpPr/>
        <p:nvPr/>
      </p:nvGrpSpPr>
      <p:grpSpPr>
        <a:xfrm>
          <a:off x="0" y="0"/>
          <a:ext cx="0" cy="0"/>
          <a:chOff x="0" y="0"/>
          <a:chExt cx="0" cy="0"/>
        </a:xfrm>
      </p:grpSpPr>
      <p:sp>
        <p:nvSpPr>
          <p:cNvPr id="868" name="Google Shape;868;p141"/>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solidFill>
                  <a:schemeClr val="lt1"/>
                </a:solidFill>
              </a:defRPr>
            </a:lvl1pPr>
            <a:lvl2pPr marL="0" lvl="1" indent="0" algn="r" rtl="0">
              <a:spcBef>
                <a:spcPts val="0"/>
              </a:spcBef>
              <a:buNone/>
              <a:defRPr>
                <a:solidFill>
                  <a:schemeClr val="lt1"/>
                </a:solidFill>
              </a:defRPr>
            </a:lvl2pPr>
            <a:lvl3pPr marL="0" lvl="2" indent="0" algn="r" rtl="0">
              <a:spcBef>
                <a:spcPts val="0"/>
              </a:spcBef>
              <a:buNone/>
              <a:defRPr>
                <a:solidFill>
                  <a:schemeClr val="lt1"/>
                </a:solidFill>
              </a:defRPr>
            </a:lvl3pPr>
            <a:lvl4pPr marL="0" lvl="3" indent="0" algn="r" rtl="0">
              <a:spcBef>
                <a:spcPts val="0"/>
              </a:spcBef>
              <a:buNone/>
              <a:defRPr>
                <a:solidFill>
                  <a:schemeClr val="lt1"/>
                </a:solidFill>
              </a:defRPr>
            </a:lvl4pPr>
            <a:lvl5pPr marL="0" lvl="4" indent="0" algn="r" rtl="0">
              <a:spcBef>
                <a:spcPts val="0"/>
              </a:spcBef>
              <a:buNone/>
              <a:defRPr>
                <a:solidFill>
                  <a:schemeClr val="lt1"/>
                </a:solidFill>
              </a:defRPr>
            </a:lvl5pPr>
            <a:lvl6pPr marL="0" lvl="5" indent="0" algn="r" rtl="0">
              <a:spcBef>
                <a:spcPts val="0"/>
              </a:spcBef>
              <a:buNone/>
              <a:defRPr>
                <a:solidFill>
                  <a:schemeClr val="lt1"/>
                </a:solidFill>
              </a:defRPr>
            </a:lvl6pPr>
            <a:lvl7pPr marL="0" lvl="6" indent="0" algn="r" rtl="0">
              <a:spcBef>
                <a:spcPts val="0"/>
              </a:spcBef>
              <a:buNone/>
              <a:defRPr>
                <a:solidFill>
                  <a:schemeClr val="lt1"/>
                </a:solidFill>
              </a:defRPr>
            </a:lvl7pPr>
            <a:lvl8pPr marL="0" lvl="7" indent="0" algn="r" rtl="0">
              <a:spcBef>
                <a:spcPts val="0"/>
              </a:spcBef>
              <a:buNone/>
              <a:defRPr>
                <a:solidFill>
                  <a:schemeClr val="lt1"/>
                </a:solidFill>
              </a:defRPr>
            </a:lvl8pPr>
            <a:lvl9pPr marL="0" lvl="8" indent="0" algn="r" rtl="0">
              <a:spcBef>
                <a:spcPts val="0"/>
              </a:spcBef>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869" name="Google Shape;869;p141"/>
          <p:cNvPicPr preferRelativeResize="0"/>
          <p:nvPr/>
        </p:nvPicPr>
        <p:blipFill>
          <a:blip r:embed="rId2">
            <a:alphaModFix/>
          </a:blip>
          <a:stretch>
            <a:fillRect/>
          </a:stretch>
        </p:blipFill>
        <p:spPr>
          <a:xfrm>
            <a:off x="242852" y="4838717"/>
            <a:ext cx="1071297" cy="130899"/>
          </a:xfrm>
          <a:prstGeom prst="rect">
            <a:avLst/>
          </a:prstGeom>
          <a:noFill/>
          <a:ln>
            <a:noFill/>
          </a:ln>
        </p:spPr>
      </p:pic>
      <p:sp>
        <p:nvSpPr>
          <p:cNvPr id="870" name="Google Shape;870;p141"/>
          <p:cNvSpPr txBox="1"/>
          <p:nvPr/>
        </p:nvSpPr>
        <p:spPr>
          <a:xfrm>
            <a:off x="2245454" y="328678"/>
            <a:ext cx="4653300" cy="211200"/>
          </a:xfrm>
          <a:prstGeom prst="rect">
            <a:avLst/>
          </a:prstGeom>
          <a:noFill/>
          <a:ln>
            <a:noFill/>
          </a:ln>
        </p:spPr>
        <p:txBody>
          <a:bodyPr spcFirstLastPara="1" wrap="square" lIns="34300" tIns="34300" rIns="34300" bIns="34300" anchor="t" anchorCtr="0">
            <a:noAutofit/>
          </a:bodyPr>
          <a:lstStyle/>
          <a:p>
            <a:pPr marL="0" lvl="0" indent="0" algn="ctr" rtl="0">
              <a:spcBef>
                <a:spcPts val="0"/>
              </a:spcBef>
              <a:spcAft>
                <a:spcPts val="0"/>
              </a:spcAft>
              <a:buNone/>
            </a:pPr>
            <a:r>
              <a:rPr lang="en" sz="1000">
                <a:solidFill>
                  <a:schemeClr val="lt1"/>
                </a:solidFill>
              </a:rPr>
              <a:t>OUR MISSION</a:t>
            </a:r>
            <a:endParaRPr sz="1000">
              <a:solidFill>
                <a:schemeClr val="lt1"/>
              </a:solidFill>
            </a:endParaRPr>
          </a:p>
        </p:txBody>
      </p:sp>
      <p:sp>
        <p:nvSpPr>
          <p:cNvPr id="871" name="Google Shape;871;p141"/>
          <p:cNvSpPr txBox="1"/>
          <p:nvPr/>
        </p:nvSpPr>
        <p:spPr>
          <a:xfrm>
            <a:off x="1787495" y="679481"/>
            <a:ext cx="5563200" cy="691500"/>
          </a:xfrm>
          <a:prstGeom prst="rect">
            <a:avLst/>
          </a:prstGeom>
          <a:noFill/>
          <a:ln>
            <a:noFill/>
          </a:ln>
        </p:spPr>
        <p:txBody>
          <a:bodyPr spcFirstLastPara="1" wrap="square" lIns="34275" tIns="17125" rIns="34275" bIns="17125" anchor="ctr" anchorCtr="0">
            <a:noAutofit/>
          </a:bodyPr>
          <a:lstStyle/>
          <a:p>
            <a:pPr marL="0" lvl="0" indent="0" algn="ctr" rtl="0">
              <a:spcBef>
                <a:spcPts val="0"/>
              </a:spcBef>
              <a:spcAft>
                <a:spcPts val="0"/>
              </a:spcAft>
              <a:buNone/>
            </a:pPr>
            <a:r>
              <a:rPr lang="en" sz="2500" b="1">
                <a:solidFill>
                  <a:schemeClr val="lt1"/>
                </a:solidFill>
              </a:rPr>
              <a:t>Connect everyone in construction on a global platform</a:t>
            </a:r>
            <a:endParaRPr sz="2500" b="1">
              <a:solidFill>
                <a:schemeClr val="lt1"/>
              </a:solidFill>
            </a:endParaRPr>
          </a:p>
        </p:txBody>
      </p:sp>
      <p:pic>
        <p:nvPicPr>
          <p:cNvPr id="872" name="Google Shape;872;p141"/>
          <p:cNvPicPr preferRelativeResize="0"/>
          <p:nvPr/>
        </p:nvPicPr>
        <p:blipFill>
          <a:blip r:embed="rId3">
            <a:alphaModFix/>
          </a:blip>
          <a:stretch>
            <a:fillRect/>
          </a:stretch>
        </p:blipFill>
        <p:spPr>
          <a:xfrm>
            <a:off x="1055493" y="933638"/>
            <a:ext cx="6979877" cy="3926181"/>
          </a:xfrm>
          <a:prstGeom prst="rect">
            <a:avLst/>
          </a:prstGeom>
          <a:noFill/>
          <a:ln>
            <a:noFill/>
          </a:ln>
        </p:spPr>
      </p:pic>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Brand Slide: Connected Teams">
  <p:cSld name="Brand Slide: Values_1_1_1_1_1_1">
    <p:bg>
      <p:bgPr>
        <a:solidFill>
          <a:srgbClr val="000000"/>
        </a:solidFill>
        <a:effectLst/>
      </p:bgPr>
    </p:bg>
    <p:spTree>
      <p:nvGrpSpPr>
        <p:cNvPr id="1" name="Shape 873"/>
        <p:cNvGrpSpPr/>
        <p:nvPr/>
      </p:nvGrpSpPr>
      <p:grpSpPr>
        <a:xfrm>
          <a:off x="0" y="0"/>
          <a:ext cx="0" cy="0"/>
          <a:chOff x="0" y="0"/>
          <a:chExt cx="0" cy="0"/>
        </a:xfrm>
      </p:grpSpPr>
      <p:sp>
        <p:nvSpPr>
          <p:cNvPr id="874" name="Google Shape;874;p142"/>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solidFill>
                  <a:schemeClr val="lt1"/>
                </a:solidFill>
              </a:defRPr>
            </a:lvl1pPr>
            <a:lvl2pPr marL="0" lvl="1" indent="0" algn="r" rtl="0">
              <a:spcBef>
                <a:spcPts val="0"/>
              </a:spcBef>
              <a:buNone/>
              <a:defRPr>
                <a:solidFill>
                  <a:schemeClr val="lt1"/>
                </a:solidFill>
              </a:defRPr>
            </a:lvl2pPr>
            <a:lvl3pPr marL="0" lvl="2" indent="0" algn="r" rtl="0">
              <a:spcBef>
                <a:spcPts val="0"/>
              </a:spcBef>
              <a:buNone/>
              <a:defRPr>
                <a:solidFill>
                  <a:schemeClr val="lt1"/>
                </a:solidFill>
              </a:defRPr>
            </a:lvl3pPr>
            <a:lvl4pPr marL="0" lvl="3" indent="0" algn="r" rtl="0">
              <a:spcBef>
                <a:spcPts val="0"/>
              </a:spcBef>
              <a:buNone/>
              <a:defRPr>
                <a:solidFill>
                  <a:schemeClr val="lt1"/>
                </a:solidFill>
              </a:defRPr>
            </a:lvl4pPr>
            <a:lvl5pPr marL="0" lvl="4" indent="0" algn="r" rtl="0">
              <a:spcBef>
                <a:spcPts val="0"/>
              </a:spcBef>
              <a:buNone/>
              <a:defRPr>
                <a:solidFill>
                  <a:schemeClr val="lt1"/>
                </a:solidFill>
              </a:defRPr>
            </a:lvl5pPr>
            <a:lvl6pPr marL="0" lvl="5" indent="0" algn="r" rtl="0">
              <a:spcBef>
                <a:spcPts val="0"/>
              </a:spcBef>
              <a:buNone/>
              <a:defRPr>
                <a:solidFill>
                  <a:schemeClr val="lt1"/>
                </a:solidFill>
              </a:defRPr>
            </a:lvl6pPr>
            <a:lvl7pPr marL="0" lvl="6" indent="0" algn="r" rtl="0">
              <a:spcBef>
                <a:spcPts val="0"/>
              </a:spcBef>
              <a:buNone/>
              <a:defRPr>
                <a:solidFill>
                  <a:schemeClr val="lt1"/>
                </a:solidFill>
              </a:defRPr>
            </a:lvl7pPr>
            <a:lvl8pPr marL="0" lvl="7" indent="0" algn="r" rtl="0">
              <a:spcBef>
                <a:spcPts val="0"/>
              </a:spcBef>
              <a:buNone/>
              <a:defRPr>
                <a:solidFill>
                  <a:schemeClr val="lt1"/>
                </a:solidFill>
              </a:defRPr>
            </a:lvl8pPr>
            <a:lvl9pPr marL="0" lvl="8" indent="0" algn="r" rtl="0">
              <a:spcBef>
                <a:spcPts val="0"/>
              </a:spcBef>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875" name="Google Shape;875;p142"/>
          <p:cNvPicPr preferRelativeResize="0"/>
          <p:nvPr/>
        </p:nvPicPr>
        <p:blipFill>
          <a:blip r:embed="rId2">
            <a:alphaModFix/>
          </a:blip>
          <a:stretch>
            <a:fillRect/>
          </a:stretch>
        </p:blipFill>
        <p:spPr>
          <a:xfrm>
            <a:off x="242852" y="4838717"/>
            <a:ext cx="1071297" cy="130899"/>
          </a:xfrm>
          <a:prstGeom prst="rect">
            <a:avLst/>
          </a:prstGeom>
          <a:noFill/>
          <a:ln>
            <a:noFill/>
          </a:ln>
        </p:spPr>
      </p:pic>
      <p:sp>
        <p:nvSpPr>
          <p:cNvPr id="876" name="Google Shape;876;p142"/>
          <p:cNvSpPr txBox="1"/>
          <p:nvPr/>
        </p:nvSpPr>
        <p:spPr>
          <a:xfrm>
            <a:off x="628650" y="488111"/>
            <a:ext cx="7886700" cy="438600"/>
          </a:xfrm>
          <a:prstGeom prst="rect">
            <a:avLst/>
          </a:prstGeom>
          <a:no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r>
              <a:rPr lang="en" sz="2500" b="1">
                <a:solidFill>
                  <a:schemeClr val="lt1"/>
                </a:solidFill>
              </a:rPr>
              <a:t>Connected teams build better projects</a:t>
            </a:r>
            <a:endParaRPr sz="2500">
              <a:solidFill>
                <a:schemeClr val="lt1"/>
              </a:solidFill>
            </a:endParaRPr>
          </a:p>
        </p:txBody>
      </p:sp>
      <p:pic>
        <p:nvPicPr>
          <p:cNvPr id="877" name="Google Shape;877;p142"/>
          <p:cNvPicPr preferRelativeResize="0"/>
          <p:nvPr/>
        </p:nvPicPr>
        <p:blipFill>
          <a:blip r:embed="rId3">
            <a:alphaModFix/>
          </a:blip>
          <a:stretch>
            <a:fillRect/>
          </a:stretch>
        </p:blipFill>
        <p:spPr>
          <a:xfrm>
            <a:off x="1045885" y="1435022"/>
            <a:ext cx="7052233" cy="2346072"/>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Deck Chapter">
  <p:cSld name="Deck Chapter">
    <p:bg>
      <p:bgPr>
        <a:solidFill>
          <a:schemeClr val="dk1"/>
        </a:solidFill>
        <a:effectLst/>
      </p:bgPr>
    </p:bg>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628649" y="1397369"/>
            <a:ext cx="4703100" cy="189900"/>
          </a:xfrm>
          <a:prstGeom prst="rect">
            <a:avLst/>
          </a:prstGeom>
        </p:spPr>
        <p:txBody>
          <a:bodyPr spcFirstLastPara="1" wrap="square" lIns="0" tIns="34300" rIns="0" bIns="34300" anchor="t" anchorCtr="0">
            <a:noAutofit/>
          </a:bodyPr>
          <a:lstStyle>
            <a:lvl1pPr lvl="0" rtl="0">
              <a:spcBef>
                <a:spcPts val="0"/>
              </a:spcBef>
              <a:spcAft>
                <a:spcPts val="0"/>
              </a:spcAft>
              <a:buNone/>
              <a:defRPr sz="1000">
                <a:solidFill>
                  <a:schemeClr val="lt1"/>
                </a:solidFill>
              </a:defRPr>
            </a:lvl1pPr>
            <a:lvl2pPr lvl="1" rtl="0">
              <a:spcBef>
                <a:spcPts val="0"/>
              </a:spcBef>
              <a:spcAft>
                <a:spcPts val="0"/>
              </a:spcAft>
              <a:buNone/>
              <a:defRPr sz="1000"/>
            </a:lvl2pPr>
            <a:lvl3pPr lvl="2" rtl="0">
              <a:spcBef>
                <a:spcPts val="0"/>
              </a:spcBef>
              <a:spcAft>
                <a:spcPts val="0"/>
              </a:spcAft>
              <a:buNone/>
              <a:defRPr sz="1000"/>
            </a:lvl3pPr>
            <a:lvl4pPr lvl="3" rtl="0">
              <a:spcBef>
                <a:spcPts val="0"/>
              </a:spcBef>
              <a:spcAft>
                <a:spcPts val="0"/>
              </a:spcAft>
              <a:buNone/>
              <a:defRPr sz="1000"/>
            </a:lvl4pPr>
            <a:lvl5pPr lvl="4" rtl="0">
              <a:spcBef>
                <a:spcPts val="0"/>
              </a:spcBef>
              <a:spcAft>
                <a:spcPts val="0"/>
              </a:spcAft>
              <a:buNone/>
              <a:defRPr sz="1000"/>
            </a:lvl5pPr>
            <a:lvl6pPr lvl="5" rtl="0">
              <a:spcBef>
                <a:spcPts val="0"/>
              </a:spcBef>
              <a:spcAft>
                <a:spcPts val="0"/>
              </a:spcAft>
              <a:buNone/>
              <a:defRPr sz="1000"/>
            </a:lvl6pPr>
            <a:lvl7pPr lvl="6" rtl="0">
              <a:spcBef>
                <a:spcPts val="0"/>
              </a:spcBef>
              <a:spcAft>
                <a:spcPts val="0"/>
              </a:spcAft>
              <a:buNone/>
              <a:defRPr sz="1000"/>
            </a:lvl7pPr>
            <a:lvl8pPr lvl="7" rtl="0">
              <a:spcBef>
                <a:spcPts val="0"/>
              </a:spcBef>
              <a:spcAft>
                <a:spcPts val="0"/>
              </a:spcAft>
              <a:buNone/>
              <a:defRPr sz="1000"/>
            </a:lvl8pPr>
            <a:lvl9pPr lvl="8" rtl="0">
              <a:spcBef>
                <a:spcPts val="0"/>
              </a:spcBef>
              <a:spcAft>
                <a:spcPts val="0"/>
              </a:spcAft>
              <a:buNone/>
              <a:defRPr sz="1000"/>
            </a:lvl9pPr>
          </a:lstStyle>
          <a:p>
            <a:endParaRPr/>
          </a:p>
        </p:txBody>
      </p:sp>
      <p:sp>
        <p:nvSpPr>
          <p:cNvPr id="64" name="Google Shape;64;p16"/>
          <p:cNvSpPr txBox="1">
            <a:spLocks noGrp="1"/>
          </p:cNvSpPr>
          <p:nvPr>
            <p:ph type="ctrTitle" idx="2"/>
          </p:nvPr>
        </p:nvSpPr>
        <p:spPr>
          <a:xfrm>
            <a:off x="628650" y="1714500"/>
            <a:ext cx="6746100" cy="851100"/>
          </a:xfrm>
          <a:prstGeom prst="rect">
            <a:avLst/>
          </a:prstGeom>
          <a:noFill/>
          <a:ln>
            <a:noFill/>
          </a:ln>
        </p:spPr>
        <p:txBody>
          <a:bodyPr spcFirstLastPara="1" wrap="square" lIns="34275" tIns="17125" rIns="34275" bIns="17125" anchor="b" anchorCtr="0">
            <a:noAutofit/>
          </a:bodyPr>
          <a:lstStyle>
            <a:lvl1pPr lvl="0" algn="l" rtl="0">
              <a:lnSpc>
                <a:spcPct val="90000"/>
              </a:lnSpc>
              <a:spcBef>
                <a:spcPts val="0"/>
              </a:spcBef>
              <a:spcAft>
                <a:spcPts val="0"/>
              </a:spcAft>
              <a:buClr>
                <a:schemeClr val="lt1"/>
              </a:buClr>
              <a:buSzPts val="2500"/>
              <a:buFont typeface="Arial"/>
              <a:buNone/>
              <a:defRPr sz="2500">
                <a:solidFill>
                  <a:schemeClr val="lt1"/>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65" name="Google Shape;65;p16"/>
          <p:cNvSpPr txBox="1">
            <a:spLocks noGrp="1"/>
          </p:cNvSpPr>
          <p:nvPr>
            <p:ph type="subTitle" idx="1"/>
          </p:nvPr>
        </p:nvSpPr>
        <p:spPr>
          <a:xfrm>
            <a:off x="628651" y="2692969"/>
            <a:ext cx="6746100" cy="381900"/>
          </a:xfrm>
          <a:prstGeom prst="rect">
            <a:avLst/>
          </a:prstGeom>
          <a:noFill/>
          <a:ln>
            <a:noFill/>
          </a:ln>
        </p:spPr>
        <p:txBody>
          <a:bodyPr spcFirstLastPara="1" wrap="square" lIns="34275" tIns="17125" rIns="34275" bIns="17125" anchor="t" anchorCtr="0">
            <a:noAutofit/>
          </a:bodyPr>
          <a:lstStyle>
            <a:lvl1pPr lvl="0" algn="l" rtl="0">
              <a:lnSpc>
                <a:spcPct val="100000"/>
              </a:lnSpc>
              <a:spcBef>
                <a:spcPts val="700"/>
              </a:spcBef>
              <a:spcAft>
                <a:spcPts val="0"/>
              </a:spcAft>
              <a:buSzPts val="1300"/>
              <a:buNone/>
              <a:defRPr>
                <a:solidFill>
                  <a:schemeClr val="lt1"/>
                </a:solidFill>
              </a:defRPr>
            </a:lvl1pPr>
            <a:lvl2pPr lvl="1" algn="ctr" rtl="0">
              <a:lnSpc>
                <a:spcPct val="150000"/>
              </a:lnSpc>
              <a:spcBef>
                <a:spcPts val="400"/>
              </a:spcBef>
              <a:spcAft>
                <a:spcPts val="0"/>
              </a:spcAft>
              <a:buSzPts val="1300"/>
              <a:buNone/>
              <a:defRPr/>
            </a:lvl2pPr>
            <a:lvl3pPr lvl="2" algn="ctr" rtl="0">
              <a:lnSpc>
                <a:spcPct val="150000"/>
              </a:lnSpc>
              <a:spcBef>
                <a:spcPts val="400"/>
              </a:spcBef>
              <a:spcAft>
                <a:spcPts val="0"/>
              </a:spcAft>
              <a:buSzPts val="1300"/>
              <a:buNone/>
              <a:defRPr/>
            </a:lvl3pPr>
            <a:lvl4pPr lvl="3" algn="ctr" rtl="0">
              <a:lnSpc>
                <a:spcPct val="150000"/>
              </a:lnSpc>
              <a:spcBef>
                <a:spcPts val="400"/>
              </a:spcBef>
              <a:spcAft>
                <a:spcPts val="0"/>
              </a:spcAft>
              <a:buSzPts val="1300"/>
              <a:buNone/>
              <a:defRPr/>
            </a:lvl4pPr>
            <a:lvl5pPr lvl="4" algn="ctr" rtl="0">
              <a:lnSpc>
                <a:spcPct val="150000"/>
              </a:lnSpc>
              <a:spcBef>
                <a:spcPts val="400"/>
              </a:spcBef>
              <a:spcAft>
                <a:spcPts val="0"/>
              </a:spcAft>
              <a:buSzPts val="1300"/>
              <a:buNone/>
              <a:defRPr/>
            </a:lvl5pPr>
            <a:lvl6pPr lvl="5" algn="ctr" rtl="0">
              <a:lnSpc>
                <a:spcPct val="90000"/>
              </a:lnSpc>
              <a:spcBef>
                <a:spcPts val="400"/>
              </a:spcBef>
              <a:spcAft>
                <a:spcPts val="0"/>
              </a:spcAft>
              <a:buClr>
                <a:schemeClr val="dk1"/>
              </a:buClr>
              <a:buSzPts val="1300"/>
              <a:buNone/>
              <a:defRPr/>
            </a:lvl6pPr>
            <a:lvl7pPr lvl="6" algn="ctr" rtl="0">
              <a:lnSpc>
                <a:spcPct val="90000"/>
              </a:lnSpc>
              <a:spcBef>
                <a:spcPts val="400"/>
              </a:spcBef>
              <a:spcAft>
                <a:spcPts val="0"/>
              </a:spcAft>
              <a:buClr>
                <a:schemeClr val="dk1"/>
              </a:buClr>
              <a:buSzPts val="1300"/>
              <a:buNone/>
              <a:defRPr/>
            </a:lvl7pPr>
            <a:lvl8pPr lvl="7" algn="ctr" rtl="0">
              <a:lnSpc>
                <a:spcPct val="90000"/>
              </a:lnSpc>
              <a:spcBef>
                <a:spcPts val="400"/>
              </a:spcBef>
              <a:spcAft>
                <a:spcPts val="0"/>
              </a:spcAft>
              <a:buClr>
                <a:schemeClr val="dk1"/>
              </a:buClr>
              <a:buSzPts val="1300"/>
              <a:buNone/>
              <a:defRPr/>
            </a:lvl8pPr>
            <a:lvl9pPr lvl="8" algn="ctr" rtl="0">
              <a:lnSpc>
                <a:spcPct val="90000"/>
              </a:lnSpc>
              <a:spcBef>
                <a:spcPts val="400"/>
              </a:spcBef>
              <a:spcAft>
                <a:spcPts val="0"/>
              </a:spcAft>
              <a:buClr>
                <a:schemeClr val="dk1"/>
              </a:buClr>
              <a:buSzPts val="1300"/>
              <a:buNone/>
              <a:defRPr/>
            </a:lvl9pPr>
          </a:lstStyle>
          <a:p>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matchingName="Brand Slide: Tech Partner">
  <p:cSld name="Brand Slide: Tech Partner">
    <p:bg>
      <p:bgPr>
        <a:solidFill>
          <a:schemeClr val="accent1"/>
        </a:solidFill>
        <a:effectLst/>
      </p:bgPr>
    </p:bg>
    <p:spTree>
      <p:nvGrpSpPr>
        <p:cNvPr id="1" name="Shape 878"/>
        <p:cNvGrpSpPr/>
        <p:nvPr/>
      </p:nvGrpSpPr>
      <p:grpSpPr>
        <a:xfrm>
          <a:off x="0" y="0"/>
          <a:ext cx="0" cy="0"/>
          <a:chOff x="0" y="0"/>
          <a:chExt cx="0" cy="0"/>
        </a:xfrm>
      </p:grpSpPr>
      <p:pic>
        <p:nvPicPr>
          <p:cNvPr id="879" name="Google Shape;879;p143"/>
          <p:cNvPicPr preferRelativeResize="0"/>
          <p:nvPr/>
        </p:nvPicPr>
        <p:blipFill>
          <a:blip r:embed="rId2">
            <a:alphaModFix/>
          </a:blip>
          <a:stretch>
            <a:fillRect/>
          </a:stretch>
        </p:blipFill>
        <p:spPr>
          <a:xfrm>
            <a:off x="242857" y="4838718"/>
            <a:ext cx="1071288" cy="130899"/>
          </a:xfrm>
          <a:prstGeom prst="rect">
            <a:avLst/>
          </a:prstGeom>
          <a:noFill/>
          <a:ln>
            <a:noFill/>
          </a:ln>
        </p:spPr>
      </p:pic>
      <p:sp>
        <p:nvSpPr>
          <p:cNvPr id="880" name="Google Shape;880;p143"/>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sz="1000">
                <a:solidFill>
                  <a:schemeClr val="lt1"/>
                </a:solidFill>
                <a:latin typeface="Arial"/>
                <a:ea typeface="Arial"/>
                <a:cs typeface="Arial"/>
                <a:sym typeface="Arial"/>
              </a:defRPr>
            </a:lvl1pPr>
            <a:lvl2pPr marL="0" lvl="1" indent="0" algn="r" rtl="0">
              <a:spcBef>
                <a:spcPts val="0"/>
              </a:spcBef>
              <a:buNone/>
              <a:defRPr sz="1000">
                <a:solidFill>
                  <a:schemeClr val="lt1"/>
                </a:solidFill>
                <a:latin typeface="Arial"/>
                <a:ea typeface="Arial"/>
                <a:cs typeface="Arial"/>
                <a:sym typeface="Arial"/>
              </a:defRPr>
            </a:lvl2pPr>
            <a:lvl3pPr marL="0" lvl="2" indent="0" algn="r" rtl="0">
              <a:spcBef>
                <a:spcPts val="0"/>
              </a:spcBef>
              <a:buNone/>
              <a:defRPr sz="1000">
                <a:solidFill>
                  <a:schemeClr val="lt1"/>
                </a:solidFill>
                <a:latin typeface="Arial"/>
                <a:ea typeface="Arial"/>
                <a:cs typeface="Arial"/>
                <a:sym typeface="Arial"/>
              </a:defRPr>
            </a:lvl3pPr>
            <a:lvl4pPr marL="0" lvl="3" indent="0" algn="r" rtl="0">
              <a:spcBef>
                <a:spcPts val="0"/>
              </a:spcBef>
              <a:buNone/>
              <a:defRPr sz="1000">
                <a:solidFill>
                  <a:schemeClr val="lt1"/>
                </a:solidFill>
                <a:latin typeface="Arial"/>
                <a:ea typeface="Arial"/>
                <a:cs typeface="Arial"/>
                <a:sym typeface="Arial"/>
              </a:defRPr>
            </a:lvl4pPr>
            <a:lvl5pPr marL="0" lvl="4" indent="0" algn="r" rtl="0">
              <a:spcBef>
                <a:spcPts val="0"/>
              </a:spcBef>
              <a:buNone/>
              <a:defRPr sz="1000">
                <a:solidFill>
                  <a:schemeClr val="lt1"/>
                </a:solidFill>
                <a:latin typeface="Arial"/>
                <a:ea typeface="Arial"/>
                <a:cs typeface="Arial"/>
                <a:sym typeface="Arial"/>
              </a:defRPr>
            </a:lvl5pPr>
            <a:lvl6pPr marL="0" lvl="5" indent="0" algn="r" rtl="0">
              <a:spcBef>
                <a:spcPts val="0"/>
              </a:spcBef>
              <a:buNone/>
              <a:defRPr sz="1000">
                <a:solidFill>
                  <a:schemeClr val="lt1"/>
                </a:solidFill>
                <a:latin typeface="Arial"/>
                <a:ea typeface="Arial"/>
                <a:cs typeface="Arial"/>
                <a:sym typeface="Arial"/>
              </a:defRPr>
            </a:lvl6pPr>
            <a:lvl7pPr marL="0" lvl="6" indent="0" algn="r" rtl="0">
              <a:spcBef>
                <a:spcPts val="0"/>
              </a:spcBef>
              <a:buNone/>
              <a:defRPr sz="1000">
                <a:solidFill>
                  <a:schemeClr val="lt1"/>
                </a:solidFill>
                <a:latin typeface="Arial"/>
                <a:ea typeface="Arial"/>
                <a:cs typeface="Arial"/>
                <a:sym typeface="Arial"/>
              </a:defRPr>
            </a:lvl7pPr>
            <a:lvl8pPr marL="0" lvl="7" indent="0" algn="r" rtl="0">
              <a:spcBef>
                <a:spcPts val="0"/>
              </a:spcBef>
              <a:buNone/>
              <a:defRPr sz="1000">
                <a:solidFill>
                  <a:schemeClr val="lt1"/>
                </a:solidFill>
                <a:latin typeface="Arial"/>
                <a:ea typeface="Arial"/>
                <a:cs typeface="Arial"/>
                <a:sym typeface="Arial"/>
              </a:defRPr>
            </a:lvl8pPr>
            <a:lvl9pPr marL="0" lvl="8" indent="0" algn="r" rtl="0">
              <a:spcBef>
                <a:spcPts val="0"/>
              </a:spcBef>
              <a:buNone/>
              <a:defRPr sz="10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Brand Slide: Procore Workshops">
  <p:cSld name="CUSTOM_3">
    <p:spTree>
      <p:nvGrpSpPr>
        <p:cNvPr id="1" name="Shape 881"/>
        <p:cNvGrpSpPr/>
        <p:nvPr/>
      </p:nvGrpSpPr>
      <p:grpSpPr>
        <a:xfrm>
          <a:off x="0" y="0"/>
          <a:ext cx="0" cy="0"/>
          <a:chOff x="0" y="0"/>
          <a:chExt cx="0" cy="0"/>
        </a:xfrm>
      </p:grpSpPr>
      <p:sp>
        <p:nvSpPr>
          <p:cNvPr id="882" name="Google Shape;882;p144"/>
          <p:cNvSpPr txBox="1">
            <a:spLocks noGrp="1"/>
          </p:cNvSpPr>
          <p:nvPr>
            <p:ph type="sldNum" idx="12"/>
          </p:nvPr>
        </p:nvSpPr>
        <p:spPr>
          <a:xfrm>
            <a:off x="6911756" y="4767263"/>
            <a:ext cx="2057700" cy="273900"/>
          </a:xfrm>
          <a:prstGeom prst="rect">
            <a:avLst/>
          </a:prstGeom>
        </p:spPr>
        <p:txBody>
          <a:bodyPr spcFirstLastPara="1" wrap="square" lIns="34275" tIns="17125" rIns="34275" bIns="17125" anchor="ctr" anchorCtr="0">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marL="0" lvl="0" indent="0" algn="r" rtl="0">
              <a:spcBef>
                <a:spcPts val="0"/>
              </a:spcBef>
              <a:spcAft>
                <a:spcPts val="0"/>
              </a:spcAft>
              <a:buNone/>
            </a:pPr>
            <a:fld id="{00000000-1234-1234-1234-123412341234}" type="slidenum">
              <a:rPr lang="en"/>
              <a:t>‹#›</a:t>
            </a:fld>
            <a:endParaRPr/>
          </a:p>
        </p:txBody>
      </p:sp>
      <p:pic>
        <p:nvPicPr>
          <p:cNvPr id="883" name="Google Shape;883;p144"/>
          <p:cNvPicPr preferRelativeResize="0"/>
          <p:nvPr/>
        </p:nvPicPr>
        <p:blipFill rotWithShape="1">
          <a:blip r:embed="rId2">
            <a:alphaModFix/>
          </a:blip>
          <a:srcRect t="9"/>
          <a:stretch/>
        </p:blipFill>
        <p:spPr>
          <a:xfrm>
            <a:off x="0" y="328"/>
            <a:ext cx="9144003" cy="5142856"/>
          </a:xfrm>
          <a:prstGeom prst="rect">
            <a:avLst/>
          </a:prstGeom>
          <a:noFill/>
          <a:ln>
            <a:noFill/>
          </a:ln>
        </p:spPr>
      </p:pic>
      <p:pic>
        <p:nvPicPr>
          <p:cNvPr id="884" name="Google Shape;884;p144"/>
          <p:cNvPicPr preferRelativeResize="0"/>
          <p:nvPr/>
        </p:nvPicPr>
        <p:blipFill>
          <a:blip r:embed="rId3">
            <a:alphaModFix/>
          </a:blip>
          <a:stretch>
            <a:fillRect/>
          </a:stretch>
        </p:blipFill>
        <p:spPr>
          <a:xfrm>
            <a:off x="704762" y="793763"/>
            <a:ext cx="3618263" cy="197797"/>
          </a:xfrm>
          <a:prstGeom prst="rect">
            <a:avLst/>
          </a:prstGeom>
          <a:noFill/>
          <a:ln>
            <a:noFill/>
          </a:ln>
        </p:spPr>
      </p:pic>
      <p:sp>
        <p:nvSpPr>
          <p:cNvPr id="885" name="Google Shape;885;p144"/>
          <p:cNvSpPr txBox="1"/>
          <p:nvPr/>
        </p:nvSpPr>
        <p:spPr>
          <a:xfrm>
            <a:off x="704762" y="1396313"/>
            <a:ext cx="4302600" cy="1155600"/>
          </a:xfrm>
          <a:prstGeom prst="rect">
            <a:avLst/>
          </a:prstGeom>
          <a:noFill/>
          <a:ln>
            <a:noFill/>
          </a:ln>
        </p:spPr>
        <p:txBody>
          <a:bodyPr spcFirstLastPara="1" wrap="square" lIns="0" tIns="34300" rIns="34300" bIns="34300" anchor="t" anchorCtr="0">
            <a:noAutofit/>
          </a:bodyPr>
          <a:lstStyle/>
          <a:p>
            <a:pPr marL="0" lvl="0" indent="0" algn="l" rtl="0">
              <a:lnSpc>
                <a:spcPct val="115000"/>
              </a:lnSpc>
              <a:spcBef>
                <a:spcPts val="0"/>
              </a:spcBef>
              <a:spcAft>
                <a:spcPts val="0"/>
              </a:spcAft>
              <a:buNone/>
            </a:pPr>
            <a:r>
              <a:rPr lang="en" sz="1300">
                <a:solidFill>
                  <a:srgbClr val="FFFFFF"/>
                </a:solidFill>
              </a:rPr>
              <a:t>Procore Workshops are hands-on training sessions to help you get the most from our platform—no matter your skill level. Led in-person by a member of our team, Procore Workshops offer a flexible, practical, and customizable education experience.</a:t>
            </a:r>
            <a:endParaRPr sz="1300">
              <a:solidFill>
                <a:srgbClr val="FFFFFF"/>
              </a:solidFil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Brand Slide: Why Choose Procore">
  <p:cSld name="CUSTOM_3_2">
    <p:spTree>
      <p:nvGrpSpPr>
        <p:cNvPr id="1" name="Shape 886"/>
        <p:cNvGrpSpPr/>
        <p:nvPr/>
      </p:nvGrpSpPr>
      <p:grpSpPr>
        <a:xfrm>
          <a:off x="0" y="0"/>
          <a:ext cx="0" cy="0"/>
          <a:chOff x="0" y="0"/>
          <a:chExt cx="0" cy="0"/>
        </a:xfrm>
      </p:grpSpPr>
      <p:sp>
        <p:nvSpPr>
          <p:cNvPr id="887" name="Google Shape;887;p145"/>
          <p:cNvSpPr txBox="1">
            <a:spLocks noGrp="1"/>
          </p:cNvSpPr>
          <p:nvPr>
            <p:ph type="sldNum" idx="12"/>
          </p:nvPr>
        </p:nvSpPr>
        <p:spPr>
          <a:xfrm>
            <a:off x="6911756" y="4767263"/>
            <a:ext cx="2057700" cy="273900"/>
          </a:xfrm>
          <a:prstGeom prst="rect">
            <a:avLst/>
          </a:prstGeom>
        </p:spPr>
        <p:txBody>
          <a:bodyPr spcFirstLastPara="1" wrap="square" lIns="34275" tIns="17125" rIns="34275" bIns="17125" anchor="ctr" anchorCtr="0">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marL="0" lvl="0" indent="0" algn="r" rtl="0">
              <a:spcBef>
                <a:spcPts val="0"/>
              </a:spcBef>
              <a:spcAft>
                <a:spcPts val="0"/>
              </a:spcAft>
              <a:buNone/>
            </a:pPr>
            <a:fld id="{00000000-1234-1234-1234-123412341234}" type="slidenum">
              <a:rPr lang="en"/>
              <a:t>‹#›</a:t>
            </a:fld>
            <a:endParaRPr/>
          </a:p>
        </p:txBody>
      </p:sp>
      <p:sp>
        <p:nvSpPr>
          <p:cNvPr id="888" name="Google Shape;888;p145"/>
          <p:cNvSpPr txBox="1"/>
          <p:nvPr/>
        </p:nvSpPr>
        <p:spPr>
          <a:xfrm>
            <a:off x="913901" y="775303"/>
            <a:ext cx="1131600" cy="81570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None/>
            </a:pPr>
            <a:r>
              <a:rPr lang="en" sz="6800" b="1">
                <a:solidFill>
                  <a:srgbClr val="F3F3F3"/>
                </a:solidFill>
              </a:rPr>
              <a:t>01</a:t>
            </a:r>
            <a:endParaRPr sz="6800" b="1">
              <a:solidFill>
                <a:srgbClr val="F3F3F3"/>
              </a:solidFill>
            </a:endParaRPr>
          </a:p>
        </p:txBody>
      </p:sp>
      <p:sp>
        <p:nvSpPr>
          <p:cNvPr id="889" name="Google Shape;889;p145"/>
          <p:cNvSpPr txBox="1"/>
          <p:nvPr/>
        </p:nvSpPr>
        <p:spPr>
          <a:xfrm>
            <a:off x="4004227" y="775303"/>
            <a:ext cx="1131600" cy="81570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None/>
            </a:pPr>
            <a:r>
              <a:rPr lang="en" sz="6800" b="1">
                <a:solidFill>
                  <a:srgbClr val="F3F3F3"/>
                </a:solidFill>
              </a:rPr>
              <a:t>01</a:t>
            </a:r>
            <a:endParaRPr sz="6800" b="1">
              <a:solidFill>
                <a:srgbClr val="F3F3F3"/>
              </a:solidFill>
            </a:endParaRPr>
          </a:p>
        </p:txBody>
      </p:sp>
      <p:sp>
        <p:nvSpPr>
          <p:cNvPr id="890" name="Google Shape;890;p145"/>
          <p:cNvSpPr txBox="1"/>
          <p:nvPr/>
        </p:nvSpPr>
        <p:spPr>
          <a:xfrm>
            <a:off x="7098396" y="735459"/>
            <a:ext cx="1131600" cy="81570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None/>
            </a:pPr>
            <a:r>
              <a:rPr lang="en" sz="6800" b="1">
                <a:solidFill>
                  <a:srgbClr val="F3F3F3"/>
                </a:solidFill>
              </a:rPr>
              <a:t>01</a:t>
            </a:r>
            <a:endParaRPr sz="6800" b="1">
              <a:solidFill>
                <a:srgbClr val="F3F3F3"/>
              </a:solidFill>
            </a:endParaRPr>
          </a:p>
        </p:txBody>
      </p:sp>
      <p:sp>
        <p:nvSpPr>
          <p:cNvPr id="891" name="Google Shape;891;p145"/>
          <p:cNvSpPr txBox="1"/>
          <p:nvPr/>
        </p:nvSpPr>
        <p:spPr>
          <a:xfrm>
            <a:off x="628646" y="326767"/>
            <a:ext cx="7886700" cy="44850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None/>
            </a:pPr>
            <a:r>
              <a:rPr lang="en" sz="2600" b="1"/>
              <a:t>Why Customers Choose Procore</a:t>
            </a:r>
            <a:endParaRPr sz="2600" b="1"/>
          </a:p>
          <a:p>
            <a:pPr marL="0" lvl="0" indent="0" algn="ctr" rtl="0">
              <a:lnSpc>
                <a:spcPct val="90000"/>
              </a:lnSpc>
              <a:spcBef>
                <a:spcPts val="0"/>
              </a:spcBef>
              <a:spcAft>
                <a:spcPts val="0"/>
              </a:spcAft>
              <a:buNone/>
            </a:pPr>
            <a:endParaRPr sz="2600" b="1"/>
          </a:p>
        </p:txBody>
      </p:sp>
      <p:sp>
        <p:nvSpPr>
          <p:cNvPr id="892" name="Google Shape;892;p145"/>
          <p:cNvSpPr txBox="1"/>
          <p:nvPr/>
        </p:nvSpPr>
        <p:spPr>
          <a:xfrm>
            <a:off x="6915091" y="4767264"/>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000">
                <a:solidFill>
                  <a:srgbClr val="8B8B8B"/>
                </a:solidFill>
              </a:rPr>
              <a:t>‹#›</a:t>
            </a:fld>
            <a:endParaRPr sz="1000">
              <a:solidFill>
                <a:srgbClr val="8B8B8B"/>
              </a:solidFill>
            </a:endParaRPr>
          </a:p>
        </p:txBody>
      </p:sp>
      <p:sp>
        <p:nvSpPr>
          <p:cNvPr id="893" name="Google Shape;893;p145"/>
          <p:cNvSpPr txBox="1"/>
          <p:nvPr/>
        </p:nvSpPr>
        <p:spPr>
          <a:xfrm>
            <a:off x="526385" y="928098"/>
            <a:ext cx="1902900" cy="342900"/>
          </a:xfrm>
          <a:prstGeom prst="rect">
            <a:avLst/>
          </a:prstGeom>
          <a:noFill/>
          <a:ln>
            <a:noFill/>
          </a:ln>
        </p:spPr>
        <p:txBody>
          <a:bodyPr spcFirstLastPara="1" wrap="square" lIns="68575" tIns="34275" rIns="68575" bIns="34275" anchor="t" anchorCtr="0">
            <a:noAutofit/>
          </a:bodyPr>
          <a:lstStyle/>
          <a:p>
            <a:pPr marL="0" lvl="0" indent="0" algn="ctr" rtl="0">
              <a:lnSpc>
                <a:spcPct val="150000"/>
              </a:lnSpc>
              <a:spcBef>
                <a:spcPts val="0"/>
              </a:spcBef>
              <a:spcAft>
                <a:spcPts val="0"/>
              </a:spcAft>
              <a:buNone/>
            </a:pPr>
            <a:r>
              <a:rPr lang="en" sz="1500" b="1">
                <a:solidFill>
                  <a:srgbClr val="FF5200"/>
                </a:solidFill>
              </a:rPr>
              <a:t>ONE FOCUS</a:t>
            </a:r>
            <a:endParaRPr sz="1500" b="1">
              <a:solidFill>
                <a:srgbClr val="FF5200"/>
              </a:solidFill>
            </a:endParaRPr>
          </a:p>
        </p:txBody>
      </p:sp>
      <p:sp>
        <p:nvSpPr>
          <p:cNvPr id="894" name="Google Shape;894;p145"/>
          <p:cNvSpPr txBox="1"/>
          <p:nvPr/>
        </p:nvSpPr>
        <p:spPr>
          <a:xfrm>
            <a:off x="526383" y="1232259"/>
            <a:ext cx="1906800" cy="273900"/>
          </a:xfrm>
          <a:prstGeom prst="rect">
            <a:avLst/>
          </a:prstGeom>
          <a:noFill/>
          <a:ln>
            <a:noFill/>
          </a:ln>
        </p:spPr>
        <p:txBody>
          <a:bodyPr spcFirstLastPara="1" wrap="square" lIns="68575" tIns="34275" rIns="68575" bIns="34275" anchor="t" anchorCtr="0">
            <a:noAutofit/>
          </a:bodyPr>
          <a:lstStyle/>
          <a:p>
            <a:pPr marL="0" lvl="0" indent="0" algn="ctr" rtl="0">
              <a:lnSpc>
                <a:spcPct val="150000"/>
              </a:lnSpc>
              <a:spcBef>
                <a:spcPts val="0"/>
              </a:spcBef>
              <a:spcAft>
                <a:spcPts val="0"/>
              </a:spcAft>
              <a:buNone/>
            </a:pPr>
            <a:r>
              <a:rPr lang="en" sz="1200">
                <a:solidFill>
                  <a:srgbClr val="000000"/>
                </a:solidFill>
              </a:rPr>
              <a:t>The construction industry.</a:t>
            </a:r>
            <a:endParaRPr sz="1200">
              <a:solidFill>
                <a:srgbClr val="000000"/>
              </a:solidFill>
            </a:endParaRPr>
          </a:p>
        </p:txBody>
      </p:sp>
      <p:sp>
        <p:nvSpPr>
          <p:cNvPr id="895" name="Google Shape;895;p145"/>
          <p:cNvSpPr txBox="1"/>
          <p:nvPr/>
        </p:nvSpPr>
        <p:spPr>
          <a:xfrm>
            <a:off x="3092257" y="928097"/>
            <a:ext cx="2959500" cy="342900"/>
          </a:xfrm>
          <a:prstGeom prst="rect">
            <a:avLst/>
          </a:prstGeom>
          <a:noFill/>
          <a:ln>
            <a:noFill/>
          </a:ln>
        </p:spPr>
        <p:txBody>
          <a:bodyPr spcFirstLastPara="1" wrap="square" lIns="68575" tIns="34275" rIns="68575" bIns="34275" anchor="t" anchorCtr="0">
            <a:noAutofit/>
          </a:bodyPr>
          <a:lstStyle/>
          <a:p>
            <a:pPr marL="0" lvl="0" indent="0" algn="ctr" rtl="0">
              <a:spcBef>
                <a:spcPts val="0"/>
              </a:spcBef>
              <a:spcAft>
                <a:spcPts val="0"/>
              </a:spcAft>
              <a:buNone/>
            </a:pPr>
            <a:r>
              <a:rPr lang="en" sz="1500" b="1">
                <a:solidFill>
                  <a:srgbClr val="FF5200"/>
                </a:solidFill>
              </a:rPr>
              <a:t>ONE MEASURE OF SUCCESS</a:t>
            </a:r>
            <a:endParaRPr sz="1500" b="1">
              <a:solidFill>
                <a:srgbClr val="FF5200"/>
              </a:solidFill>
            </a:endParaRPr>
          </a:p>
        </p:txBody>
      </p:sp>
      <p:sp>
        <p:nvSpPr>
          <p:cNvPr id="896" name="Google Shape;896;p145"/>
          <p:cNvSpPr txBox="1"/>
          <p:nvPr/>
        </p:nvSpPr>
        <p:spPr>
          <a:xfrm>
            <a:off x="3615720" y="1232259"/>
            <a:ext cx="1906500" cy="273900"/>
          </a:xfrm>
          <a:prstGeom prst="rect">
            <a:avLst/>
          </a:prstGeom>
          <a:noFill/>
          <a:ln>
            <a:noFill/>
          </a:ln>
        </p:spPr>
        <p:txBody>
          <a:bodyPr spcFirstLastPara="1" wrap="square" lIns="68575" tIns="34275" rIns="68575" bIns="34275" anchor="t" anchorCtr="0">
            <a:noAutofit/>
          </a:bodyPr>
          <a:lstStyle/>
          <a:p>
            <a:pPr marL="0" lvl="0" indent="0" algn="ctr" rtl="0">
              <a:lnSpc>
                <a:spcPct val="150000"/>
              </a:lnSpc>
              <a:spcBef>
                <a:spcPts val="0"/>
              </a:spcBef>
              <a:spcAft>
                <a:spcPts val="0"/>
              </a:spcAft>
              <a:buNone/>
            </a:pPr>
            <a:r>
              <a:rPr lang="en" sz="1200">
                <a:solidFill>
                  <a:srgbClr val="000000"/>
                </a:solidFill>
              </a:rPr>
              <a:t>Your success.</a:t>
            </a:r>
            <a:endParaRPr sz="1200">
              <a:solidFill>
                <a:srgbClr val="000000"/>
              </a:solidFill>
            </a:endParaRPr>
          </a:p>
        </p:txBody>
      </p:sp>
      <p:sp>
        <p:nvSpPr>
          <p:cNvPr id="897" name="Google Shape;897;p145"/>
          <p:cNvSpPr txBox="1"/>
          <p:nvPr/>
        </p:nvSpPr>
        <p:spPr>
          <a:xfrm>
            <a:off x="6710864" y="928099"/>
            <a:ext cx="1902900" cy="342900"/>
          </a:xfrm>
          <a:prstGeom prst="rect">
            <a:avLst/>
          </a:prstGeom>
          <a:noFill/>
          <a:ln>
            <a:noFill/>
          </a:ln>
        </p:spPr>
        <p:txBody>
          <a:bodyPr spcFirstLastPara="1" wrap="square" lIns="68575" tIns="34275" rIns="68575" bIns="34275" anchor="t" anchorCtr="0">
            <a:noAutofit/>
          </a:bodyPr>
          <a:lstStyle/>
          <a:p>
            <a:pPr marL="0" lvl="0" indent="0" algn="ctr" rtl="0">
              <a:lnSpc>
                <a:spcPct val="150000"/>
              </a:lnSpc>
              <a:spcBef>
                <a:spcPts val="0"/>
              </a:spcBef>
              <a:spcAft>
                <a:spcPts val="0"/>
              </a:spcAft>
              <a:buNone/>
            </a:pPr>
            <a:r>
              <a:rPr lang="en" sz="1500" b="1">
                <a:solidFill>
                  <a:srgbClr val="FF5200"/>
                </a:solidFill>
              </a:rPr>
              <a:t>ONE PLATFORM</a:t>
            </a:r>
            <a:endParaRPr sz="1500" b="1">
              <a:solidFill>
                <a:srgbClr val="FF5200"/>
              </a:solidFill>
            </a:endParaRPr>
          </a:p>
        </p:txBody>
      </p:sp>
      <p:sp>
        <p:nvSpPr>
          <p:cNvPr id="898" name="Google Shape;898;p145"/>
          <p:cNvSpPr txBox="1"/>
          <p:nvPr/>
        </p:nvSpPr>
        <p:spPr>
          <a:xfrm>
            <a:off x="6376167" y="1232259"/>
            <a:ext cx="2576100" cy="342900"/>
          </a:xfrm>
          <a:prstGeom prst="rect">
            <a:avLst/>
          </a:prstGeom>
          <a:noFill/>
          <a:ln>
            <a:noFill/>
          </a:ln>
        </p:spPr>
        <p:txBody>
          <a:bodyPr spcFirstLastPara="1" wrap="square" lIns="68575" tIns="34275" rIns="68575" bIns="34275" anchor="t" anchorCtr="0">
            <a:noAutofit/>
          </a:bodyPr>
          <a:lstStyle/>
          <a:p>
            <a:pPr marL="0" lvl="0" indent="0" algn="ctr" rtl="0">
              <a:spcBef>
                <a:spcPts val="0"/>
              </a:spcBef>
              <a:spcAft>
                <a:spcPts val="0"/>
              </a:spcAft>
              <a:buNone/>
            </a:pPr>
            <a:r>
              <a:rPr lang="en" sz="1100">
                <a:solidFill>
                  <a:srgbClr val="000000"/>
                </a:solidFill>
              </a:rPr>
              <a:t>To connect everything</a:t>
            </a:r>
            <a:r>
              <a:rPr lang="en" sz="1200">
                <a:solidFill>
                  <a:srgbClr val="000000"/>
                </a:solidFill>
              </a:rPr>
              <a:t> </a:t>
            </a:r>
            <a:r>
              <a:rPr lang="en" sz="1100">
                <a:solidFill>
                  <a:srgbClr val="000000"/>
                </a:solidFill>
              </a:rPr>
              <a:t>and everyone.</a:t>
            </a:r>
            <a:endParaRPr sz="1200">
              <a:solidFill>
                <a:srgbClr val="000000"/>
              </a:solidFill>
            </a:endParaRPr>
          </a:p>
        </p:txBody>
      </p:sp>
      <p:pic>
        <p:nvPicPr>
          <p:cNvPr id="899" name="Google Shape;899;p145"/>
          <p:cNvPicPr preferRelativeResize="0"/>
          <p:nvPr/>
        </p:nvPicPr>
        <p:blipFill rotWithShape="1">
          <a:blip r:embed="rId2">
            <a:alphaModFix/>
          </a:blip>
          <a:srcRect r="67082" b="32391"/>
          <a:stretch/>
        </p:blipFill>
        <p:spPr>
          <a:xfrm>
            <a:off x="0" y="1726678"/>
            <a:ext cx="2959517" cy="3419653"/>
          </a:xfrm>
          <a:prstGeom prst="rect">
            <a:avLst/>
          </a:prstGeom>
          <a:noFill/>
          <a:ln>
            <a:noFill/>
          </a:ln>
        </p:spPr>
      </p:pic>
      <p:pic>
        <p:nvPicPr>
          <p:cNvPr id="900" name="Google Shape;900;p145"/>
          <p:cNvPicPr preferRelativeResize="0"/>
          <p:nvPr/>
        </p:nvPicPr>
        <p:blipFill rotWithShape="1">
          <a:blip r:embed="rId2">
            <a:alphaModFix/>
          </a:blip>
          <a:srcRect l="33539" t="8180" r="33542" b="24210"/>
          <a:stretch/>
        </p:blipFill>
        <p:spPr>
          <a:xfrm>
            <a:off x="3092248" y="1726678"/>
            <a:ext cx="2959507" cy="3419653"/>
          </a:xfrm>
          <a:prstGeom prst="rect">
            <a:avLst/>
          </a:prstGeom>
          <a:noFill/>
          <a:ln>
            <a:noFill/>
          </a:ln>
        </p:spPr>
      </p:pic>
      <p:pic>
        <p:nvPicPr>
          <p:cNvPr id="901" name="Google Shape;901;p145"/>
          <p:cNvPicPr preferRelativeResize="0"/>
          <p:nvPr/>
        </p:nvPicPr>
        <p:blipFill rotWithShape="1">
          <a:blip r:embed="rId3">
            <a:alphaModFix/>
          </a:blip>
          <a:srcRect t="6716" b="6725"/>
          <a:stretch/>
        </p:blipFill>
        <p:spPr>
          <a:xfrm>
            <a:off x="6184486" y="1726678"/>
            <a:ext cx="2959513" cy="3419654"/>
          </a:xfrm>
          <a:prstGeom prst="rect">
            <a:avLst/>
          </a:prstGeom>
          <a:noFill/>
          <a:ln>
            <a:noFill/>
          </a:ln>
        </p:spPr>
      </p:pic>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Brand Slide: Builders Club">
  <p:cSld name="CUSTOM_3_1">
    <p:spTree>
      <p:nvGrpSpPr>
        <p:cNvPr id="1" name="Shape 902"/>
        <p:cNvGrpSpPr/>
        <p:nvPr/>
      </p:nvGrpSpPr>
      <p:grpSpPr>
        <a:xfrm>
          <a:off x="0" y="0"/>
          <a:ext cx="0" cy="0"/>
          <a:chOff x="0" y="0"/>
          <a:chExt cx="0" cy="0"/>
        </a:xfrm>
      </p:grpSpPr>
      <p:sp>
        <p:nvSpPr>
          <p:cNvPr id="903" name="Google Shape;903;p146"/>
          <p:cNvSpPr txBox="1">
            <a:spLocks noGrp="1"/>
          </p:cNvSpPr>
          <p:nvPr>
            <p:ph type="sldNum" idx="12"/>
          </p:nvPr>
        </p:nvSpPr>
        <p:spPr>
          <a:xfrm>
            <a:off x="6911756" y="4767263"/>
            <a:ext cx="2057700" cy="273900"/>
          </a:xfrm>
          <a:prstGeom prst="rect">
            <a:avLst/>
          </a:prstGeom>
        </p:spPr>
        <p:txBody>
          <a:bodyPr spcFirstLastPara="1" wrap="square" lIns="34275" tIns="17125" rIns="34275" bIns="17125" anchor="ctr" anchorCtr="0">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marL="0" lvl="0" indent="0" algn="r" rtl="0">
              <a:spcBef>
                <a:spcPts val="0"/>
              </a:spcBef>
              <a:spcAft>
                <a:spcPts val="0"/>
              </a:spcAft>
              <a:buNone/>
            </a:pPr>
            <a:fld id="{00000000-1234-1234-1234-123412341234}" type="slidenum">
              <a:rPr lang="en"/>
              <a:t>‹#›</a:t>
            </a:fld>
            <a:endParaRPr/>
          </a:p>
        </p:txBody>
      </p:sp>
      <p:pic>
        <p:nvPicPr>
          <p:cNvPr id="904" name="Google Shape;904;p146"/>
          <p:cNvPicPr preferRelativeResize="0"/>
          <p:nvPr/>
        </p:nvPicPr>
        <p:blipFill>
          <a:blip r:embed="rId2">
            <a:alphaModFix/>
          </a:blip>
          <a:stretch>
            <a:fillRect/>
          </a:stretch>
        </p:blipFill>
        <p:spPr>
          <a:xfrm>
            <a:off x="704762" y="793763"/>
            <a:ext cx="3618263" cy="197797"/>
          </a:xfrm>
          <a:prstGeom prst="rect">
            <a:avLst/>
          </a:prstGeom>
          <a:noFill/>
          <a:ln>
            <a:noFill/>
          </a:ln>
        </p:spPr>
      </p:pic>
      <p:sp>
        <p:nvSpPr>
          <p:cNvPr id="905" name="Google Shape;905;p146"/>
          <p:cNvSpPr txBox="1"/>
          <p:nvPr/>
        </p:nvSpPr>
        <p:spPr>
          <a:xfrm>
            <a:off x="704762" y="1396313"/>
            <a:ext cx="4302600" cy="1155600"/>
          </a:xfrm>
          <a:prstGeom prst="rect">
            <a:avLst/>
          </a:prstGeom>
          <a:noFill/>
          <a:ln>
            <a:noFill/>
          </a:ln>
        </p:spPr>
        <p:txBody>
          <a:bodyPr spcFirstLastPara="1" wrap="square" lIns="0" tIns="34300" rIns="34300" bIns="34300" anchor="t" anchorCtr="0">
            <a:noAutofit/>
          </a:bodyPr>
          <a:lstStyle/>
          <a:p>
            <a:pPr marL="0" lvl="0" indent="0" algn="l" rtl="0">
              <a:lnSpc>
                <a:spcPct val="115000"/>
              </a:lnSpc>
              <a:spcBef>
                <a:spcPts val="0"/>
              </a:spcBef>
              <a:spcAft>
                <a:spcPts val="0"/>
              </a:spcAft>
              <a:buNone/>
            </a:pPr>
            <a:r>
              <a:rPr lang="en" sz="1400">
                <a:solidFill>
                  <a:srgbClr val="FFFFFF"/>
                </a:solidFill>
              </a:rPr>
              <a:t>Procore Workshops are hands-on training sessions to help you get the most from our platform—no matter your skill level. Led in-person by a member of our team, Procore Workshops offer a flexible, practical, and customizable education experience.</a:t>
            </a:r>
            <a:endParaRPr sz="1400">
              <a:solidFill>
                <a:srgbClr val="FFFFFF"/>
              </a:solidFill>
            </a:endParaRPr>
          </a:p>
        </p:txBody>
      </p:sp>
      <p:pic>
        <p:nvPicPr>
          <p:cNvPr id="906" name="Google Shape;906;p14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Brand Slide: COVID-19">
  <p:cSld name="CUSTOM_3_1_1">
    <p:spTree>
      <p:nvGrpSpPr>
        <p:cNvPr id="1" name="Shape 907"/>
        <p:cNvGrpSpPr/>
        <p:nvPr/>
      </p:nvGrpSpPr>
      <p:grpSpPr>
        <a:xfrm>
          <a:off x="0" y="0"/>
          <a:ext cx="0" cy="0"/>
          <a:chOff x="0" y="0"/>
          <a:chExt cx="0" cy="0"/>
        </a:xfrm>
      </p:grpSpPr>
      <p:pic>
        <p:nvPicPr>
          <p:cNvPr id="908" name="Google Shape;908;p147"/>
          <p:cNvPicPr preferRelativeResize="0"/>
          <p:nvPr/>
        </p:nvPicPr>
        <p:blipFill>
          <a:blip r:embed="rId2">
            <a:alphaModFix/>
          </a:blip>
          <a:stretch>
            <a:fillRect/>
          </a:stretch>
        </p:blipFill>
        <p:spPr>
          <a:xfrm>
            <a:off x="0" y="0"/>
            <a:ext cx="9144000" cy="5143500"/>
          </a:xfrm>
          <a:prstGeom prst="rect">
            <a:avLst/>
          </a:prstGeom>
          <a:noFill/>
          <a:ln>
            <a:noFill/>
          </a:ln>
        </p:spPr>
      </p:pic>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Brand Slide: Community">
  <p:cSld name="CUSTOM_2">
    <p:spTree>
      <p:nvGrpSpPr>
        <p:cNvPr id="1" name="Shape 909"/>
        <p:cNvGrpSpPr/>
        <p:nvPr/>
      </p:nvGrpSpPr>
      <p:grpSpPr>
        <a:xfrm>
          <a:off x="0" y="0"/>
          <a:ext cx="0" cy="0"/>
          <a:chOff x="0" y="0"/>
          <a:chExt cx="0" cy="0"/>
        </a:xfrm>
      </p:grpSpPr>
      <p:pic>
        <p:nvPicPr>
          <p:cNvPr id="910" name="Google Shape;910;p148"/>
          <p:cNvPicPr preferRelativeResize="0"/>
          <p:nvPr/>
        </p:nvPicPr>
        <p:blipFill>
          <a:blip r:embed="rId2">
            <a:alphaModFix/>
          </a:blip>
          <a:stretch>
            <a:fillRect/>
          </a:stretch>
        </p:blipFill>
        <p:spPr>
          <a:xfrm>
            <a:off x="0" y="0"/>
            <a:ext cx="9144000" cy="5143500"/>
          </a:xfrm>
          <a:prstGeom prst="rect">
            <a:avLst/>
          </a:prstGeom>
          <a:noFill/>
          <a:ln>
            <a:noFill/>
          </a:ln>
        </p:spPr>
      </p:pic>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ext: Timeline Overview 8">
  <p:cSld name="Text: Timeline Overview 8">
    <p:spTree>
      <p:nvGrpSpPr>
        <p:cNvPr id="1" name="Shape 911"/>
        <p:cNvGrpSpPr/>
        <p:nvPr/>
      </p:nvGrpSpPr>
      <p:grpSpPr>
        <a:xfrm>
          <a:off x="0" y="0"/>
          <a:ext cx="0" cy="0"/>
          <a:chOff x="0" y="0"/>
          <a:chExt cx="0" cy="0"/>
        </a:xfrm>
      </p:grpSpPr>
      <p:sp>
        <p:nvSpPr>
          <p:cNvPr id="912" name="Google Shape;912;p149"/>
          <p:cNvSpPr txBox="1">
            <a:spLocks noGrp="1"/>
          </p:cNvSpPr>
          <p:nvPr>
            <p:ph type="title"/>
          </p:nvPr>
        </p:nvSpPr>
        <p:spPr>
          <a:xfrm>
            <a:off x="628650" y="612518"/>
            <a:ext cx="2105100" cy="3836100"/>
          </a:xfrm>
          <a:prstGeom prst="rect">
            <a:avLst/>
          </a:prstGeom>
          <a:noFill/>
          <a:ln>
            <a:noFill/>
          </a:ln>
        </p:spPr>
        <p:txBody>
          <a:bodyPr spcFirstLastPara="1" wrap="square" lIns="34275" tIns="17125" rIns="34275" bIns="17125" anchor="ctr" anchorCtr="0">
            <a:noAutofit/>
          </a:bodyPr>
          <a:lstStyle>
            <a:lvl1pPr lvl="0" algn="l"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913" name="Google Shape;913;p149"/>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914" name="Google Shape;914;p149"/>
          <p:cNvSpPr txBox="1">
            <a:spLocks noGrp="1"/>
          </p:cNvSpPr>
          <p:nvPr>
            <p:ph type="body" idx="1"/>
          </p:nvPr>
        </p:nvSpPr>
        <p:spPr>
          <a:xfrm>
            <a:off x="2933591" y="642887"/>
            <a:ext cx="945600" cy="268800"/>
          </a:xfrm>
          <a:prstGeom prst="rect">
            <a:avLst/>
          </a:prstGeom>
          <a:noFill/>
          <a:ln>
            <a:noFill/>
          </a:ln>
        </p:spPr>
        <p:txBody>
          <a:bodyPr spcFirstLastPara="1" wrap="square" lIns="34275" tIns="0" rIns="34275" bIns="17125" anchor="t" anchorCtr="0">
            <a:noAutofit/>
          </a:bodyPr>
          <a:lstStyle>
            <a:lvl1pPr marL="457200" lvl="0" indent="-228600" algn="r" rtl="0">
              <a:lnSpc>
                <a:spcPct val="150000"/>
              </a:lnSpc>
              <a:spcBef>
                <a:spcPts val="700"/>
              </a:spcBef>
              <a:spcAft>
                <a:spcPts val="0"/>
              </a:spcAft>
              <a:buSzPts val="1000"/>
              <a:buNone/>
              <a:defRPr sz="1000" b="1">
                <a:solidFill>
                  <a:schemeClr val="accent1"/>
                </a:solidFill>
              </a:defRPr>
            </a:lvl1pPr>
            <a:lvl2pPr marL="914400" lvl="1" indent="-292100" algn="r" rtl="0">
              <a:lnSpc>
                <a:spcPct val="150000"/>
              </a:lnSpc>
              <a:spcBef>
                <a:spcPts val="400"/>
              </a:spcBef>
              <a:spcAft>
                <a:spcPts val="0"/>
              </a:spcAft>
              <a:buClr>
                <a:schemeClr val="lt1"/>
              </a:buClr>
              <a:buSzPts val="1000"/>
              <a:buChar char="＋"/>
              <a:defRPr sz="1000">
                <a:solidFill>
                  <a:schemeClr val="lt1"/>
                </a:solidFill>
              </a:defRPr>
            </a:lvl2pPr>
            <a:lvl3pPr marL="1371600" lvl="2" indent="-292100" algn="r" rtl="0">
              <a:lnSpc>
                <a:spcPct val="150000"/>
              </a:lnSpc>
              <a:spcBef>
                <a:spcPts val="400"/>
              </a:spcBef>
              <a:spcAft>
                <a:spcPts val="0"/>
              </a:spcAft>
              <a:buClr>
                <a:schemeClr val="lt1"/>
              </a:buClr>
              <a:buSzPts val="1000"/>
              <a:buChar char="＞"/>
              <a:defRPr sz="1000">
                <a:solidFill>
                  <a:schemeClr val="lt1"/>
                </a:solidFill>
              </a:defRPr>
            </a:lvl3pPr>
            <a:lvl4pPr marL="1828800" lvl="3" indent="-292100" algn="r" rtl="0">
              <a:lnSpc>
                <a:spcPct val="150000"/>
              </a:lnSpc>
              <a:spcBef>
                <a:spcPts val="400"/>
              </a:spcBef>
              <a:spcAft>
                <a:spcPts val="0"/>
              </a:spcAft>
              <a:buClr>
                <a:schemeClr val="lt1"/>
              </a:buClr>
              <a:buSzPts val="1000"/>
              <a:buChar char="o"/>
              <a:defRPr sz="1000">
                <a:solidFill>
                  <a:schemeClr val="lt1"/>
                </a:solidFill>
              </a:defRPr>
            </a:lvl4pPr>
            <a:lvl5pPr marL="2286000" lvl="4" indent="-292100" algn="r" rtl="0">
              <a:lnSpc>
                <a:spcPct val="150000"/>
              </a:lnSpc>
              <a:spcBef>
                <a:spcPts val="400"/>
              </a:spcBef>
              <a:spcAft>
                <a:spcPts val="0"/>
              </a:spcAft>
              <a:buClr>
                <a:schemeClr val="lt1"/>
              </a:buClr>
              <a:buSzPts val="1000"/>
              <a:buChar char="＋"/>
              <a:defRPr sz="1000">
                <a:solidFill>
                  <a:schemeClr val="lt1"/>
                </a:solidFill>
              </a:defRPr>
            </a:lvl5pPr>
            <a:lvl6pPr marL="2743200" lvl="5" indent="-292100" algn="r" rtl="0">
              <a:lnSpc>
                <a:spcPct val="90000"/>
              </a:lnSpc>
              <a:spcBef>
                <a:spcPts val="400"/>
              </a:spcBef>
              <a:spcAft>
                <a:spcPts val="0"/>
              </a:spcAft>
              <a:buClr>
                <a:schemeClr val="lt1"/>
              </a:buClr>
              <a:buSzPts val="1000"/>
              <a:buChar char="•"/>
              <a:defRPr sz="1000">
                <a:solidFill>
                  <a:schemeClr val="lt1"/>
                </a:solidFill>
              </a:defRPr>
            </a:lvl6pPr>
            <a:lvl7pPr marL="3200400" lvl="6" indent="-292100" algn="r" rtl="0">
              <a:lnSpc>
                <a:spcPct val="90000"/>
              </a:lnSpc>
              <a:spcBef>
                <a:spcPts val="400"/>
              </a:spcBef>
              <a:spcAft>
                <a:spcPts val="0"/>
              </a:spcAft>
              <a:buClr>
                <a:schemeClr val="lt1"/>
              </a:buClr>
              <a:buSzPts val="1000"/>
              <a:buChar char="•"/>
              <a:defRPr sz="1000">
                <a:solidFill>
                  <a:schemeClr val="lt1"/>
                </a:solidFill>
              </a:defRPr>
            </a:lvl7pPr>
            <a:lvl8pPr marL="3657600" lvl="7" indent="-292100" algn="r" rtl="0">
              <a:lnSpc>
                <a:spcPct val="90000"/>
              </a:lnSpc>
              <a:spcBef>
                <a:spcPts val="400"/>
              </a:spcBef>
              <a:spcAft>
                <a:spcPts val="0"/>
              </a:spcAft>
              <a:buClr>
                <a:schemeClr val="lt1"/>
              </a:buClr>
              <a:buSzPts val="1000"/>
              <a:buChar char="•"/>
              <a:defRPr sz="1000">
                <a:solidFill>
                  <a:schemeClr val="lt1"/>
                </a:solidFill>
              </a:defRPr>
            </a:lvl8pPr>
            <a:lvl9pPr marL="4114800" lvl="8" indent="-292100" algn="r" rtl="0">
              <a:lnSpc>
                <a:spcPct val="90000"/>
              </a:lnSpc>
              <a:spcBef>
                <a:spcPts val="400"/>
              </a:spcBef>
              <a:spcAft>
                <a:spcPts val="0"/>
              </a:spcAft>
              <a:buClr>
                <a:schemeClr val="dk1"/>
              </a:buClr>
              <a:buSzPts val="1000"/>
              <a:buChar char="•"/>
              <a:defRPr sz="1000"/>
            </a:lvl9pPr>
          </a:lstStyle>
          <a:p>
            <a:endParaRPr/>
          </a:p>
        </p:txBody>
      </p:sp>
      <p:sp>
        <p:nvSpPr>
          <p:cNvPr id="915" name="Google Shape;915;p149"/>
          <p:cNvSpPr txBox="1">
            <a:spLocks noGrp="1"/>
          </p:cNvSpPr>
          <p:nvPr>
            <p:ph type="body" idx="2"/>
          </p:nvPr>
        </p:nvSpPr>
        <p:spPr>
          <a:xfrm>
            <a:off x="2933591" y="1143699"/>
            <a:ext cx="945600" cy="268800"/>
          </a:xfrm>
          <a:prstGeom prst="rect">
            <a:avLst/>
          </a:prstGeom>
          <a:noFill/>
          <a:ln>
            <a:noFill/>
          </a:ln>
        </p:spPr>
        <p:txBody>
          <a:bodyPr spcFirstLastPara="1" wrap="square" lIns="34275" tIns="0" rIns="34275" bIns="17125" anchor="t" anchorCtr="0">
            <a:noAutofit/>
          </a:bodyPr>
          <a:lstStyle>
            <a:lvl1pPr marL="457200" lvl="0" indent="-228600" algn="r" rtl="0">
              <a:lnSpc>
                <a:spcPct val="150000"/>
              </a:lnSpc>
              <a:spcBef>
                <a:spcPts val="700"/>
              </a:spcBef>
              <a:spcAft>
                <a:spcPts val="0"/>
              </a:spcAft>
              <a:buSzPts val="1000"/>
              <a:buNone/>
              <a:defRPr sz="1000" b="1">
                <a:solidFill>
                  <a:schemeClr val="accent1"/>
                </a:solidFill>
              </a:defRPr>
            </a:lvl1pPr>
            <a:lvl2pPr marL="914400" lvl="1" indent="-292100" algn="r" rtl="0">
              <a:lnSpc>
                <a:spcPct val="150000"/>
              </a:lnSpc>
              <a:spcBef>
                <a:spcPts val="400"/>
              </a:spcBef>
              <a:spcAft>
                <a:spcPts val="0"/>
              </a:spcAft>
              <a:buClr>
                <a:srgbClr val="FFFFFF"/>
              </a:buClr>
              <a:buSzPts val="1000"/>
              <a:buChar char="＋"/>
              <a:defRPr sz="1000">
                <a:solidFill>
                  <a:srgbClr val="FFFFFF"/>
                </a:solidFill>
              </a:defRPr>
            </a:lvl2pPr>
            <a:lvl3pPr marL="1371600" lvl="2" indent="-292100" algn="r" rtl="0">
              <a:lnSpc>
                <a:spcPct val="150000"/>
              </a:lnSpc>
              <a:spcBef>
                <a:spcPts val="400"/>
              </a:spcBef>
              <a:spcAft>
                <a:spcPts val="0"/>
              </a:spcAft>
              <a:buClr>
                <a:srgbClr val="FFFFFF"/>
              </a:buClr>
              <a:buSzPts val="1000"/>
              <a:buChar char="＞"/>
              <a:defRPr sz="1000">
                <a:solidFill>
                  <a:srgbClr val="FFFFFF"/>
                </a:solidFill>
              </a:defRPr>
            </a:lvl3pPr>
            <a:lvl4pPr marL="1828800" lvl="3" indent="-292100" algn="r" rtl="0">
              <a:lnSpc>
                <a:spcPct val="150000"/>
              </a:lnSpc>
              <a:spcBef>
                <a:spcPts val="400"/>
              </a:spcBef>
              <a:spcAft>
                <a:spcPts val="0"/>
              </a:spcAft>
              <a:buClr>
                <a:srgbClr val="FFFFFF"/>
              </a:buClr>
              <a:buSzPts val="1000"/>
              <a:buChar char="o"/>
              <a:defRPr sz="1000">
                <a:solidFill>
                  <a:srgbClr val="FFFFFF"/>
                </a:solidFill>
              </a:defRPr>
            </a:lvl4pPr>
            <a:lvl5pPr marL="2286000" lvl="4" indent="-292100" algn="r" rtl="0">
              <a:lnSpc>
                <a:spcPct val="150000"/>
              </a:lnSpc>
              <a:spcBef>
                <a:spcPts val="400"/>
              </a:spcBef>
              <a:spcAft>
                <a:spcPts val="0"/>
              </a:spcAft>
              <a:buClr>
                <a:srgbClr val="FFFFFF"/>
              </a:buClr>
              <a:buSzPts val="1000"/>
              <a:buChar char="＋"/>
              <a:defRPr sz="1000">
                <a:solidFill>
                  <a:srgbClr val="FFFFFF"/>
                </a:solidFill>
              </a:defRPr>
            </a:lvl5pPr>
            <a:lvl6pPr marL="2743200" lvl="5" indent="-292100" algn="r" rtl="0">
              <a:lnSpc>
                <a:spcPct val="90000"/>
              </a:lnSpc>
              <a:spcBef>
                <a:spcPts val="400"/>
              </a:spcBef>
              <a:spcAft>
                <a:spcPts val="0"/>
              </a:spcAft>
              <a:buClr>
                <a:srgbClr val="FFFFFF"/>
              </a:buClr>
              <a:buSzPts val="1000"/>
              <a:buChar char="•"/>
              <a:defRPr sz="1000">
                <a:solidFill>
                  <a:srgbClr val="FFFFFF"/>
                </a:solidFill>
              </a:defRPr>
            </a:lvl6pPr>
            <a:lvl7pPr marL="3200400" lvl="6" indent="-292100" algn="r" rtl="0">
              <a:lnSpc>
                <a:spcPct val="90000"/>
              </a:lnSpc>
              <a:spcBef>
                <a:spcPts val="400"/>
              </a:spcBef>
              <a:spcAft>
                <a:spcPts val="0"/>
              </a:spcAft>
              <a:buClr>
                <a:srgbClr val="FFFFFF"/>
              </a:buClr>
              <a:buSzPts val="1000"/>
              <a:buChar char="•"/>
              <a:defRPr sz="1000">
                <a:solidFill>
                  <a:srgbClr val="FFFFFF"/>
                </a:solidFill>
              </a:defRPr>
            </a:lvl7pPr>
            <a:lvl8pPr marL="3657600" lvl="7" indent="-292100" algn="r" rtl="0">
              <a:lnSpc>
                <a:spcPct val="90000"/>
              </a:lnSpc>
              <a:spcBef>
                <a:spcPts val="400"/>
              </a:spcBef>
              <a:spcAft>
                <a:spcPts val="0"/>
              </a:spcAft>
              <a:buClr>
                <a:schemeClr val="dk1"/>
              </a:buClr>
              <a:buSzPts val="1000"/>
              <a:buChar char="•"/>
              <a:defRPr sz="1000"/>
            </a:lvl8pPr>
            <a:lvl9pPr marL="4114800" lvl="8" indent="-292100" algn="r" rtl="0">
              <a:lnSpc>
                <a:spcPct val="90000"/>
              </a:lnSpc>
              <a:spcBef>
                <a:spcPts val="400"/>
              </a:spcBef>
              <a:spcAft>
                <a:spcPts val="0"/>
              </a:spcAft>
              <a:buClr>
                <a:schemeClr val="dk1"/>
              </a:buClr>
              <a:buSzPts val="1000"/>
              <a:buChar char="•"/>
              <a:defRPr sz="1000"/>
            </a:lvl9pPr>
          </a:lstStyle>
          <a:p>
            <a:endParaRPr/>
          </a:p>
        </p:txBody>
      </p:sp>
      <p:sp>
        <p:nvSpPr>
          <p:cNvPr id="916" name="Google Shape;916;p149"/>
          <p:cNvSpPr txBox="1">
            <a:spLocks noGrp="1"/>
          </p:cNvSpPr>
          <p:nvPr>
            <p:ph type="body" idx="3"/>
          </p:nvPr>
        </p:nvSpPr>
        <p:spPr>
          <a:xfrm>
            <a:off x="2933591" y="1644511"/>
            <a:ext cx="945600" cy="268800"/>
          </a:xfrm>
          <a:prstGeom prst="rect">
            <a:avLst/>
          </a:prstGeom>
          <a:noFill/>
          <a:ln>
            <a:noFill/>
          </a:ln>
        </p:spPr>
        <p:txBody>
          <a:bodyPr spcFirstLastPara="1" wrap="square" lIns="34275" tIns="0" rIns="34275" bIns="17125" anchor="t" anchorCtr="0">
            <a:noAutofit/>
          </a:bodyPr>
          <a:lstStyle>
            <a:lvl1pPr marL="457200" lvl="0" indent="-228600" algn="r" rtl="0">
              <a:lnSpc>
                <a:spcPct val="150000"/>
              </a:lnSpc>
              <a:spcBef>
                <a:spcPts val="700"/>
              </a:spcBef>
              <a:spcAft>
                <a:spcPts val="0"/>
              </a:spcAft>
              <a:buSzPts val="1000"/>
              <a:buNone/>
              <a:defRPr sz="1000" b="1">
                <a:solidFill>
                  <a:schemeClr val="accent1"/>
                </a:solidFill>
              </a:defRPr>
            </a:lvl1pPr>
            <a:lvl2pPr marL="914400" lvl="1" indent="-292100" algn="r" rtl="0">
              <a:lnSpc>
                <a:spcPct val="150000"/>
              </a:lnSpc>
              <a:spcBef>
                <a:spcPts val="400"/>
              </a:spcBef>
              <a:spcAft>
                <a:spcPts val="0"/>
              </a:spcAft>
              <a:buClr>
                <a:srgbClr val="FFFFFF"/>
              </a:buClr>
              <a:buSzPts val="1000"/>
              <a:buChar char="＋"/>
              <a:defRPr sz="1000">
                <a:solidFill>
                  <a:srgbClr val="FFFFFF"/>
                </a:solidFill>
              </a:defRPr>
            </a:lvl2pPr>
            <a:lvl3pPr marL="1371600" lvl="2" indent="-292100" algn="r" rtl="0">
              <a:lnSpc>
                <a:spcPct val="150000"/>
              </a:lnSpc>
              <a:spcBef>
                <a:spcPts val="400"/>
              </a:spcBef>
              <a:spcAft>
                <a:spcPts val="0"/>
              </a:spcAft>
              <a:buClr>
                <a:srgbClr val="FFFFFF"/>
              </a:buClr>
              <a:buSzPts val="1000"/>
              <a:buChar char="＞"/>
              <a:defRPr sz="1000">
                <a:solidFill>
                  <a:srgbClr val="FFFFFF"/>
                </a:solidFill>
              </a:defRPr>
            </a:lvl3pPr>
            <a:lvl4pPr marL="1828800" lvl="3" indent="-292100" algn="r" rtl="0">
              <a:lnSpc>
                <a:spcPct val="150000"/>
              </a:lnSpc>
              <a:spcBef>
                <a:spcPts val="400"/>
              </a:spcBef>
              <a:spcAft>
                <a:spcPts val="0"/>
              </a:spcAft>
              <a:buClr>
                <a:srgbClr val="FFFFFF"/>
              </a:buClr>
              <a:buSzPts val="1000"/>
              <a:buChar char="o"/>
              <a:defRPr sz="1000">
                <a:solidFill>
                  <a:srgbClr val="FFFFFF"/>
                </a:solidFill>
              </a:defRPr>
            </a:lvl4pPr>
            <a:lvl5pPr marL="2286000" lvl="4" indent="-292100" algn="r" rtl="0">
              <a:lnSpc>
                <a:spcPct val="150000"/>
              </a:lnSpc>
              <a:spcBef>
                <a:spcPts val="400"/>
              </a:spcBef>
              <a:spcAft>
                <a:spcPts val="0"/>
              </a:spcAft>
              <a:buClr>
                <a:srgbClr val="FFFFFF"/>
              </a:buClr>
              <a:buSzPts val="1000"/>
              <a:buChar char="＋"/>
              <a:defRPr sz="1000">
                <a:solidFill>
                  <a:srgbClr val="FFFFFF"/>
                </a:solidFill>
              </a:defRPr>
            </a:lvl5pPr>
            <a:lvl6pPr marL="2743200" lvl="5" indent="-292100" algn="r" rtl="0">
              <a:lnSpc>
                <a:spcPct val="90000"/>
              </a:lnSpc>
              <a:spcBef>
                <a:spcPts val="400"/>
              </a:spcBef>
              <a:spcAft>
                <a:spcPts val="0"/>
              </a:spcAft>
              <a:buClr>
                <a:srgbClr val="FFFFFF"/>
              </a:buClr>
              <a:buSzPts val="1000"/>
              <a:buChar char="•"/>
              <a:defRPr sz="1000">
                <a:solidFill>
                  <a:srgbClr val="FFFFFF"/>
                </a:solidFill>
              </a:defRPr>
            </a:lvl6pPr>
            <a:lvl7pPr marL="3200400" lvl="6" indent="-292100" algn="r" rtl="0">
              <a:lnSpc>
                <a:spcPct val="90000"/>
              </a:lnSpc>
              <a:spcBef>
                <a:spcPts val="400"/>
              </a:spcBef>
              <a:spcAft>
                <a:spcPts val="0"/>
              </a:spcAft>
              <a:buClr>
                <a:srgbClr val="FFFFFF"/>
              </a:buClr>
              <a:buSzPts val="1000"/>
              <a:buChar char="•"/>
              <a:defRPr sz="1000">
                <a:solidFill>
                  <a:srgbClr val="FFFFFF"/>
                </a:solidFill>
              </a:defRPr>
            </a:lvl7pPr>
            <a:lvl8pPr marL="3657600" lvl="7" indent="-292100" algn="r" rtl="0">
              <a:lnSpc>
                <a:spcPct val="90000"/>
              </a:lnSpc>
              <a:spcBef>
                <a:spcPts val="400"/>
              </a:spcBef>
              <a:spcAft>
                <a:spcPts val="0"/>
              </a:spcAft>
              <a:buClr>
                <a:schemeClr val="dk1"/>
              </a:buClr>
              <a:buSzPts val="1000"/>
              <a:buChar char="•"/>
              <a:defRPr sz="1000"/>
            </a:lvl8pPr>
            <a:lvl9pPr marL="4114800" lvl="8" indent="-292100" algn="r" rtl="0">
              <a:lnSpc>
                <a:spcPct val="90000"/>
              </a:lnSpc>
              <a:spcBef>
                <a:spcPts val="400"/>
              </a:spcBef>
              <a:spcAft>
                <a:spcPts val="0"/>
              </a:spcAft>
              <a:buClr>
                <a:schemeClr val="dk1"/>
              </a:buClr>
              <a:buSzPts val="1000"/>
              <a:buChar char="•"/>
              <a:defRPr sz="1000"/>
            </a:lvl9pPr>
          </a:lstStyle>
          <a:p>
            <a:endParaRPr/>
          </a:p>
        </p:txBody>
      </p:sp>
      <p:sp>
        <p:nvSpPr>
          <p:cNvPr id="917" name="Google Shape;917;p149"/>
          <p:cNvSpPr txBox="1">
            <a:spLocks noGrp="1"/>
          </p:cNvSpPr>
          <p:nvPr>
            <p:ph type="body" idx="4"/>
          </p:nvPr>
        </p:nvSpPr>
        <p:spPr>
          <a:xfrm>
            <a:off x="2933591" y="2145324"/>
            <a:ext cx="945600" cy="268800"/>
          </a:xfrm>
          <a:prstGeom prst="rect">
            <a:avLst/>
          </a:prstGeom>
          <a:noFill/>
          <a:ln>
            <a:noFill/>
          </a:ln>
        </p:spPr>
        <p:txBody>
          <a:bodyPr spcFirstLastPara="1" wrap="square" lIns="34275" tIns="0" rIns="34275" bIns="17125" anchor="t" anchorCtr="0">
            <a:noAutofit/>
          </a:bodyPr>
          <a:lstStyle>
            <a:lvl1pPr marL="457200" lvl="0" indent="-228600" algn="r" rtl="0">
              <a:lnSpc>
                <a:spcPct val="150000"/>
              </a:lnSpc>
              <a:spcBef>
                <a:spcPts val="700"/>
              </a:spcBef>
              <a:spcAft>
                <a:spcPts val="0"/>
              </a:spcAft>
              <a:buSzPts val="1000"/>
              <a:buNone/>
              <a:defRPr sz="1000" b="1">
                <a:solidFill>
                  <a:schemeClr val="accent1"/>
                </a:solidFill>
              </a:defRPr>
            </a:lvl1pPr>
            <a:lvl2pPr marL="914400" lvl="1" indent="-292100" algn="r" rtl="0">
              <a:lnSpc>
                <a:spcPct val="150000"/>
              </a:lnSpc>
              <a:spcBef>
                <a:spcPts val="400"/>
              </a:spcBef>
              <a:spcAft>
                <a:spcPts val="0"/>
              </a:spcAft>
              <a:buClr>
                <a:srgbClr val="FFFFFF"/>
              </a:buClr>
              <a:buSzPts val="1000"/>
              <a:buChar char="＋"/>
              <a:defRPr sz="1000">
                <a:solidFill>
                  <a:srgbClr val="FFFFFF"/>
                </a:solidFill>
              </a:defRPr>
            </a:lvl2pPr>
            <a:lvl3pPr marL="1371600" lvl="2" indent="-292100" algn="r" rtl="0">
              <a:lnSpc>
                <a:spcPct val="150000"/>
              </a:lnSpc>
              <a:spcBef>
                <a:spcPts val="400"/>
              </a:spcBef>
              <a:spcAft>
                <a:spcPts val="0"/>
              </a:spcAft>
              <a:buClr>
                <a:srgbClr val="FFFFFF"/>
              </a:buClr>
              <a:buSzPts val="1000"/>
              <a:buChar char="＞"/>
              <a:defRPr sz="1000">
                <a:solidFill>
                  <a:srgbClr val="FFFFFF"/>
                </a:solidFill>
              </a:defRPr>
            </a:lvl3pPr>
            <a:lvl4pPr marL="1828800" lvl="3" indent="-292100" algn="r" rtl="0">
              <a:lnSpc>
                <a:spcPct val="150000"/>
              </a:lnSpc>
              <a:spcBef>
                <a:spcPts val="400"/>
              </a:spcBef>
              <a:spcAft>
                <a:spcPts val="0"/>
              </a:spcAft>
              <a:buClr>
                <a:srgbClr val="FFFFFF"/>
              </a:buClr>
              <a:buSzPts val="1000"/>
              <a:buChar char="o"/>
              <a:defRPr sz="1000">
                <a:solidFill>
                  <a:srgbClr val="FFFFFF"/>
                </a:solidFill>
              </a:defRPr>
            </a:lvl4pPr>
            <a:lvl5pPr marL="2286000" lvl="4" indent="-292100" algn="r" rtl="0">
              <a:lnSpc>
                <a:spcPct val="150000"/>
              </a:lnSpc>
              <a:spcBef>
                <a:spcPts val="400"/>
              </a:spcBef>
              <a:spcAft>
                <a:spcPts val="0"/>
              </a:spcAft>
              <a:buClr>
                <a:srgbClr val="FFFFFF"/>
              </a:buClr>
              <a:buSzPts val="1000"/>
              <a:buChar char="＋"/>
              <a:defRPr sz="1000">
                <a:solidFill>
                  <a:srgbClr val="FFFFFF"/>
                </a:solidFill>
              </a:defRPr>
            </a:lvl5pPr>
            <a:lvl6pPr marL="2743200" lvl="5" indent="-292100" algn="r" rtl="0">
              <a:lnSpc>
                <a:spcPct val="90000"/>
              </a:lnSpc>
              <a:spcBef>
                <a:spcPts val="400"/>
              </a:spcBef>
              <a:spcAft>
                <a:spcPts val="0"/>
              </a:spcAft>
              <a:buClr>
                <a:srgbClr val="FFFFFF"/>
              </a:buClr>
              <a:buSzPts val="1000"/>
              <a:buChar char="•"/>
              <a:defRPr sz="1000">
                <a:solidFill>
                  <a:srgbClr val="FFFFFF"/>
                </a:solidFill>
              </a:defRPr>
            </a:lvl6pPr>
            <a:lvl7pPr marL="3200400" lvl="6" indent="-292100" algn="r" rtl="0">
              <a:lnSpc>
                <a:spcPct val="90000"/>
              </a:lnSpc>
              <a:spcBef>
                <a:spcPts val="400"/>
              </a:spcBef>
              <a:spcAft>
                <a:spcPts val="0"/>
              </a:spcAft>
              <a:buClr>
                <a:srgbClr val="FFFFFF"/>
              </a:buClr>
              <a:buSzPts val="1000"/>
              <a:buChar char="•"/>
              <a:defRPr sz="1000">
                <a:solidFill>
                  <a:srgbClr val="FFFFFF"/>
                </a:solidFill>
              </a:defRPr>
            </a:lvl7pPr>
            <a:lvl8pPr marL="3657600" lvl="7" indent="-292100" algn="r" rtl="0">
              <a:lnSpc>
                <a:spcPct val="90000"/>
              </a:lnSpc>
              <a:spcBef>
                <a:spcPts val="400"/>
              </a:spcBef>
              <a:spcAft>
                <a:spcPts val="0"/>
              </a:spcAft>
              <a:buClr>
                <a:schemeClr val="dk1"/>
              </a:buClr>
              <a:buSzPts val="1000"/>
              <a:buChar char="•"/>
              <a:defRPr sz="1000"/>
            </a:lvl8pPr>
            <a:lvl9pPr marL="4114800" lvl="8" indent="-292100" algn="r" rtl="0">
              <a:lnSpc>
                <a:spcPct val="90000"/>
              </a:lnSpc>
              <a:spcBef>
                <a:spcPts val="400"/>
              </a:spcBef>
              <a:spcAft>
                <a:spcPts val="0"/>
              </a:spcAft>
              <a:buClr>
                <a:schemeClr val="dk1"/>
              </a:buClr>
              <a:buSzPts val="1000"/>
              <a:buChar char="•"/>
              <a:defRPr sz="1000"/>
            </a:lvl9pPr>
          </a:lstStyle>
          <a:p>
            <a:endParaRPr/>
          </a:p>
        </p:txBody>
      </p:sp>
      <p:sp>
        <p:nvSpPr>
          <p:cNvPr id="918" name="Google Shape;918;p149"/>
          <p:cNvSpPr txBox="1">
            <a:spLocks noGrp="1"/>
          </p:cNvSpPr>
          <p:nvPr>
            <p:ph type="body" idx="5"/>
          </p:nvPr>
        </p:nvSpPr>
        <p:spPr>
          <a:xfrm>
            <a:off x="2933591" y="2646136"/>
            <a:ext cx="945600" cy="268800"/>
          </a:xfrm>
          <a:prstGeom prst="rect">
            <a:avLst/>
          </a:prstGeom>
          <a:noFill/>
          <a:ln>
            <a:noFill/>
          </a:ln>
        </p:spPr>
        <p:txBody>
          <a:bodyPr spcFirstLastPara="1" wrap="square" lIns="34275" tIns="0" rIns="34275" bIns="17125" anchor="t" anchorCtr="0">
            <a:noAutofit/>
          </a:bodyPr>
          <a:lstStyle>
            <a:lvl1pPr marL="457200" lvl="0" indent="-228600" algn="r" rtl="0">
              <a:lnSpc>
                <a:spcPct val="150000"/>
              </a:lnSpc>
              <a:spcBef>
                <a:spcPts val="700"/>
              </a:spcBef>
              <a:spcAft>
                <a:spcPts val="0"/>
              </a:spcAft>
              <a:buSzPts val="1000"/>
              <a:buNone/>
              <a:defRPr sz="1000" b="1">
                <a:solidFill>
                  <a:schemeClr val="accent1"/>
                </a:solidFill>
              </a:defRPr>
            </a:lvl1pPr>
            <a:lvl2pPr marL="914400" lvl="1" indent="-292100" algn="r" rtl="0">
              <a:lnSpc>
                <a:spcPct val="150000"/>
              </a:lnSpc>
              <a:spcBef>
                <a:spcPts val="400"/>
              </a:spcBef>
              <a:spcAft>
                <a:spcPts val="0"/>
              </a:spcAft>
              <a:buClr>
                <a:srgbClr val="FFFFFF"/>
              </a:buClr>
              <a:buSzPts val="1000"/>
              <a:buChar char="＋"/>
              <a:defRPr sz="1000">
                <a:solidFill>
                  <a:srgbClr val="FFFFFF"/>
                </a:solidFill>
              </a:defRPr>
            </a:lvl2pPr>
            <a:lvl3pPr marL="1371600" lvl="2" indent="-292100" algn="r" rtl="0">
              <a:lnSpc>
                <a:spcPct val="150000"/>
              </a:lnSpc>
              <a:spcBef>
                <a:spcPts val="400"/>
              </a:spcBef>
              <a:spcAft>
                <a:spcPts val="0"/>
              </a:spcAft>
              <a:buClr>
                <a:srgbClr val="FFFFFF"/>
              </a:buClr>
              <a:buSzPts val="1000"/>
              <a:buChar char="＞"/>
              <a:defRPr sz="1000">
                <a:solidFill>
                  <a:srgbClr val="FFFFFF"/>
                </a:solidFill>
              </a:defRPr>
            </a:lvl3pPr>
            <a:lvl4pPr marL="1828800" lvl="3" indent="-292100" algn="r" rtl="0">
              <a:lnSpc>
                <a:spcPct val="150000"/>
              </a:lnSpc>
              <a:spcBef>
                <a:spcPts val="400"/>
              </a:spcBef>
              <a:spcAft>
                <a:spcPts val="0"/>
              </a:spcAft>
              <a:buClr>
                <a:srgbClr val="FFFFFF"/>
              </a:buClr>
              <a:buSzPts val="1000"/>
              <a:buChar char="o"/>
              <a:defRPr sz="1000">
                <a:solidFill>
                  <a:srgbClr val="FFFFFF"/>
                </a:solidFill>
              </a:defRPr>
            </a:lvl4pPr>
            <a:lvl5pPr marL="2286000" lvl="4" indent="-292100" algn="r" rtl="0">
              <a:lnSpc>
                <a:spcPct val="150000"/>
              </a:lnSpc>
              <a:spcBef>
                <a:spcPts val="400"/>
              </a:spcBef>
              <a:spcAft>
                <a:spcPts val="0"/>
              </a:spcAft>
              <a:buClr>
                <a:srgbClr val="FFFFFF"/>
              </a:buClr>
              <a:buSzPts val="1000"/>
              <a:buChar char="＋"/>
              <a:defRPr sz="1000">
                <a:solidFill>
                  <a:srgbClr val="FFFFFF"/>
                </a:solidFill>
              </a:defRPr>
            </a:lvl5pPr>
            <a:lvl6pPr marL="2743200" lvl="5" indent="-292100" algn="r" rtl="0">
              <a:lnSpc>
                <a:spcPct val="90000"/>
              </a:lnSpc>
              <a:spcBef>
                <a:spcPts val="400"/>
              </a:spcBef>
              <a:spcAft>
                <a:spcPts val="0"/>
              </a:spcAft>
              <a:buClr>
                <a:srgbClr val="FFFFFF"/>
              </a:buClr>
              <a:buSzPts val="1000"/>
              <a:buChar char="•"/>
              <a:defRPr sz="1000">
                <a:solidFill>
                  <a:srgbClr val="FFFFFF"/>
                </a:solidFill>
              </a:defRPr>
            </a:lvl6pPr>
            <a:lvl7pPr marL="3200400" lvl="6" indent="-292100" algn="r" rtl="0">
              <a:lnSpc>
                <a:spcPct val="90000"/>
              </a:lnSpc>
              <a:spcBef>
                <a:spcPts val="400"/>
              </a:spcBef>
              <a:spcAft>
                <a:spcPts val="0"/>
              </a:spcAft>
              <a:buClr>
                <a:srgbClr val="FFFFFF"/>
              </a:buClr>
              <a:buSzPts val="1000"/>
              <a:buChar char="•"/>
              <a:defRPr sz="1000">
                <a:solidFill>
                  <a:srgbClr val="FFFFFF"/>
                </a:solidFill>
              </a:defRPr>
            </a:lvl7pPr>
            <a:lvl8pPr marL="3657600" lvl="7" indent="-292100" algn="r" rtl="0">
              <a:lnSpc>
                <a:spcPct val="90000"/>
              </a:lnSpc>
              <a:spcBef>
                <a:spcPts val="400"/>
              </a:spcBef>
              <a:spcAft>
                <a:spcPts val="0"/>
              </a:spcAft>
              <a:buClr>
                <a:schemeClr val="dk1"/>
              </a:buClr>
              <a:buSzPts val="1000"/>
              <a:buChar char="•"/>
              <a:defRPr sz="1000"/>
            </a:lvl8pPr>
            <a:lvl9pPr marL="4114800" lvl="8" indent="-292100" algn="r" rtl="0">
              <a:lnSpc>
                <a:spcPct val="90000"/>
              </a:lnSpc>
              <a:spcBef>
                <a:spcPts val="400"/>
              </a:spcBef>
              <a:spcAft>
                <a:spcPts val="0"/>
              </a:spcAft>
              <a:buClr>
                <a:schemeClr val="dk1"/>
              </a:buClr>
              <a:buSzPts val="1000"/>
              <a:buChar char="•"/>
              <a:defRPr sz="1000"/>
            </a:lvl9pPr>
          </a:lstStyle>
          <a:p>
            <a:endParaRPr/>
          </a:p>
        </p:txBody>
      </p:sp>
      <p:sp>
        <p:nvSpPr>
          <p:cNvPr id="919" name="Google Shape;919;p149"/>
          <p:cNvSpPr txBox="1">
            <a:spLocks noGrp="1"/>
          </p:cNvSpPr>
          <p:nvPr>
            <p:ph type="body" idx="6"/>
          </p:nvPr>
        </p:nvSpPr>
        <p:spPr>
          <a:xfrm>
            <a:off x="2933591" y="3146948"/>
            <a:ext cx="945600" cy="268800"/>
          </a:xfrm>
          <a:prstGeom prst="rect">
            <a:avLst/>
          </a:prstGeom>
          <a:noFill/>
          <a:ln>
            <a:noFill/>
          </a:ln>
        </p:spPr>
        <p:txBody>
          <a:bodyPr spcFirstLastPara="1" wrap="square" lIns="34275" tIns="0" rIns="34275" bIns="17125" anchor="t" anchorCtr="0">
            <a:noAutofit/>
          </a:bodyPr>
          <a:lstStyle>
            <a:lvl1pPr marL="457200" lvl="0" indent="-228600" algn="r" rtl="0">
              <a:lnSpc>
                <a:spcPct val="150000"/>
              </a:lnSpc>
              <a:spcBef>
                <a:spcPts val="700"/>
              </a:spcBef>
              <a:spcAft>
                <a:spcPts val="0"/>
              </a:spcAft>
              <a:buSzPts val="1000"/>
              <a:buNone/>
              <a:defRPr sz="1000" b="1">
                <a:solidFill>
                  <a:schemeClr val="accent1"/>
                </a:solidFill>
              </a:defRPr>
            </a:lvl1pPr>
            <a:lvl2pPr marL="914400" lvl="1" indent="-292100" algn="r" rtl="0">
              <a:lnSpc>
                <a:spcPct val="150000"/>
              </a:lnSpc>
              <a:spcBef>
                <a:spcPts val="400"/>
              </a:spcBef>
              <a:spcAft>
                <a:spcPts val="0"/>
              </a:spcAft>
              <a:buClr>
                <a:srgbClr val="FFFFFF"/>
              </a:buClr>
              <a:buSzPts val="1000"/>
              <a:buChar char="＋"/>
              <a:defRPr sz="1000">
                <a:solidFill>
                  <a:srgbClr val="FFFFFF"/>
                </a:solidFill>
              </a:defRPr>
            </a:lvl2pPr>
            <a:lvl3pPr marL="1371600" lvl="2" indent="-292100" algn="r" rtl="0">
              <a:lnSpc>
                <a:spcPct val="150000"/>
              </a:lnSpc>
              <a:spcBef>
                <a:spcPts val="400"/>
              </a:spcBef>
              <a:spcAft>
                <a:spcPts val="0"/>
              </a:spcAft>
              <a:buClr>
                <a:srgbClr val="FFFFFF"/>
              </a:buClr>
              <a:buSzPts val="1000"/>
              <a:buChar char="＞"/>
              <a:defRPr sz="1000">
                <a:solidFill>
                  <a:srgbClr val="FFFFFF"/>
                </a:solidFill>
              </a:defRPr>
            </a:lvl3pPr>
            <a:lvl4pPr marL="1828800" lvl="3" indent="-292100" algn="r" rtl="0">
              <a:lnSpc>
                <a:spcPct val="150000"/>
              </a:lnSpc>
              <a:spcBef>
                <a:spcPts val="400"/>
              </a:spcBef>
              <a:spcAft>
                <a:spcPts val="0"/>
              </a:spcAft>
              <a:buClr>
                <a:srgbClr val="FFFFFF"/>
              </a:buClr>
              <a:buSzPts val="1000"/>
              <a:buChar char="o"/>
              <a:defRPr sz="1000">
                <a:solidFill>
                  <a:srgbClr val="FFFFFF"/>
                </a:solidFill>
              </a:defRPr>
            </a:lvl4pPr>
            <a:lvl5pPr marL="2286000" lvl="4" indent="-292100" algn="r" rtl="0">
              <a:lnSpc>
                <a:spcPct val="150000"/>
              </a:lnSpc>
              <a:spcBef>
                <a:spcPts val="400"/>
              </a:spcBef>
              <a:spcAft>
                <a:spcPts val="0"/>
              </a:spcAft>
              <a:buClr>
                <a:srgbClr val="FFFFFF"/>
              </a:buClr>
              <a:buSzPts val="1000"/>
              <a:buChar char="＋"/>
              <a:defRPr sz="1000">
                <a:solidFill>
                  <a:srgbClr val="FFFFFF"/>
                </a:solidFill>
              </a:defRPr>
            </a:lvl5pPr>
            <a:lvl6pPr marL="2743200" lvl="5" indent="-292100" algn="r" rtl="0">
              <a:lnSpc>
                <a:spcPct val="90000"/>
              </a:lnSpc>
              <a:spcBef>
                <a:spcPts val="400"/>
              </a:spcBef>
              <a:spcAft>
                <a:spcPts val="0"/>
              </a:spcAft>
              <a:buClr>
                <a:srgbClr val="FFFFFF"/>
              </a:buClr>
              <a:buSzPts val="1000"/>
              <a:buChar char="•"/>
              <a:defRPr sz="1000">
                <a:solidFill>
                  <a:srgbClr val="FFFFFF"/>
                </a:solidFill>
              </a:defRPr>
            </a:lvl6pPr>
            <a:lvl7pPr marL="3200400" lvl="6" indent="-292100" algn="r" rtl="0">
              <a:lnSpc>
                <a:spcPct val="90000"/>
              </a:lnSpc>
              <a:spcBef>
                <a:spcPts val="400"/>
              </a:spcBef>
              <a:spcAft>
                <a:spcPts val="0"/>
              </a:spcAft>
              <a:buClr>
                <a:srgbClr val="FFFFFF"/>
              </a:buClr>
              <a:buSzPts val="1000"/>
              <a:buChar char="•"/>
              <a:defRPr sz="1000">
                <a:solidFill>
                  <a:srgbClr val="FFFFFF"/>
                </a:solidFill>
              </a:defRPr>
            </a:lvl7pPr>
            <a:lvl8pPr marL="3657600" lvl="7" indent="-292100" algn="r" rtl="0">
              <a:lnSpc>
                <a:spcPct val="90000"/>
              </a:lnSpc>
              <a:spcBef>
                <a:spcPts val="400"/>
              </a:spcBef>
              <a:spcAft>
                <a:spcPts val="0"/>
              </a:spcAft>
              <a:buClr>
                <a:schemeClr val="dk1"/>
              </a:buClr>
              <a:buSzPts val="1000"/>
              <a:buChar char="•"/>
              <a:defRPr sz="1000"/>
            </a:lvl8pPr>
            <a:lvl9pPr marL="4114800" lvl="8" indent="-292100" algn="r" rtl="0">
              <a:lnSpc>
                <a:spcPct val="90000"/>
              </a:lnSpc>
              <a:spcBef>
                <a:spcPts val="400"/>
              </a:spcBef>
              <a:spcAft>
                <a:spcPts val="0"/>
              </a:spcAft>
              <a:buClr>
                <a:schemeClr val="dk1"/>
              </a:buClr>
              <a:buSzPts val="1000"/>
              <a:buChar char="•"/>
              <a:defRPr sz="1000"/>
            </a:lvl9pPr>
          </a:lstStyle>
          <a:p>
            <a:endParaRPr/>
          </a:p>
        </p:txBody>
      </p:sp>
      <p:sp>
        <p:nvSpPr>
          <p:cNvPr id="920" name="Google Shape;920;p149"/>
          <p:cNvSpPr txBox="1">
            <a:spLocks noGrp="1"/>
          </p:cNvSpPr>
          <p:nvPr>
            <p:ph type="body" idx="7"/>
          </p:nvPr>
        </p:nvSpPr>
        <p:spPr>
          <a:xfrm>
            <a:off x="2933591" y="3647760"/>
            <a:ext cx="945600" cy="268800"/>
          </a:xfrm>
          <a:prstGeom prst="rect">
            <a:avLst/>
          </a:prstGeom>
          <a:noFill/>
          <a:ln>
            <a:noFill/>
          </a:ln>
        </p:spPr>
        <p:txBody>
          <a:bodyPr spcFirstLastPara="1" wrap="square" lIns="34275" tIns="0" rIns="34275" bIns="17125" anchor="t" anchorCtr="0">
            <a:noAutofit/>
          </a:bodyPr>
          <a:lstStyle>
            <a:lvl1pPr marL="457200" lvl="0" indent="-228600" algn="r" rtl="0">
              <a:lnSpc>
                <a:spcPct val="150000"/>
              </a:lnSpc>
              <a:spcBef>
                <a:spcPts val="700"/>
              </a:spcBef>
              <a:spcAft>
                <a:spcPts val="0"/>
              </a:spcAft>
              <a:buSzPts val="1000"/>
              <a:buNone/>
              <a:defRPr sz="1000" b="1">
                <a:solidFill>
                  <a:schemeClr val="accent1"/>
                </a:solidFill>
              </a:defRPr>
            </a:lvl1pPr>
            <a:lvl2pPr marL="914400" lvl="1" indent="-292100" algn="r" rtl="0">
              <a:lnSpc>
                <a:spcPct val="150000"/>
              </a:lnSpc>
              <a:spcBef>
                <a:spcPts val="400"/>
              </a:spcBef>
              <a:spcAft>
                <a:spcPts val="0"/>
              </a:spcAft>
              <a:buClr>
                <a:schemeClr val="lt1"/>
              </a:buClr>
              <a:buSzPts val="1000"/>
              <a:buChar char="＋"/>
              <a:defRPr sz="1000">
                <a:solidFill>
                  <a:schemeClr val="lt1"/>
                </a:solidFill>
              </a:defRPr>
            </a:lvl2pPr>
            <a:lvl3pPr marL="1371600" lvl="2" indent="-292100" algn="r" rtl="0">
              <a:lnSpc>
                <a:spcPct val="150000"/>
              </a:lnSpc>
              <a:spcBef>
                <a:spcPts val="400"/>
              </a:spcBef>
              <a:spcAft>
                <a:spcPts val="0"/>
              </a:spcAft>
              <a:buClr>
                <a:schemeClr val="lt1"/>
              </a:buClr>
              <a:buSzPts val="1000"/>
              <a:buChar char="＞"/>
              <a:defRPr sz="1000">
                <a:solidFill>
                  <a:schemeClr val="lt1"/>
                </a:solidFill>
              </a:defRPr>
            </a:lvl3pPr>
            <a:lvl4pPr marL="1828800" lvl="3" indent="-292100" algn="r" rtl="0">
              <a:lnSpc>
                <a:spcPct val="150000"/>
              </a:lnSpc>
              <a:spcBef>
                <a:spcPts val="400"/>
              </a:spcBef>
              <a:spcAft>
                <a:spcPts val="0"/>
              </a:spcAft>
              <a:buClr>
                <a:schemeClr val="lt1"/>
              </a:buClr>
              <a:buSzPts val="1000"/>
              <a:buChar char="o"/>
              <a:defRPr sz="1000">
                <a:solidFill>
                  <a:schemeClr val="lt1"/>
                </a:solidFill>
              </a:defRPr>
            </a:lvl4pPr>
            <a:lvl5pPr marL="2286000" lvl="4" indent="-292100" algn="r" rtl="0">
              <a:lnSpc>
                <a:spcPct val="150000"/>
              </a:lnSpc>
              <a:spcBef>
                <a:spcPts val="400"/>
              </a:spcBef>
              <a:spcAft>
                <a:spcPts val="0"/>
              </a:spcAft>
              <a:buClr>
                <a:schemeClr val="lt1"/>
              </a:buClr>
              <a:buSzPts val="1000"/>
              <a:buChar char="＋"/>
              <a:defRPr sz="1000">
                <a:solidFill>
                  <a:schemeClr val="lt1"/>
                </a:solidFill>
              </a:defRPr>
            </a:lvl5pPr>
            <a:lvl6pPr marL="2743200" lvl="5" indent="-292100" algn="r" rtl="0">
              <a:lnSpc>
                <a:spcPct val="90000"/>
              </a:lnSpc>
              <a:spcBef>
                <a:spcPts val="400"/>
              </a:spcBef>
              <a:spcAft>
                <a:spcPts val="0"/>
              </a:spcAft>
              <a:buClr>
                <a:schemeClr val="lt1"/>
              </a:buClr>
              <a:buSzPts val="1000"/>
              <a:buChar char="•"/>
              <a:defRPr sz="1000">
                <a:solidFill>
                  <a:schemeClr val="lt1"/>
                </a:solidFill>
              </a:defRPr>
            </a:lvl6pPr>
            <a:lvl7pPr marL="3200400" lvl="6" indent="-292100" algn="r" rtl="0">
              <a:lnSpc>
                <a:spcPct val="90000"/>
              </a:lnSpc>
              <a:spcBef>
                <a:spcPts val="400"/>
              </a:spcBef>
              <a:spcAft>
                <a:spcPts val="0"/>
              </a:spcAft>
              <a:buClr>
                <a:schemeClr val="lt1"/>
              </a:buClr>
              <a:buSzPts val="1000"/>
              <a:buChar char="•"/>
              <a:defRPr sz="1000">
                <a:solidFill>
                  <a:schemeClr val="lt1"/>
                </a:solidFill>
              </a:defRPr>
            </a:lvl7pPr>
            <a:lvl8pPr marL="3657600" lvl="7" indent="-292100" algn="r" rtl="0">
              <a:lnSpc>
                <a:spcPct val="90000"/>
              </a:lnSpc>
              <a:spcBef>
                <a:spcPts val="400"/>
              </a:spcBef>
              <a:spcAft>
                <a:spcPts val="0"/>
              </a:spcAft>
              <a:buClr>
                <a:schemeClr val="dk1"/>
              </a:buClr>
              <a:buSzPts val="1000"/>
              <a:buChar char="•"/>
              <a:defRPr sz="1000"/>
            </a:lvl8pPr>
            <a:lvl9pPr marL="4114800" lvl="8" indent="-292100" algn="r" rtl="0">
              <a:lnSpc>
                <a:spcPct val="90000"/>
              </a:lnSpc>
              <a:spcBef>
                <a:spcPts val="400"/>
              </a:spcBef>
              <a:spcAft>
                <a:spcPts val="0"/>
              </a:spcAft>
              <a:buClr>
                <a:schemeClr val="dk1"/>
              </a:buClr>
              <a:buSzPts val="1000"/>
              <a:buChar char="•"/>
              <a:defRPr sz="1000"/>
            </a:lvl9pPr>
          </a:lstStyle>
          <a:p>
            <a:endParaRPr/>
          </a:p>
        </p:txBody>
      </p:sp>
      <p:sp>
        <p:nvSpPr>
          <p:cNvPr id="921" name="Google Shape;921;p149"/>
          <p:cNvSpPr txBox="1">
            <a:spLocks noGrp="1"/>
          </p:cNvSpPr>
          <p:nvPr>
            <p:ph type="body" idx="8"/>
          </p:nvPr>
        </p:nvSpPr>
        <p:spPr>
          <a:xfrm>
            <a:off x="2933591" y="4148572"/>
            <a:ext cx="945600" cy="268800"/>
          </a:xfrm>
          <a:prstGeom prst="rect">
            <a:avLst/>
          </a:prstGeom>
          <a:noFill/>
          <a:ln>
            <a:noFill/>
          </a:ln>
        </p:spPr>
        <p:txBody>
          <a:bodyPr spcFirstLastPara="1" wrap="square" lIns="34275" tIns="0" rIns="34275" bIns="17125" anchor="t" anchorCtr="0">
            <a:noAutofit/>
          </a:bodyPr>
          <a:lstStyle>
            <a:lvl1pPr marL="457200" lvl="0" indent="-228600" algn="r" rtl="0">
              <a:lnSpc>
                <a:spcPct val="150000"/>
              </a:lnSpc>
              <a:spcBef>
                <a:spcPts val="700"/>
              </a:spcBef>
              <a:spcAft>
                <a:spcPts val="0"/>
              </a:spcAft>
              <a:buSzPts val="1000"/>
              <a:buNone/>
              <a:defRPr sz="1000" b="1">
                <a:solidFill>
                  <a:schemeClr val="accent1"/>
                </a:solidFill>
              </a:defRPr>
            </a:lvl1pPr>
            <a:lvl2pPr marL="914400" lvl="1" indent="-292100" algn="r" rtl="0">
              <a:lnSpc>
                <a:spcPct val="150000"/>
              </a:lnSpc>
              <a:spcBef>
                <a:spcPts val="400"/>
              </a:spcBef>
              <a:spcAft>
                <a:spcPts val="0"/>
              </a:spcAft>
              <a:buClr>
                <a:srgbClr val="FFFFFF"/>
              </a:buClr>
              <a:buSzPts val="1000"/>
              <a:buChar char="＋"/>
              <a:defRPr sz="1000">
                <a:solidFill>
                  <a:srgbClr val="FFFFFF"/>
                </a:solidFill>
              </a:defRPr>
            </a:lvl2pPr>
            <a:lvl3pPr marL="1371600" lvl="2" indent="-292100" algn="r" rtl="0">
              <a:lnSpc>
                <a:spcPct val="150000"/>
              </a:lnSpc>
              <a:spcBef>
                <a:spcPts val="400"/>
              </a:spcBef>
              <a:spcAft>
                <a:spcPts val="0"/>
              </a:spcAft>
              <a:buClr>
                <a:srgbClr val="FFFFFF"/>
              </a:buClr>
              <a:buSzPts val="1000"/>
              <a:buChar char="＞"/>
              <a:defRPr sz="1000">
                <a:solidFill>
                  <a:srgbClr val="FFFFFF"/>
                </a:solidFill>
              </a:defRPr>
            </a:lvl3pPr>
            <a:lvl4pPr marL="1828800" lvl="3" indent="-292100" algn="r" rtl="0">
              <a:lnSpc>
                <a:spcPct val="150000"/>
              </a:lnSpc>
              <a:spcBef>
                <a:spcPts val="400"/>
              </a:spcBef>
              <a:spcAft>
                <a:spcPts val="0"/>
              </a:spcAft>
              <a:buClr>
                <a:srgbClr val="FFFFFF"/>
              </a:buClr>
              <a:buSzPts val="1000"/>
              <a:buChar char="o"/>
              <a:defRPr sz="1000">
                <a:solidFill>
                  <a:srgbClr val="FFFFFF"/>
                </a:solidFill>
              </a:defRPr>
            </a:lvl4pPr>
            <a:lvl5pPr marL="2286000" lvl="4" indent="-292100" algn="r" rtl="0">
              <a:lnSpc>
                <a:spcPct val="150000"/>
              </a:lnSpc>
              <a:spcBef>
                <a:spcPts val="400"/>
              </a:spcBef>
              <a:spcAft>
                <a:spcPts val="0"/>
              </a:spcAft>
              <a:buClr>
                <a:srgbClr val="FFFFFF"/>
              </a:buClr>
              <a:buSzPts val="1000"/>
              <a:buChar char="＋"/>
              <a:defRPr sz="1000">
                <a:solidFill>
                  <a:srgbClr val="FFFFFF"/>
                </a:solidFill>
              </a:defRPr>
            </a:lvl5pPr>
            <a:lvl6pPr marL="2743200" lvl="5" indent="-292100" algn="r" rtl="0">
              <a:lnSpc>
                <a:spcPct val="90000"/>
              </a:lnSpc>
              <a:spcBef>
                <a:spcPts val="400"/>
              </a:spcBef>
              <a:spcAft>
                <a:spcPts val="0"/>
              </a:spcAft>
              <a:buClr>
                <a:srgbClr val="FFFFFF"/>
              </a:buClr>
              <a:buSzPts val="1000"/>
              <a:buChar char="•"/>
              <a:defRPr sz="1000">
                <a:solidFill>
                  <a:srgbClr val="FFFFFF"/>
                </a:solidFill>
              </a:defRPr>
            </a:lvl6pPr>
            <a:lvl7pPr marL="3200400" lvl="6" indent="-292100" algn="r" rtl="0">
              <a:lnSpc>
                <a:spcPct val="90000"/>
              </a:lnSpc>
              <a:spcBef>
                <a:spcPts val="400"/>
              </a:spcBef>
              <a:spcAft>
                <a:spcPts val="0"/>
              </a:spcAft>
              <a:buClr>
                <a:srgbClr val="FFFFFF"/>
              </a:buClr>
              <a:buSzPts val="1000"/>
              <a:buChar char="•"/>
              <a:defRPr sz="1000">
                <a:solidFill>
                  <a:srgbClr val="FFFFFF"/>
                </a:solidFill>
              </a:defRPr>
            </a:lvl7pPr>
            <a:lvl8pPr marL="3657600" lvl="7" indent="-292100" algn="r" rtl="0">
              <a:lnSpc>
                <a:spcPct val="90000"/>
              </a:lnSpc>
              <a:spcBef>
                <a:spcPts val="400"/>
              </a:spcBef>
              <a:spcAft>
                <a:spcPts val="0"/>
              </a:spcAft>
              <a:buClr>
                <a:schemeClr val="dk1"/>
              </a:buClr>
              <a:buSzPts val="1000"/>
              <a:buChar char="•"/>
              <a:defRPr sz="1000"/>
            </a:lvl8pPr>
            <a:lvl9pPr marL="4114800" lvl="8" indent="-292100" algn="r" rtl="0">
              <a:lnSpc>
                <a:spcPct val="90000"/>
              </a:lnSpc>
              <a:spcBef>
                <a:spcPts val="400"/>
              </a:spcBef>
              <a:spcAft>
                <a:spcPts val="0"/>
              </a:spcAft>
              <a:buClr>
                <a:schemeClr val="dk1"/>
              </a:buClr>
              <a:buSzPts val="1000"/>
              <a:buChar char="•"/>
              <a:defRPr sz="1000"/>
            </a:lvl9pPr>
          </a:lstStyle>
          <a:p>
            <a:endParaRPr/>
          </a:p>
        </p:txBody>
      </p:sp>
      <p:sp>
        <p:nvSpPr>
          <p:cNvPr id="922" name="Google Shape;922;p149"/>
          <p:cNvSpPr txBox="1">
            <a:spLocks noGrp="1"/>
          </p:cNvSpPr>
          <p:nvPr>
            <p:ph type="body" idx="9"/>
          </p:nvPr>
        </p:nvSpPr>
        <p:spPr>
          <a:xfrm>
            <a:off x="4256493" y="628587"/>
            <a:ext cx="4342800" cy="334200"/>
          </a:xfrm>
          <a:prstGeom prst="rect">
            <a:avLst/>
          </a:prstGeom>
          <a:noFill/>
          <a:ln>
            <a:noFill/>
          </a:ln>
        </p:spPr>
        <p:txBody>
          <a:bodyPr spcFirstLastPara="1" wrap="square" lIns="34275" tIns="0" rIns="34275" bIns="17125" anchor="t" anchorCtr="0">
            <a:noAutofit/>
          </a:bodyPr>
          <a:lstStyle>
            <a:lvl1pPr marL="457200" lvl="0" indent="-228600" algn="l" rtl="0">
              <a:lnSpc>
                <a:spcPct val="150000"/>
              </a:lnSpc>
              <a:spcBef>
                <a:spcPts val="700"/>
              </a:spcBef>
              <a:spcAft>
                <a:spcPts val="0"/>
              </a:spcAft>
              <a:buSzPts val="1300"/>
              <a:buNone/>
              <a:defRPr/>
            </a:lvl1pPr>
            <a:lvl2pPr marL="914400" lvl="1" indent="-292100" algn="l" rtl="0">
              <a:lnSpc>
                <a:spcPct val="150000"/>
              </a:lnSpc>
              <a:spcBef>
                <a:spcPts val="400"/>
              </a:spcBef>
              <a:spcAft>
                <a:spcPts val="0"/>
              </a:spcAft>
              <a:buSzPts val="1000"/>
              <a:buChar char="＋"/>
              <a:defRPr/>
            </a:lvl2pPr>
            <a:lvl3pPr marL="1371600" lvl="2" indent="-292100" algn="l" rtl="0">
              <a:lnSpc>
                <a:spcPct val="150000"/>
              </a:lnSpc>
              <a:spcBef>
                <a:spcPts val="400"/>
              </a:spcBef>
              <a:spcAft>
                <a:spcPts val="0"/>
              </a:spcAft>
              <a:buSzPts val="1000"/>
              <a:buChar char="＋"/>
              <a:defRPr/>
            </a:lvl3pPr>
            <a:lvl4pPr marL="1828800" lvl="3" indent="-311150" algn="l" rtl="0">
              <a:lnSpc>
                <a:spcPct val="150000"/>
              </a:lnSpc>
              <a:spcBef>
                <a:spcPts val="400"/>
              </a:spcBef>
              <a:spcAft>
                <a:spcPts val="0"/>
              </a:spcAft>
              <a:buClr>
                <a:srgbClr val="FFFFFF"/>
              </a:buClr>
              <a:buSzPts val="1300"/>
              <a:buChar char="o"/>
              <a:defRPr>
                <a:solidFill>
                  <a:srgbClr val="FFFFFF"/>
                </a:solidFill>
              </a:defRPr>
            </a:lvl4pPr>
            <a:lvl5pPr marL="2286000" lvl="4" indent="-311150" algn="l" rtl="0">
              <a:lnSpc>
                <a:spcPct val="150000"/>
              </a:lnSpc>
              <a:spcBef>
                <a:spcPts val="400"/>
              </a:spcBef>
              <a:spcAft>
                <a:spcPts val="0"/>
              </a:spcAft>
              <a:buClr>
                <a:srgbClr val="FFFFFF"/>
              </a:buClr>
              <a:buSzPts val="1300"/>
              <a:buChar char="＋"/>
              <a:defRPr>
                <a:solidFill>
                  <a:srgbClr val="FFFFFF"/>
                </a:solidFill>
              </a:defRPr>
            </a:lvl5pPr>
            <a:lvl6pPr marL="2743200" lvl="5" indent="-311150" algn="l" rtl="0">
              <a:lnSpc>
                <a:spcPct val="90000"/>
              </a:lnSpc>
              <a:spcBef>
                <a:spcPts val="400"/>
              </a:spcBef>
              <a:spcAft>
                <a:spcPts val="0"/>
              </a:spcAft>
              <a:buClr>
                <a:srgbClr val="FFFFFF"/>
              </a:buClr>
              <a:buSzPts val="1300"/>
              <a:buChar char="•"/>
              <a:defRPr>
                <a:solidFill>
                  <a:srgbClr val="FFFFFF"/>
                </a:solidFill>
              </a:defRPr>
            </a:lvl6pPr>
            <a:lvl7pPr marL="3200400" lvl="6" indent="-311150" algn="l" rtl="0">
              <a:lnSpc>
                <a:spcPct val="90000"/>
              </a:lnSpc>
              <a:spcBef>
                <a:spcPts val="400"/>
              </a:spcBef>
              <a:spcAft>
                <a:spcPts val="0"/>
              </a:spcAft>
              <a:buClr>
                <a:srgbClr val="FFFFFF"/>
              </a:buClr>
              <a:buSzPts val="1300"/>
              <a:buChar char="•"/>
              <a:defRPr>
                <a:solidFill>
                  <a:srgbClr val="FFFFFF"/>
                </a:solidFill>
              </a:defRPr>
            </a:lvl7pPr>
            <a:lvl8pPr marL="3657600" lvl="7" indent="-311150" algn="l" rtl="0">
              <a:lnSpc>
                <a:spcPct val="90000"/>
              </a:lnSpc>
              <a:spcBef>
                <a:spcPts val="400"/>
              </a:spcBef>
              <a:spcAft>
                <a:spcPts val="0"/>
              </a:spcAft>
              <a:buClr>
                <a:srgbClr val="FFFFFF"/>
              </a:buClr>
              <a:buSzPts val="1300"/>
              <a:buChar char="•"/>
              <a:defRPr>
                <a:solidFill>
                  <a:srgbClr val="FFFFFF"/>
                </a:solidFill>
              </a:defRPr>
            </a:lvl8pPr>
            <a:lvl9pPr marL="4114800" lvl="8" indent="-311150" algn="l" rtl="0">
              <a:lnSpc>
                <a:spcPct val="90000"/>
              </a:lnSpc>
              <a:spcBef>
                <a:spcPts val="400"/>
              </a:spcBef>
              <a:spcAft>
                <a:spcPts val="0"/>
              </a:spcAft>
              <a:buClr>
                <a:srgbClr val="FFFFFF"/>
              </a:buClr>
              <a:buSzPts val="1300"/>
              <a:buChar char="•"/>
              <a:defRPr>
                <a:solidFill>
                  <a:srgbClr val="FFFFFF"/>
                </a:solidFill>
              </a:defRPr>
            </a:lvl9pPr>
          </a:lstStyle>
          <a:p>
            <a:endParaRPr/>
          </a:p>
        </p:txBody>
      </p:sp>
      <p:sp>
        <p:nvSpPr>
          <p:cNvPr id="923" name="Google Shape;923;p149"/>
          <p:cNvSpPr txBox="1">
            <a:spLocks noGrp="1"/>
          </p:cNvSpPr>
          <p:nvPr>
            <p:ph type="body" idx="13"/>
          </p:nvPr>
        </p:nvSpPr>
        <p:spPr>
          <a:xfrm>
            <a:off x="4256493" y="1133947"/>
            <a:ext cx="4342800" cy="334200"/>
          </a:xfrm>
          <a:prstGeom prst="rect">
            <a:avLst/>
          </a:prstGeom>
          <a:noFill/>
          <a:ln>
            <a:noFill/>
          </a:ln>
        </p:spPr>
        <p:txBody>
          <a:bodyPr spcFirstLastPara="1" wrap="square" lIns="34275" tIns="0" rIns="34275" bIns="17125" anchor="t" anchorCtr="0">
            <a:noAutofit/>
          </a:bodyPr>
          <a:lstStyle>
            <a:lvl1pPr marL="457200" lvl="0" indent="-228600" algn="l" rtl="0">
              <a:lnSpc>
                <a:spcPct val="150000"/>
              </a:lnSpc>
              <a:spcBef>
                <a:spcPts val="700"/>
              </a:spcBef>
              <a:spcAft>
                <a:spcPts val="0"/>
              </a:spcAft>
              <a:buSzPts val="1300"/>
              <a:buNone/>
              <a:defRPr/>
            </a:lvl1pPr>
            <a:lvl2pPr marL="914400" lvl="1" indent="-292100" algn="l" rtl="0">
              <a:lnSpc>
                <a:spcPct val="150000"/>
              </a:lnSpc>
              <a:spcBef>
                <a:spcPts val="400"/>
              </a:spcBef>
              <a:spcAft>
                <a:spcPts val="0"/>
              </a:spcAft>
              <a:buSzPts val="1000"/>
              <a:buChar char="＋"/>
              <a:defRPr/>
            </a:lvl2pPr>
            <a:lvl3pPr marL="1371600" lvl="2" indent="-292100" algn="l" rtl="0">
              <a:lnSpc>
                <a:spcPct val="150000"/>
              </a:lnSpc>
              <a:spcBef>
                <a:spcPts val="400"/>
              </a:spcBef>
              <a:spcAft>
                <a:spcPts val="0"/>
              </a:spcAft>
              <a:buSzPts val="1000"/>
              <a:buChar char="＋"/>
              <a:defRPr/>
            </a:lvl3pPr>
            <a:lvl4pPr marL="1828800" lvl="3" indent="-311150" algn="l" rtl="0">
              <a:lnSpc>
                <a:spcPct val="150000"/>
              </a:lnSpc>
              <a:spcBef>
                <a:spcPts val="400"/>
              </a:spcBef>
              <a:spcAft>
                <a:spcPts val="0"/>
              </a:spcAft>
              <a:buClr>
                <a:srgbClr val="FFFFFF"/>
              </a:buClr>
              <a:buSzPts val="1300"/>
              <a:buChar char="o"/>
              <a:defRPr>
                <a:solidFill>
                  <a:srgbClr val="FFFFFF"/>
                </a:solidFill>
              </a:defRPr>
            </a:lvl4pPr>
            <a:lvl5pPr marL="2286000" lvl="4" indent="-311150" algn="l" rtl="0">
              <a:lnSpc>
                <a:spcPct val="150000"/>
              </a:lnSpc>
              <a:spcBef>
                <a:spcPts val="400"/>
              </a:spcBef>
              <a:spcAft>
                <a:spcPts val="0"/>
              </a:spcAft>
              <a:buClr>
                <a:srgbClr val="FFFFFF"/>
              </a:buClr>
              <a:buSzPts val="1300"/>
              <a:buChar char="＋"/>
              <a:defRPr>
                <a:solidFill>
                  <a:srgbClr val="FFFFFF"/>
                </a:solidFill>
              </a:defRPr>
            </a:lvl5pPr>
            <a:lvl6pPr marL="2743200" lvl="5" indent="-311150" algn="l" rtl="0">
              <a:lnSpc>
                <a:spcPct val="90000"/>
              </a:lnSpc>
              <a:spcBef>
                <a:spcPts val="400"/>
              </a:spcBef>
              <a:spcAft>
                <a:spcPts val="0"/>
              </a:spcAft>
              <a:buClr>
                <a:srgbClr val="FFFFFF"/>
              </a:buClr>
              <a:buSzPts val="1300"/>
              <a:buChar char="•"/>
              <a:defRPr>
                <a:solidFill>
                  <a:srgbClr val="FFFFFF"/>
                </a:solidFill>
              </a:defRPr>
            </a:lvl6pPr>
            <a:lvl7pPr marL="3200400" lvl="6" indent="-311150" algn="l" rtl="0">
              <a:lnSpc>
                <a:spcPct val="90000"/>
              </a:lnSpc>
              <a:spcBef>
                <a:spcPts val="400"/>
              </a:spcBef>
              <a:spcAft>
                <a:spcPts val="0"/>
              </a:spcAft>
              <a:buClr>
                <a:srgbClr val="FFFFFF"/>
              </a:buClr>
              <a:buSzPts val="1300"/>
              <a:buChar char="•"/>
              <a:defRPr>
                <a:solidFill>
                  <a:srgbClr val="FFFFFF"/>
                </a:solidFill>
              </a:defRPr>
            </a:lvl7pPr>
            <a:lvl8pPr marL="3657600" lvl="7" indent="-311150" algn="l" rtl="0">
              <a:lnSpc>
                <a:spcPct val="90000"/>
              </a:lnSpc>
              <a:spcBef>
                <a:spcPts val="400"/>
              </a:spcBef>
              <a:spcAft>
                <a:spcPts val="0"/>
              </a:spcAft>
              <a:buClr>
                <a:srgbClr val="FFFFFF"/>
              </a:buClr>
              <a:buSzPts val="1300"/>
              <a:buChar char="•"/>
              <a:defRPr>
                <a:solidFill>
                  <a:srgbClr val="FFFFFF"/>
                </a:solidFill>
              </a:defRPr>
            </a:lvl8pPr>
            <a:lvl9pPr marL="4114800" lvl="8" indent="-311150" algn="l" rtl="0">
              <a:lnSpc>
                <a:spcPct val="90000"/>
              </a:lnSpc>
              <a:spcBef>
                <a:spcPts val="400"/>
              </a:spcBef>
              <a:spcAft>
                <a:spcPts val="0"/>
              </a:spcAft>
              <a:buClr>
                <a:srgbClr val="FFFFFF"/>
              </a:buClr>
              <a:buSzPts val="1300"/>
              <a:buChar char="•"/>
              <a:defRPr>
                <a:solidFill>
                  <a:srgbClr val="FFFFFF"/>
                </a:solidFill>
              </a:defRPr>
            </a:lvl9pPr>
          </a:lstStyle>
          <a:p>
            <a:endParaRPr/>
          </a:p>
        </p:txBody>
      </p:sp>
      <p:sp>
        <p:nvSpPr>
          <p:cNvPr id="924" name="Google Shape;924;p149"/>
          <p:cNvSpPr txBox="1">
            <a:spLocks noGrp="1"/>
          </p:cNvSpPr>
          <p:nvPr>
            <p:ph type="body" idx="14"/>
          </p:nvPr>
        </p:nvSpPr>
        <p:spPr>
          <a:xfrm>
            <a:off x="4256493" y="1632705"/>
            <a:ext cx="4342800" cy="334200"/>
          </a:xfrm>
          <a:prstGeom prst="rect">
            <a:avLst/>
          </a:prstGeom>
          <a:noFill/>
          <a:ln>
            <a:noFill/>
          </a:ln>
        </p:spPr>
        <p:txBody>
          <a:bodyPr spcFirstLastPara="1" wrap="square" lIns="34275" tIns="0" rIns="34275" bIns="17125" anchor="t" anchorCtr="0">
            <a:noAutofit/>
          </a:bodyPr>
          <a:lstStyle>
            <a:lvl1pPr marL="457200" lvl="0" indent="-228600" algn="l" rtl="0">
              <a:lnSpc>
                <a:spcPct val="150000"/>
              </a:lnSpc>
              <a:spcBef>
                <a:spcPts val="700"/>
              </a:spcBef>
              <a:spcAft>
                <a:spcPts val="0"/>
              </a:spcAft>
              <a:buSzPts val="1300"/>
              <a:buNone/>
              <a:defRPr/>
            </a:lvl1pPr>
            <a:lvl2pPr marL="914400" lvl="1" indent="-292100" algn="l" rtl="0">
              <a:lnSpc>
                <a:spcPct val="150000"/>
              </a:lnSpc>
              <a:spcBef>
                <a:spcPts val="400"/>
              </a:spcBef>
              <a:spcAft>
                <a:spcPts val="0"/>
              </a:spcAft>
              <a:buSzPts val="1000"/>
              <a:buChar char="＋"/>
              <a:defRPr/>
            </a:lvl2pPr>
            <a:lvl3pPr marL="1371600" lvl="2" indent="-292100" algn="l" rtl="0">
              <a:lnSpc>
                <a:spcPct val="150000"/>
              </a:lnSpc>
              <a:spcBef>
                <a:spcPts val="400"/>
              </a:spcBef>
              <a:spcAft>
                <a:spcPts val="0"/>
              </a:spcAft>
              <a:buSzPts val="1000"/>
              <a:buChar char="＋"/>
              <a:defRPr/>
            </a:lvl3pPr>
            <a:lvl4pPr marL="1828800" lvl="3" indent="-311150" algn="l" rtl="0">
              <a:lnSpc>
                <a:spcPct val="150000"/>
              </a:lnSpc>
              <a:spcBef>
                <a:spcPts val="400"/>
              </a:spcBef>
              <a:spcAft>
                <a:spcPts val="0"/>
              </a:spcAft>
              <a:buClr>
                <a:srgbClr val="FFFFFF"/>
              </a:buClr>
              <a:buSzPts val="1300"/>
              <a:buChar char="o"/>
              <a:defRPr>
                <a:solidFill>
                  <a:srgbClr val="FFFFFF"/>
                </a:solidFill>
              </a:defRPr>
            </a:lvl4pPr>
            <a:lvl5pPr marL="2286000" lvl="4" indent="-311150" algn="l" rtl="0">
              <a:lnSpc>
                <a:spcPct val="150000"/>
              </a:lnSpc>
              <a:spcBef>
                <a:spcPts val="400"/>
              </a:spcBef>
              <a:spcAft>
                <a:spcPts val="0"/>
              </a:spcAft>
              <a:buClr>
                <a:srgbClr val="FFFFFF"/>
              </a:buClr>
              <a:buSzPts val="1300"/>
              <a:buChar char="＋"/>
              <a:defRPr>
                <a:solidFill>
                  <a:srgbClr val="FFFFFF"/>
                </a:solidFill>
              </a:defRPr>
            </a:lvl5pPr>
            <a:lvl6pPr marL="2743200" lvl="5" indent="-311150" algn="l" rtl="0">
              <a:lnSpc>
                <a:spcPct val="90000"/>
              </a:lnSpc>
              <a:spcBef>
                <a:spcPts val="400"/>
              </a:spcBef>
              <a:spcAft>
                <a:spcPts val="0"/>
              </a:spcAft>
              <a:buClr>
                <a:srgbClr val="FFFFFF"/>
              </a:buClr>
              <a:buSzPts val="1300"/>
              <a:buChar char="•"/>
              <a:defRPr>
                <a:solidFill>
                  <a:srgbClr val="FFFFFF"/>
                </a:solidFill>
              </a:defRPr>
            </a:lvl6pPr>
            <a:lvl7pPr marL="3200400" lvl="6" indent="-311150" algn="l" rtl="0">
              <a:lnSpc>
                <a:spcPct val="90000"/>
              </a:lnSpc>
              <a:spcBef>
                <a:spcPts val="400"/>
              </a:spcBef>
              <a:spcAft>
                <a:spcPts val="0"/>
              </a:spcAft>
              <a:buClr>
                <a:srgbClr val="FFFFFF"/>
              </a:buClr>
              <a:buSzPts val="1300"/>
              <a:buChar char="•"/>
              <a:defRPr>
                <a:solidFill>
                  <a:srgbClr val="FFFFFF"/>
                </a:solidFill>
              </a:defRPr>
            </a:lvl7pPr>
            <a:lvl8pPr marL="3657600" lvl="7" indent="-311150" algn="l" rtl="0">
              <a:lnSpc>
                <a:spcPct val="90000"/>
              </a:lnSpc>
              <a:spcBef>
                <a:spcPts val="400"/>
              </a:spcBef>
              <a:spcAft>
                <a:spcPts val="0"/>
              </a:spcAft>
              <a:buClr>
                <a:srgbClr val="FFFFFF"/>
              </a:buClr>
              <a:buSzPts val="1300"/>
              <a:buChar char="•"/>
              <a:defRPr>
                <a:solidFill>
                  <a:srgbClr val="FFFFFF"/>
                </a:solidFill>
              </a:defRPr>
            </a:lvl8pPr>
            <a:lvl9pPr marL="4114800" lvl="8" indent="-311150" algn="l" rtl="0">
              <a:lnSpc>
                <a:spcPct val="90000"/>
              </a:lnSpc>
              <a:spcBef>
                <a:spcPts val="400"/>
              </a:spcBef>
              <a:spcAft>
                <a:spcPts val="0"/>
              </a:spcAft>
              <a:buClr>
                <a:srgbClr val="FFFFFF"/>
              </a:buClr>
              <a:buSzPts val="1300"/>
              <a:buChar char="•"/>
              <a:defRPr>
                <a:solidFill>
                  <a:srgbClr val="FFFFFF"/>
                </a:solidFill>
              </a:defRPr>
            </a:lvl9pPr>
          </a:lstStyle>
          <a:p>
            <a:endParaRPr/>
          </a:p>
        </p:txBody>
      </p:sp>
      <p:sp>
        <p:nvSpPr>
          <p:cNvPr id="925" name="Google Shape;925;p149"/>
          <p:cNvSpPr txBox="1">
            <a:spLocks noGrp="1"/>
          </p:cNvSpPr>
          <p:nvPr>
            <p:ph type="body" idx="15"/>
          </p:nvPr>
        </p:nvSpPr>
        <p:spPr>
          <a:xfrm>
            <a:off x="4256493" y="2133172"/>
            <a:ext cx="4342800" cy="334200"/>
          </a:xfrm>
          <a:prstGeom prst="rect">
            <a:avLst/>
          </a:prstGeom>
          <a:noFill/>
          <a:ln>
            <a:noFill/>
          </a:ln>
        </p:spPr>
        <p:txBody>
          <a:bodyPr spcFirstLastPara="1" wrap="square" lIns="34275" tIns="0" rIns="34275" bIns="17125" anchor="t" anchorCtr="0">
            <a:noAutofit/>
          </a:bodyPr>
          <a:lstStyle>
            <a:lvl1pPr marL="457200" lvl="0" indent="-228600" algn="l" rtl="0">
              <a:lnSpc>
                <a:spcPct val="150000"/>
              </a:lnSpc>
              <a:spcBef>
                <a:spcPts val="700"/>
              </a:spcBef>
              <a:spcAft>
                <a:spcPts val="0"/>
              </a:spcAft>
              <a:buSzPts val="1300"/>
              <a:buNone/>
              <a:defRPr/>
            </a:lvl1pPr>
            <a:lvl2pPr marL="914400" lvl="1" indent="-292100" algn="l" rtl="0">
              <a:lnSpc>
                <a:spcPct val="150000"/>
              </a:lnSpc>
              <a:spcBef>
                <a:spcPts val="400"/>
              </a:spcBef>
              <a:spcAft>
                <a:spcPts val="0"/>
              </a:spcAft>
              <a:buSzPts val="1000"/>
              <a:buChar char="＋"/>
              <a:defRPr/>
            </a:lvl2pPr>
            <a:lvl3pPr marL="1371600" lvl="2" indent="-292100" algn="l" rtl="0">
              <a:lnSpc>
                <a:spcPct val="150000"/>
              </a:lnSpc>
              <a:spcBef>
                <a:spcPts val="400"/>
              </a:spcBef>
              <a:spcAft>
                <a:spcPts val="0"/>
              </a:spcAft>
              <a:buSzPts val="1000"/>
              <a:buChar char="＋"/>
              <a:defRPr/>
            </a:lvl3pPr>
            <a:lvl4pPr marL="1828800" lvl="3" indent="-311150" algn="l" rtl="0">
              <a:lnSpc>
                <a:spcPct val="150000"/>
              </a:lnSpc>
              <a:spcBef>
                <a:spcPts val="400"/>
              </a:spcBef>
              <a:spcAft>
                <a:spcPts val="0"/>
              </a:spcAft>
              <a:buClr>
                <a:srgbClr val="FFFFFF"/>
              </a:buClr>
              <a:buSzPts val="1300"/>
              <a:buChar char="o"/>
              <a:defRPr>
                <a:solidFill>
                  <a:srgbClr val="FFFFFF"/>
                </a:solidFill>
              </a:defRPr>
            </a:lvl4pPr>
            <a:lvl5pPr marL="2286000" lvl="4" indent="-311150" algn="l" rtl="0">
              <a:lnSpc>
                <a:spcPct val="150000"/>
              </a:lnSpc>
              <a:spcBef>
                <a:spcPts val="400"/>
              </a:spcBef>
              <a:spcAft>
                <a:spcPts val="0"/>
              </a:spcAft>
              <a:buClr>
                <a:srgbClr val="FFFFFF"/>
              </a:buClr>
              <a:buSzPts val="1300"/>
              <a:buChar char="＋"/>
              <a:defRPr>
                <a:solidFill>
                  <a:srgbClr val="FFFFFF"/>
                </a:solidFill>
              </a:defRPr>
            </a:lvl5pPr>
            <a:lvl6pPr marL="2743200" lvl="5" indent="-311150" algn="l" rtl="0">
              <a:lnSpc>
                <a:spcPct val="90000"/>
              </a:lnSpc>
              <a:spcBef>
                <a:spcPts val="400"/>
              </a:spcBef>
              <a:spcAft>
                <a:spcPts val="0"/>
              </a:spcAft>
              <a:buClr>
                <a:srgbClr val="FFFFFF"/>
              </a:buClr>
              <a:buSzPts val="1300"/>
              <a:buChar char="•"/>
              <a:defRPr>
                <a:solidFill>
                  <a:srgbClr val="FFFFFF"/>
                </a:solidFill>
              </a:defRPr>
            </a:lvl6pPr>
            <a:lvl7pPr marL="3200400" lvl="6" indent="-311150" algn="l" rtl="0">
              <a:lnSpc>
                <a:spcPct val="90000"/>
              </a:lnSpc>
              <a:spcBef>
                <a:spcPts val="400"/>
              </a:spcBef>
              <a:spcAft>
                <a:spcPts val="0"/>
              </a:spcAft>
              <a:buClr>
                <a:srgbClr val="FFFFFF"/>
              </a:buClr>
              <a:buSzPts val="1300"/>
              <a:buChar char="•"/>
              <a:defRPr>
                <a:solidFill>
                  <a:srgbClr val="FFFFFF"/>
                </a:solidFill>
              </a:defRPr>
            </a:lvl7pPr>
            <a:lvl8pPr marL="3657600" lvl="7" indent="-311150" algn="l" rtl="0">
              <a:lnSpc>
                <a:spcPct val="90000"/>
              </a:lnSpc>
              <a:spcBef>
                <a:spcPts val="400"/>
              </a:spcBef>
              <a:spcAft>
                <a:spcPts val="0"/>
              </a:spcAft>
              <a:buClr>
                <a:srgbClr val="FFFFFF"/>
              </a:buClr>
              <a:buSzPts val="1300"/>
              <a:buChar char="•"/>
              <a:defRPr>
                <a:solidFill>
                  <a:srgbClr val="FFFFFF"/>
                </a:solidFill>
              </a:defRPr>
            </a:lvl8pPr>
            <a:lvl9pPr marL="4114800" lvl="8" indent="-311150" algn="l" rtl="0">
              <a:lnSpc>
                <a:spcPct val="90000"/>
              </a:lnSpc>
              <a:spcBef>
                <a:spcPts val="400"/>
              </a:spcBef>
              <a:spcAft>
                <a:spcPts val="0"/>
              </a:spcAft>
              <a:buClr>
                <a:srgbClr val="FFFFFF"/>
              </a:buClr>
              <a:buSzPts val="1300"/>
              <a:buChar char="•"/>
              <a:defRPr>
                <a:solidFill>
                  <a:srgbClr val="FFFFFF"/>
                </a:solidFill>
              </a:defRPr>
            </a:lvl9pPr>
          </a:lstStyle>
          <a:p>
            <a:endParaRPr/>
          </a:p>
        </p:txBody>
      </p:sp>
      <p:sp>
        <p:nvSpPr>
          <p:cNvPr id="926" name="Google Shape;926;p149"/>
          <p:cNvSpPr txBox="1">
            <a:spLocks noGrp="1"/>
          </p:cNvSpPr>
          <p:nvPr>
            <p:ph type="body" idx="16"/>
          </p:nvPr>
        </p:nvSpPr>
        <p:spPr>
          <a:xfrm>
            <a:off x="4256493" y="2626643"/>
            <a:ext cx="4342800" cy="334200"/>
          </a:xfrm>
          <a:prstGeom prst="rect">
            <a:avLst/>
          </a:prstGeom>
          <a:noFill/>
          <a:ln>
            <a:noFill/>
          </a:ln>
        </p:spPr>
        <p:txBody>
          <a:bodyPr spcFirstLastPara="1" wrap="square" lIns="34275" tIns="0" rIns="34275" bIns="17125" anchor="t" anchorCtr="0">
            <a:noAutofit/>
          </a:bodyPr>
          <a:lstStyle>
            <a:lvl1pPr marL="457200" lvl="0" indent="-228600" algn="l" rtl="0">
              <a:lnSpc>
                <a:spcPct val="150000"/>
              </a:lnSpc>
              <a:spcBef>
                <a:spcPts val="700"/>
              </a:spcBef>
              <a:spcAft>
                <a:spcPts val="0"/>
              </a:spcAft>
              <a:buSzPts val="1300"/>
              <a:buNone/>
              <a:defRPr/>
            </a:lvl1pPr>
            <a:lvl2pPr marL="914400" lvl="1" indent="-292100" algn="l" rtl="0">
              <a:lnSpc>
                <a:spcPct val="150000"/>
              </a:lnSpc>
              <a:spcBef>
                <a:spcPts val="400"/>
              </a:spcBef>
              <a:spcAft>
                <a:spcPts val="0"/>
              </a:spcAft>
              <a:buSzPts val="1000"/>
              <a:buChar char="＋"/>
              <a:defRPr/>
            </a:lvl2pPr>
            <a:lvl3pPr marL="1371600" lvl="2" indent="-292100" algn="l" rtl="0">
              <a:lnSpc>
                <a:spcPct val="150000"/>
              </a:lnSpc>
              <a:spcBef>
                <a:spcPts val="400"/>
              </a:spcBef>
              <a:spcAft>
                <a:spcPts val="0"/>
              </a:spcAft>
              <a:buSzPts val="1000"/>
              <a:buChar char="＋"/>
              <a:defRPr/>
            </a:lvl3pPr>
            <a:lvl4pPr marL="1828800" lvl="3" indent="-311150" algn="l" rtl="0">
              <a:lnSpc>
                <a:spcPct val="150000"/>
              </a:lnSpc>
              <a:spcBef>
                <a:spcPts val="400"/>
              </a:spcBef>
              <a:spcAft>
                <a:spcPts val="0"/>
              </a:spcAft>
              <a:buClr>
                <a:srgbClr val="FFFFFF"/>
              </a:buClr>
              <a:buSzPts val="1300"/>
              <a:buChar char="o"/>
              <a:defRPr>
                <a:solidFill>
                  <a:srgbClr val="FFFFFF"/>
                </a:solidFill>
              </a:defRPr>
            </a:lvl4pPr>
            <a:lvl5pPr marL="2286000" lvl="4" indent="-311150" algn="l" rtl="0">
              <a:lnSpc>
                <a:spcPct val="150000"/>
              </a:lnSpc>
              <a:spcBef>
                <a:spcPts val="400"/>
              </a:spcBef>
              <a:spcAft>
                <a:spcPts val="0"/>
              </a:spcAft>
              <a:buClr>
                <a:srgbClr val="FFFFFF"/>
              </a:buClr>
              <a:buSzPts val="1300"/>
              <a:buChar char="＋"/>
              <a:defRPr>
                <a:solidFill>
                  <a:srgbClr val="FFFFFF"/>
                </a:solidFill>
              </a:defRPr>
            </a:lvl5pPr>
            <a:lvl6pPr marL="2743200" lvl="5" indent="-311150" algn="l" rtl="0">
              <a:lnSpc>
                <a:spcPct val="90000"/>
              </a:lnSpc>
              <a:spcBef>
                <a:spcPts val="400"/>
              </a:spcBef>
              <a:spcAft>
                <a:spcPts val="0"/>
              </a:spcAft>
              <a:buClr>
                <a:srgbClr val="FFFFFF"/>
              </a:buClr>
              <a:buSzPts val="1300"/>
              <a:buChar char="•"/>
              <a:defRPr>
                <a:solidFill>
                  <a:srgbClr val="FFFFFF"/>
                </a:solidFill>
              </a:defRPr>
            </a:lvl6pPr>
            <a:lvl7pPr marL="3200400" lvl="6" indent="-311150" algn="l" rtl="0">
              <a:lnSpc>
                <a:spcPct val="90000"/>
              </a:lnSpc>
              <a:spcBef>
                <a:spcPts val="400"/>
              </a:spcBef>
              <a:spcAft>
                <a:spcPts val="0"/>
              </a:spcAft>
              <a:buClr>
                <a:srgbClr val="FFFFFF"/>
              </a:buClr>
              <a:buSzPts val="1300"/>
              <a:buChar char="•"/>
              <a:defRPr>
                <a:solidFill>
                  <a:srgbClr val="FFFFFF"/>
                </a:solidFill>
              </a:defRPr>
            </a:lvl7pPr>
            <a:lvl8pPr marL="3657600" lvl="7" indent="-311150" algn="l" rtl="0">
              <a:lnSpc>
                <a:spcPct val="90000"/>
              </a:lnSpc>
              <a:spcBef>
                <a:spcPts val="400"/>
              </a:spcBef>
              <a:spcAft>
                <a:spcPts val="0"/>
              </a:spcAft>
              <a:buClr>
                <a:srgbClr val="FFFFFF"/>
              </a:buClr>
              <a:buSzPts val="1300"/>
              <a:buChar char="•"/>
              <a:defRPr>
                <a:solidFill>
                  <a:srgbClr val="FFFFFF"/>
                </a:solidFill>
              </a:defRPr>
            </a:lvl8pPr>
            <a:lvl9pPr marL="4114800" lvl="8" indent="-311150" algn="l" rtl="0">
              <a:lnSpc>
                <a:spcPct val="90000"/>
              </a:lnSpc>
              <a:spcBef>
                <a:spcPts val="400"/>
              </a:spcBef>
              <a:spcAft>
                <a:spcPts val="0"/>
              </a:spcAft>
              <a:buClr>
                <a:srgbClr val="FFFFFF"/>
              </a:buClr>
              <a:buSzPts val="1300"/>
              <a:buChar char="•"/>
              <a:defRPr>
                <a:solidFill>
                  <a:srgbClr val="FFFFFF"/>
                </a:solidFill>
              </a:defRPr>
            </a:lvl9pPr>
          </a:lstStyle>
          <a:p>
            <a:endParaRPr/>
          </a:p>
        </p:txBody>
      </p:sp>
      <p:sp>
        <p:nvSpPr>
          <p:cNvPr id="927" name="Google Shape;927;p149"/>
          <p:cNvSpPr txBox="1">
            <a:spLocks noGrp="1"/>
          </p:cNvSpPr>
          <p:nvPr>
            <p:ph type="body" idx="17"/>
          </p:nvPr>
        </p:nvSpPr>
        <p:spPr>
          <a:xfrm>
            <a:off x="4256493" y="3124884"/>
            <a:ext cx="4342800" cy="334200"/>
          </a:xfrm>
          <a:prstGeom prst="rect">
            <a:avLst/>
          </a:prstGeom>
          <a:noFill/>
          <a:ln>
            <a:noFill/>
          </a:ln>
        </p:spPr>
        <p:txBody>
          <a:bodyPr spcFirstLastPara="1" wrap="square" lIns="34275" tIns="0" rIns="34275" bIns="17125" anchor="t" anchorCtr="0">
            <a:noAutofit/>
          </a:bodyPr>
          <a:lstStyle>
            <a:lvl1pPr marL="457200" lvl="0" indent="-228600" algn="l" rtl="0">
              <a:lnSpc>
                <a:spcPct val="150000"/>
              </a:lnSpc>
              <a:spcBef>
                <a:spcPts val="700"/>
              </a:spcBef>
              <a:spcAft>
                <a:spcPts val="0"/>
              </a:spcAft>
              <a:buSzPts val="1300"/>
              <a:buNone/>
              <a:defRPr/>
            </a:lvl1pPr>
            <a:lvl2pPr marL="914400" lvl="1" indent="-292100" algn="l" rtl="0">
              <a:lnSpc>
                <a:spcPct val="150000"/>
              </a:lnSpc>
              <a:spcBef>
                <a:spcPts val="400"/>
              </a:spcBef>
              <a:spcAft>
                <a:spcPts val="0"/>
              </a:spcAft>
              <a:buSzPts val="1000"/>
              <a:buChar char="＋"/>
              <a:defRPr/>
            </a:lvl2pPr>
            <a:lvl3pPr marL="1371600" lvl="2" indent="-292100" algn="l" rtl="0">
              <a:lnSpc>
                <a:spcPct val="150000"/>
              </a:lnSpc>
              <a:spcBef>
                <a:spcPts val="400"/>
              </a:spcBef>
              <a:spcAft>
                <a:spcPts val="0"/>
              </a:spcAft>
              <a:buSzPts val="1000"/>
              <a:buChar char="＋"/>
              <a:defRPr/>
            </a:lvl3pPr>
            <a:lvl4pPr marL="1828800" lvl="3" indent="-311150" algn="l" rtl="0">
              <a:lnSpc>
                <a:spcPct val="150000"/>
              </a:lnSpc>
              <a:spcBef>
                <a:spcPts val="400"/>
              </a:spcBef>
              <a:spcAft>
                <a:spcPts val="0"/>
              </a:spcAft>
              <a:buClr>
                <a:srgbClr val="FFFFFF"/>
              </a:buClr>
              <a:buSzPts val="1300"/>
              <a:buChar char="o"/>
              <a:defRPr>
                <a:solidFill>
                  <a:srgbClr val="FFFFFF"/>
                </a:solidFill>
              </a:defRPr>
            </a:lvl4pPr>
            <a:lvl5pPr marL="2286000" lvl="4" indent="-311150" algn="l" rtl="0">
              <a:lnSpc>
                <a:spcPct val="150000"/>
              </a:lnSpc>
              <a:spcBef>
                <a:spcPts val="400"/>
              </a:spcBef>
              <a:spcAft>
                <a:spcPts val="0"/>
              </a:spcAft>
              <a:buClr>
                <a:srgbClr val="FFFFFF"/>
              </a:buClr>
              <a:buSzPts val="1300"/>
              <a:buChar char="＋"/>
              <a:defRPr>
                <a:solidFill>
                  <a:srgbClr val="FFFFFF"/>
                </a:solidFill>
              </a:defRPr>
            </a:lvl5pPr>
            <a:lvl6pPr marL="2743200" lvl="5" indent="-311150" algn="l" rtl="0">
              <a:lnSpc>
                <a:spcPct val="90000"/>
              </a:lnSpc>
              <a:spcBef>
                <a:spcPts val="400"/>
              </a:spcBef>
              <a:spcAft>
                <a:spcPts val="0"/>
              </a:spcAft>
              <a:buClr>
                <a:srgbClr val="FFFFFF"/>
              </a:buClr>
              <a:buSzPts val="1300"/>
              <a:buChar char="•"/>
              <a:defRPr>
                <a:solidFill>
                  <a:srgbClr val="FFFFFF"/>
                </a:solidFill>
              </a:defRPr>
            </a:lvl6pPr>
            <a:lvl7pPr marL="3200400" lvl="6" indent="-311150" algn="l" rtl="0">
              <a:lnSpc>
                <a:spcPct val="90000"/>
              </a:lnSpc>
              <a:spcBef>
                <a:spcPts val="400"/>
              </a:spcBef>
              <a:spcAft>
                <a:spcPts val="0"/>
              </a:spcAft>
              <a:buClr>
                <a:srgbClr val="FFFFFF"/>
              </a:buClr>
              <a:buSzPts val="1300"/>
              <a:buChar char="•"/>
              <a:defRPr>
                <a:solidFill>
                  <a:srgbClr val="FFFFFF"/>
                </a:solidFill>
              </a:defRPr>
            </a:lvl7pPr>
            <a:lvl8pPr marL="3657600" lvl="7" indent="-311150" algn="l" rtl="0">
              <a:lnSpc>
                <a:spcPct val="90000"/>
              </a:lnSpc>
              <a:spcBef>
                <a:spcPts val="400"/>
              </a:spcBef>
              <a:spcAft>
                <a:spcPts val="0"/>
              </a:spcAft>
              <a:buClr>
                <a:srgbClr val="FFFFFF"/>
              </a:buClr>
              <a:buSzPts val="1300"/>
              <a:buChar char="•"/>
              <a:defRPr>
                <a:solidFill>
                  <a:srgbClr val="FFFFFF"/>
                </a:solidFill>
              </a:defRPr>
            </a:lvl8pPr>
            <a:lvl9pPr marL="4114800" lvl="8" indent="-311150" algn="l" rtl="0">
              <a:lnSpc>
                <a:spcPct val="90000"/>
              </a:lnSpc>
              <a:spcBef>
                <a:spcPts val="400"/>
              </a:spcBef>
              <a:spcAft>
                <a:spcPts val="0"/>
              </a:spcAft>
              <a:buClr>
                <a:srgbClr val="FFFFFF"/>
              </a:buClr>
              <a:buSzPts val="1300"/>
              <a:buChar char="•"/>
              <a:defRPr>
                <a:solidFill>
                  <a:srgbClr val="FFFFFF"/>
                </a:solidFill>
              </a:defRPr>
            </a:lvl9pPr>
          </a:lstStyle>
          <a:p>
            <a:endParaRPr/>
          </a:p>
        </p:txBody>
      </p:sp>
      <p:sp>
        <p:nvSpPr>
          <p:cNvPr id="928" name="Google Shape;928;p149"/>
          <p:cNvSpPr txBox="1">
            <a:spLocks noGrp="1"/>
          </p:cNvSpPr>
          <p:nvPr>
            <p:ph type="body" idx="18"/>
          </p:nvPr>
        </p:nvSpPr>
        <p:spPr>
          <a:xfrm>
            <a:off x="4256493" y="3625130"/>
            <a:ext cx="4342800" cy="334200"/>
          </a:xfrm>
          <a:prstGeom prst="rect">
            <a:avLst/>
          </a:prstGeom>
          <a:noFill/>
          <a:ln>
            <a:noFill/>
          </a:ln>
        </p:spPr>
        <p:txBody>
          <a:bodyPr spcFirstLastPara="1" wrap="square" lIns="34275" tIns="0" rIns="34275" bIns="17125" anchor="t" anchorCtr="0">
            <a:noAutofit/>
          </a:bodyPr>
          <a:lstStyle>
            <a:lvl1pPr marL="457200" lvl="0" indent="-228600" algn="l" rtl="0">
              <a:lnSpc>
                <a:spcPct val="150000"/>
              </a:lnSpc>
              <a:spcBef>
                <a:spcPts val="700"/>
              </a:spcBef>
              <a:spcAft>
                <a:spcPts val="0"/>
              </a:spcAft>
              <a:buSzPts val="1300"/>
              <a:buNone/>
              <a:defRPr/>
            </a:lvl1pPr>
            <a:lvl2pPr marL="914400" lvl="1" indent="-292100" algn="l" rtl="0">
              <a:lnSpc>
                <a:spcPct val="150000"/>
              </a:lnSpc>
              <a:spcBef>
                <a:spcPts val="400"/>
              </a:spcBef>
              <a:spcAft>
                <a:spcPts val="0"/>
              </a:spcAft>
              <a:buSzPts val="1000"/>
              <a:buChar char="＋"/>
              <a:defRPr/>
            </a:lvl2pPr>
            <a:lvl3pPr marL="1371600" lvl="2" indent="-292100" algn="l" rtl="0">
              <a:lnSpc>
                <a:spcPct val="150000"/>
              </a:lnSpc>
              <a:spcBef>
                <a:spcPts val="400"/>
              </a:spcBef>
              <a:spcAft>
                <a:spcPts val="0"/>
              </a:spcAft>
              <a:buSzPts val="1000"/>
              <a:buChar char="＋"/>
              <a:defRPr/>
            </a:lvl3pPr>
            <a:lvl4pPr marL="1828800" lvl="3" indent="-311150" algn="l" rtl="0">
              <a:lnSpc>
                <a:spcPct val="150000"/>
              </a:lnSpc>
              <a:spcBef>
                <a:spcPts val="400"/>
              </a:spcBef>
              <a:spcAft>
                <a:spcPts val="0"/>
              </a:spcAft>
              <a:buClr>
                <a:srgbClr val="FFFFFF"/>
              </a:buClr>
              <a:buSzPts val="1300"/>
              <a:buChar char="o"/>
              <a:defRPr>
                <a:solidFill>
                  <a:srgbClr val="FFFFFF"/>
                </a:solidFill>
              </a:defRPr>
            </a:lvl4pPr>
            <a:lvl5pPr marL="2286000" lvl="4" indent="-311150" algn="l" rtl="0">
              <a:lnSpc>
                <a:spcPct val="150000"/>
              </a:lnSpc>
              <a:spcBef>
                <a:spcPts val="400"/>
              </a:spcBef>
              <a:spcAft>
                <a:spcPts val="0"/>
              </a:spcAft>
              <a:buClr>
                <a:srgbClr val="FFFFFF"/>
              </a:buClr>
              <a:buSzPts val="1300"/>
              <a:buChar char="＋"/>
              <a:defRPr>
                <a:solidFill>
                  <a:srgbClr val="FFFFFF"/>
                </a:solidFill>
              </a:defRPr>
            </a:lvl5pPr>
            <a:lvl6pPr marL="2743200" lvl="5" indent="-311150" algn="l" rtl="0">
              <a:lnSpc>
                <a:spcPct val="90000"/>
              </a:lnSpc>
              <a:spcBef>
                <a:spcPts val="400"/>
              </a:spcBef>
              <a:spcAft>
                <a:spcPts val="0"/>
              </a:spcAft>
              <a:buClr>
                <a:srgbClr val="FFFFFF"/>
              </a:buClr>
              <a:buSzPts val="1300"/>
              <a:buChar char="•"/>
              <a:defRPr>
                <a:solidFill>
                  <a:srgbClr val="FFFFFF"/>
                </a:solidFill>
              </a:defRPr>
            </a:lvl6pPr>
            <a:lvl7pPr marL="3200400" lvl="6" indent="-311150" algn="l" rtl="0">
              <a:lnSpc>
                <a:spcPct val="90000"/>
              </a:lnSpc>
              <a:spcBef>
                <a:spcPts val="400"/>
              </a:spcBef>
              <a:spcAft>
                <a:spcPts val="0"/>
              </a:spcAft>
              <a:buClr>
                <a:srgbClr val="FFFFFF"/>
              </a:buClr>
              <a:buSzPts val="1300"/>
              <a:buChar char="•"/>
              <a:defRPr>
                <a:solidFill>
                  <a:srgbClr val="FFFFFF"/>
                </a:solidFill>
              </a:defRPr>
            </a:lvl7pPr>
            <a:lvl8pPr marL="3657600" lvl="7" indent="-311150" algn="l" rtl="0">
              <a:lnSpc>
                <a:spcPct val="90000"/>
              </a:lnSpc>
              <a:spcBef>
                <a:spcPts val="400"/>
              </a:spcBef>
              <a:spcAft>
                <a:spcPts val="0"/>
              </a:spcAft>
              <a:buClr>
                <a:srgbClr val="FFFFFF"/>
              </a:buClr>
              <a:buSzPts val="1300"/>
              <a:buChar char="•"/>
              <a:defRPr>
                <a:solidFill>
                  <a:srgbClr val="FFFFFF"/>
                </a:solidFill>
              </a:defRPr>
            </a:lvl8pPr>
            <a:lvl9pPr marL="4114800" lvl="8" indent="-311150" algn="l" rtl="0">
              <a:lnSpc>
                <a:spcPct val="90000"/>
              </a:lnSpc>
              <a:spcBef>
                <a:spcPts val="400"/>
              </a:spcBef>
              <a:spcAft>
                <a:spcPts val="0"/>
              </a:spcAft>
              <a:buClr>
                <a:srgbClr val="FFFFFF"/>
              </a:buClr>
              <a:buSzPts val="1300"/>
              <a:buChar char="•"/>
              <a:defRPr>
                <a:solidFill>
                  <a:srgbClr val="FFFFFF"/>
                </a:solidFill>
              </a:defRPr>
            </a:lvl9pPr>
          </a:lstStyle>
          <a:p>
            <a:endParaRPr/>
          </a:p>
        </p:txBody>
      </p:sp>
      <p:sp>
        <p:nvSpPr>
          <p:cNvPr id="929" name="Google Shape;929;p149"/>
          <p:cNvSpPr txBox="1">
            <a:spLocks noGrp="1"/>
          </p:cNvSpPr>
          <p:nvPr>
            <p:ph type="body" idx="19"/>
          </p:nvPr>
        </p:nvSpPr>
        <p:spPr>
          <a:xfrm>
            <a:off x="4256493" y="4125395"/>
            <a:ext cx="4342800" cy="334200"/>
          </a:xfrm>
          <a:prstGeom prst="rect">
            <a:avLst/>
          </a:prstGeom>
          <a:noFill/>
          <a:ln>
            <a:noFill/>
          </a:ln>
        </p:spPr>
        <p:txBody>
          <a:bodyPr spcFirstLastPara="1" wrap="square" lIns="34275" tIns="0" rIns="34275" bIns="17125" anchor="t" anchorCtr="0">
            <a:noAutofit/>
          </a:bodyPr>
          <a:lstStyle>
            <a:lvl1pPr marL="457200" lvl="0" indent="-228600" algn="l" rtl="0">
              <a:lnSpc>
                <a:spcPct val="150000"/>
              </a:lnSpc>
              <a:spcBef>
                <a:spcPts val="700"/>
              </a:spcBef>
              <a:spcAft>
                <a:spcPts val="0"/>
              </a:spcAft>
              <a:buSzPts val="1300"/>
              <a:buNone/>
              <a:defRPr/>
            </a:lvl1pPr>
            <a:lvl2pPr marL="914400" lvl="1" indent="-292100" algn="l" rtl="0">
              <a:lnSpc>
                <a:spcPct val="150000"/>
              </a:lnSpc>
              <a:spcBef>
                <a:spcPts val="400"/>
              </a:spcBef>
              <a:spcAft>
                <a:spcPts val="0"/>
              </a:spcAft>
              <a:buSzPts val="1000"/>
              <a:buChar char="＋"/>
              <a:defRPr/>
            </a:lvl2pPr>
            <a:lvl3pPr marL="1371600" lvl="2" indent="-292100" algn="l" rtl="0">
              <a:lnSpc>
                <a:spcPct val="150000"/>
              </a:lnSpc>
              <a:spcBef>
                <a:spcPts val="400"/>
              </a:spcBef>
              <a:spcAft>
                <a:spcPts val="0"/>
              </a:spcAft>
              <a:buSzPts val="1000"/>
              <a:buChar char="＋"/>
              <a:defRPr/>
            </a:lvl3pPr>
            <a:lvl4pPr marL="1828800" lvl="3" indent="-311150" algn="l" rtl="0">
              <a:lnSpc>
                <a:spcPct val="150000"/>
              </a:lnSpc>
              <a:spcBef>
                <a:spcPts val="400"/>
              </a:spcBef>
              <a:spcAft>
                <a:spcPts val="0"/>
              </a:spcAft>
              <a:buClr>
                <a:srgbClr val="FFFFFF"/>
              </a:buClr>
              <a:buSzPts val="1300"/>
              <a:buChar char="o"/>
              <a:defRPr>
                <a:solidFill>
                  <a:srgbClr val="FFFFFF"/>
                </a:solidFill>
              </a:defRPr>
            </a:lvl4pPr>
            <a:lvl5pPr marL="2286000" lvl="4" indent="-311150" algn="l" rtl="0">
              <a:lnSpc>
                <a:spcPct val="150000"/>
              </a:lnSpc>
              <a:spcBef>
                <a:spcPts val="400"/>
              </a:spcBef>
              <a:spcAft>
                <a:spcPts val="0"/>
              </a:spcAft>
              <a:buClr>
                <a:srgbClr val="FFFFFF"/>
              </a:buClr>
              <a:buSzPts val="1300"/>
              <a:buChar char="＋"/>
              <a:defRPr>
                <a:solidFill>
                  <a:srgbClr val="FFFFFF"/>
                </a:solidFill>
              </a:defRPr>
            </a:lvl5pPr>
            <a:lvl6pPr marL="2743200" lvl="5" indent="-311150" algn="l" rtl="0">
              <a:lnSpc>
                <a:spcPct val="90000"/>
              </a:lnSpc>
              <a:spcBef>
                <a:spcPts val="400"/>
              </a:spcBef>
              <a:spcAft>
                <a:spcPts val="0"/>
              </a:spcAft>
              <a:buClr>
                <a:srgbClr val="FFFFFF"/>
              </a:buClr>
              <a:buSzPts val="1300"/>
              <a:buChar char="•"/>
              <a:defRPr>
                <a:solidFill>
                  <a:srgbClr val="FFFFFF"/>
                </a:solidFill>
              </a:defRPr>
            </a:lvl6pPr>
            <a:lvl7pPr marL="3200400" lvl="6" indent="-311150" algn="l" rtl="0">
              <a:lnSpc>
                <a:spcPct val="90000"/>
              </a:lnSpc>
              <a:spcBef>
                <a:spcPts val="400"/>
              </a:spcBef>
              <a:spcAft>
                <a:spcPts val="0"/>
              </a:spcAft>
              <a:buClr>
                <a:srgbClr val="FFFFFF"/>
              </a:buClr>
              <a:buSzPts val="1300"/>
              <a:buChar char="•"/>
              <a:defRPr>
                <a:solidFill>
                  <a:srgbClr val="FFFFFF"/>
                </a:solidFill>
              </a:defRPr>
            </a:lvl7pPr>
            <a:lvl8pPr marL="3657600" lvl="7" indent="-311150" algn="l" rtl="0">
              <a:lnSpc>
                <a:spcPct val="90000"/>
              </a:lnSpc>
              <a:spcBef>
                <a:spcPts val="400"/>
              </a:spcBef>
              <a:spcAft>
                <a:spcPts val="0"/>
              </a:spcAft>
              <a:buClr>
                <a:srgbClr val="FFFFFF"/>
              </a:buClr>
              <a:buSzPts val="1300"/>
              <a:buChar char="•"/>
              <a:defRPr>
                <a:solidFill>
                  <a:srgbClr val="FFFFFF"/>
                </a:solidFill>
              </a:defRPr>
            </a:lvl8pPr>
            <a:lvl9pPr marL="4114800" lvl="8" indent="-311150" algn="l" rtl="0">
              <a:lnSpc>
                <a:spcPct val="90000"/>
              </a:lnSpc>
              <a:spcBef>
                <a:spcPts val="400"/>
              </a:spcBef>
              <a:spcAft>
                <a:spcPts val="0"/>
              </a:spcAft>
              <a:buClr>
                <a:srgbClr val="FFFFFF"/>
              </a:buClr>
              <a:buSzPts val="1300"/>
              <a:buChar char="•"/>
              <a:defRPr>
                <a:solidFill>
                  <a:srgbClr val="FFFFFF"/>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Deck Cover: Full Image A">
  <p:cSld name="Deck Cover: Full Image A">
    <p:bg>
      <p:bgPr>
        <a:solidFill>
          <a:schemeClr val="dk1"/>
        </a:solidFill>
        <a:effectLst/>
      </p:bgPr>
    </p:bg>
    <p:spTree>
      <p:nvGrpSpPr>
        <p:cNvPr id="1" name="Shape 66"/>
        <p:cNvGrpSpPr/>
        <p:nvPr/>
      </p:nvGrpSpPr>
      <p:grpSpPr>
        <a:xfrm>
          <a:off x="0" y="0"/>
          <a:ext cx="0" cy="0"/>
          <a:chOff x="0" y="0"/>
          <a:chExt cx="0" cy="0"/>
        </a:xfrm>
      </p:grpSpPr>
      <p:sp>
        <p:nvSpPr>
          <p:cNvPr id="67" name="Google Shape;67;p17"/>
          <p:cNvSpPr txBox="1">
            <a:spLocks noGrp="1"/>
          </p:cNvSpPr>
          <p:nvPr>
            <p:ph type="title"/>
          </p:nvPr>
        </p:nvSpPr>
        <p:spPr>
          <a:xfrm>
            <a:off x="628649" y="1126744"/>
            <a:ext cx="4703100" cy="189900"/>
          </a:xfrm>
          <a:prstGeom prst="rect">
            <a:avLst/>
          </a:prstGeom>
        </p:spPr>
        <p:txBody>
          <a:bodyPr spcFirstLastPara="1" wrap="square" lIns="0" tIns="34300" rIns="0" bIns="34300" anchor="t" anchorCtr="0">
            <a:noAutofit/>
          </a:bodyPr>
          <a:lstStyle>
            <a:lvl1pPr lvl="0" rtl="0">
              <a:spcBef>
                <a:spcPts val="0"/>
              </a:spcBef>
              <a:spcAft>
                <a:spcPts val="0"/>
              </a:spcAft>
              <a:buNone/>
              <a:defRPr sz="1000">
                <a:solidFill>
                  <a:schemeClr val="lt1"/>
                </a:solidFill>
              </a:defRPr>
            </a:lvl1pPr>
            <a:lvl2pPr lvl="1" rtl="0">
              <a:spcBef>
                <a:spcPts val="0"/>
              </a:spcBef>
              <a:spcAft>
                <a:spcPts val="0"/>
              </a:spcAft>
              <a:buNone/>
              <a:defRPr sz="1000"/>
            </a:lvl2pPr>
            <a:lvl3pPr lvl="2" rtl="0">
              <a:spcBef>
                <a:spcPts val="0"/>
              </a:spcBef>
              <a:spcAft>
                <a:spcPts val="0"/>
              </a:spcAft>
              <a:buNone/>
              <a:defRPr sz="1000"/>
            </a:lvl3pPr>
            <a:lvl4pPr lvl="3" rtl="0">
              <a:spcBef>
                <a:spcPts val="0"/>
              </a:spcBef>
              <a:spcAft>
                <a:spcPts val="0"/>
              </a:spcAft>
              <a:buNone/>
              <a:defRPr sz="1000"/>
            </a:lvl4pPr>
            <a:lvl5pPr lvl="4" rtl="0">
              <a:spcBef>
                <a:spcPts val="0"/>
              </a:spcBef>
              <a:spcAft>
                <a:spcPts val="0"/>
              </a:spcAft>
              <a:buNone/>
              <a:defRPr sz="1000"/>
            </a:lvl5pPr>
            <a:lvl6pPr lvl="5" rtl="0">
              <a:spcBef>
                <a:spcPts val="0"/>
              </a:spcBef>
              <a:spcAft>
                <a:spcPts val="0"/>
              </a:spcAft>
              <a:buNone/>
              <a:defRPr sz="1000"/>
            </a:lvl6pPr>
            <a:lvl7pPr lvl="6" rtl="0">
              <a:spcBef>
                <a:spcPts val="0"/>
              </a:spcBef>
              <a:spcAft>
                <a:spcPts val="0"/>
              </a:spcAft>
              <a:buNone/>
              <a:defRPr sz="1000"/>
            </a:lvl7pPr>
            <a:lvl8pPr lvl="7" rtl="0">
              <a:spcBef>
                <a:spcPts val="0"/>
              </a:spcBef>
              <a:spcAft>
                <a:spcPts val="0"/>
              </a:spcAft>
              <a:buNone/>
              <a:defRPr sz="1000"/>
            </a:lvl8pPr>
            <a:lvl9pPr lvl="8" rtl="0">
              <a:spcBef>
                <a:spcPts val="0"/>
              </a:spcBef>
              <a:spcAft>
                <a:spcPts val="0"/>
              </a:spcAft>
              <a:buNone/>
              <a:defRPr sz="1000"/>
            </a:lvl9pPr>
          </a:lstStyle>
          <a:p>
            <a:endParaRPr/>
          </a:p>
        </p:txBody>
      </p:sp>
      <p:sp>
        <p:nvSpPr>
          <p:cNvPr id="68" name="Google Shape;68;p17"/>
          <p:cNvSpPr txBox="1">
            <a:spLocks noGrp="1"/>
          </p:cNvSpPr>
          <p:nvPr>
            <p:ph type="ctrTitle" idx="2"/>
          </p:nvPr>
        </p:nvSpPr>
        <p:spPr>
          <a:xfrm>
            <a:off x="628650" y="1729628"/>
            <a:ext cx="6579300" cy="978600"/>
          </a:xfrm>
          <a:prstGeom prst="rect">
            <a:avLst/>
          </a:prstGeom>
          <a:noFill/>
          <a:ln>
            <a:noFill/>
          </a:ln>
        </p:spPr>
        <p:txBody>
          <a:bodyPr spcFirstLastPara="1" wrap="square" lIns="0" tIns="17125" rIns="34275" bIns="17125" anchor="b" anchorCtr="0">
            <a:noAutofit/>
          </a:bodyPr>
          <a:lstStyle>
            <a:lvl1pPr lvl="0" algn="l" rtl="0">
              <a:lnSpc>
                <a:spcPct val="90000"/>
              </a:lnSpc>
              <a:spcBef>
                <a:spcPts val="0"/>
              </a:spcBef>
              <a:spcAft>
                <a:spcPts val="0"/>
              </a:spcAft>
              <a:buClr>
                <a:schemeClr val="lt1"/>
              </a:buClr>
              <a:buSzPts val="3500"/>
              <a:buFont typeface="Arial"/>
              <a:buNone/>
              <a:defRPr sz="3500">
                <a:solidFill>
                  <a:schemeClr val="lt1"/>
                </a:solidFill>
              </a:defRPr>
            </a:lvl1pPr>
            <a:lvl2pPr lvl="1" rtl="0">
              <a:spcBef>
                <a:spcPts val="0"/>
              </a:spcBef>
              <a:spcAft>
                <a:spcPts val="0"/>
              </a:spcAft>
              <a:buSzPts val="3500"/>
              <a:buNone/>
              <a:defRPr sz="3500"/>
            </a:lvl2pPr>
            <a:lvl3pPr lvl="2" rtl="0">
              <a:spcBef>
                <a:spcPts val="0"/>
              </a:spcBef>
              <a:spcAft>
                <a:spcPts val="0"/>
              </a:spcAft>
              <a:buSzPts val="3500"/>
              <a:buNone/>
              <a:defRPr sz="3500"/>
            </a:lvl3pPr>
            <a:lvl4pPr lvl="3" rtl="0">
              <a:spcBef>
                <a:spcPts val="0"/>
              </a:spcBef>
              <a:spcAft>
                <a:spcPts val="0"/>
              </a:spcAft>
              <a:buSzPts val="3500"/>
              <a:buNone/>
              <a:defRPr sz="3500"/>
            </a:lvl4pPr>
            <a:lvl5pPr lvl="4" rtl="0">
              <a:spcBef>
                <a:spcPts val="0"/>
              </a:spcBef>
              <a:spcAft>
                <a:spcPts val="0"/>
              </a:spcAft>
              <a:buSzPts val="3500"/>
              <a:buNone/>
              <a:defRPr sz="3500"/>
            </a:lvl5pPr>
            <a:lvl6pPr lvl="5" rtl="0">
              <a:spcBef>
                <a:spcPts val="0"/>
              </a:spcBef>
              <a:spcAft>
                <a:spcPts val="0"/>
              </a:spcAft>
              <a:buSzPts val="3500"/>
              <a:buNone/>
              <a:defRPr sz="3500"/>
            </a:lvl6pPr>
            <a:lvl7pPr lvl="6" rtl="0">
              <a:spcBef>
                <a:spcPts val="0"/>
              </a:spcBef>
              <a:spcAft>
                <a:spcPts val="0"/>
              </a:spcAft>
              <a:buSzPts val="3500"/>
              <a:buNone/>
              <a:defRPr sz="3500"/>
            </a:lvl7pPr>
            <a:lvl8pPr lvl="7" rtl="0">
              <a:spcBef>
                <a:spcPts val="0"/>
              </a:spcBef>
              <a:spcAft>
                <a:spcPts val="0"/>
              </a:spcAft>
              <a:buSzPts val="3500"/>
              <a:buNone/>
              <a:defRPr sz="3500"/>
            </a:lvl8pPr>
            <a:lvl9pPr lvl="8" rtl="0">
              <a:spcBef>
                <a:spcPts val="0"/>
              </a:spcBef>
              <a:spcAft>
                <a:spcPts val="0"/>
              </a:spcAft>
              <a:buSzPts val="3500"/>
              <a:buNone/>
              <a:defRPr sz="3500"/>
            </a:lvl9pPr>
          </a:lstStyle>
          <a:p>
            <a:endParaRPr/>
          </a:p>
        </p:txBody>
      </p:sp>
      <p:sp>
        <p:nvSpPr>
          <p:cNvPr id="69" name="Google Shape;69;p17"/>
          <p:cNvSpPr txBox="1">
            <a:spLocks noGrp="1"/>
          </p:cNvSpPr>
          <p:nvPr>
            <p:ph type="subTitle" idx="1"/>
          </p:nvPr>
        </p:nvSpPr>
        <p:spPr>
          <a:xfrm>
            <a:off x="628651" y="2835502"/>
            <a:ext cx="4882200" cy="381900"/>
          </a:xfrm>
          <a:prstGeom prst="rect">
            <a:avLst/>
          </a:prstGeom>
          <a:noFill/>
          <a:ln>
            <a:noFill/>
          </a:ln>
        </p:spPr>
        <p:txBody>
          <a:bodyPr spcFirstLastPara="1" wrap="square" lIns="0" tIns="17125" rIns="34275" bIns="17125" anchor="t" anchorCtr="0">
            <a:noAutofit/>
          </a:bodyPr>
          <a:lstStyle>
            <a:lvl1pPr lvl="0" algn="l" rtl="0">
              <a:lnSpc>
                <a:spcPct val="150000"/>
              </a:lnSpc>
              <a:spcBef>
                <a:spcPts val="700"/>
              </a:spcBef>
              <a:spcAft>
                <a:spcPts val="0"/>
              </a:spcAft>
              <a:buSzPts val="1300"/>
              <a:buNone/>
              <a:defRPr>
                <a:solidFill>
                  <a:schemeClr val="lt1"/>
                </a:solidFill>
              </a:defRPr>
            </a:lvl1pPr>
            <a:lvl2pPr lvl="1" algn="ctr" rtl="0">
              <a:lnSpc>
                <a:spcPct val="150000"/>
              </a:lnSpc>
              <a:spcBef>
                <a:spcPts val="400"/>
              </a:spcBef>
              <a:spcAft>
                <a:spcPts val="0"/>
              </a:spcAft>
              <a:buSzPts val="1300"/>
              <a:buNone/>
              <a:defRPr/>
            </a:lvl2pPr>
            <a:lvl3pPr lvl="2" algn="ctr" rtl="0">
              <a:lnSpc>
                <a:spcPct val="150000"/>
              </a:lnSpc>
              <a:spcBef>
                <a:spcPts val="400"/>
              </a:spcBef>
              <a:spcAft>
                <a:spcPts val="0"/>
              </a:spcAft>
              <a:buSzPts val="1300"/>
              <a:buNone/>
              <a:defRPr/>
            </a:lvl3pPr>
            <a:lvl4pPr lvl="3" algn="ctr" rtl="0">
              <a:lnSpc>
                <a:spcPct val="150000"/>
              </a:lnSpc>
              <a:spcBef>
                <a:spcPts val="400"/>
              </a:spcBef>
              <a:spcAft>
                <a:spcPts val="0"/>
              </a:spcAft>
              <a:buSzPts val="1300"/>
              <a:buNone/>
              <a:defRPr/>
            </a:lvl4pPr>
            <a:lvl5pPr lvl="4" algn="ctr" rtl="0">
              <a:lnSpc>
                <a:spcPct val="150000"/>
              </a:lnSpc>
              <a:spcBef>
                <a:spcPts val="400"/>
              </a:spcBef>
              <a:spcAft>
                <a:spcPts val="0"/>
              </a:spcAft>
              <a:buSzPts val="1300"/>
              <a:buNone/>
              <a:defRPr/>
            </a:lvl5pPr>
            <a:lvl6pPr lvl="5" algn="ctr" rtl="0">
              <a:lnSpc>
                <a:spcPct val="90000"/>
              </a:lnSpc>
              <a:spcBef>
                <a:spcPts val="400"/>
              </a:spcBef>
              <a:spcAft>
                <a:spcPts val="0"/>
              </a:spcAft>
              <a:buClr>
                <a:schemeClr val="dk1"/>
              </a:buClr>
              <a:buSzPts val="1300"/>
              <a:buNone/>
              <a:defRPr/>
            </a:lvl6pPr>
            <a:lvl7pPr lvl="6" algn="ctr" rtl="0">
              <a:lnSpc>
                <a:spcPct val="90000"/>
              </a:lnSpc>
              <a:spcBef>
                <a:spcPts val="400"/>
              </a:spcBef>
              <a:spcAft>
                <a:spcPts val="0"/>
              </a:spcAft>
              <a:buClr>
                <a:schemeClr val="dk1"/>
              </a:buClr>
              <a:buSzPts val="1300"/>
              <a:buNone/>
              <a:defRPr/>
            </a:lvl7pPr>
            <a:lvl8pPr lvl="7" algn="ctr" rtl="0">
              <a:lnSpc>
                <a:spcPct val="90000"/>
              </a:lnSpc>
              <a:spcBef>
                <a:spcPts val="400"/>
              </a:spcBef>
              <a:spcAft>
                <a:spcPts val="0"/>
              </a:spcAft>
              <a:buClr>
                <a:schemeClr val="dk1"/>
              </a:buClr>
              <a:buSzPts val="1300"/>
              <a:buNone/>
              <a:defRPr/>
            </a:lvl8pPr>
            <a:lvl9pPr lvl="8" algn="ctr" rtl="0">
              <a:lnSpc>
                <a:spcPct val="90000"/>
              </a:lnSpc>
              <a:spcBef>
                <a:spcPts val="400"/>
              </a:spcBef>
              <a:spcAft>
                <a:spcPts val="0"/>
              </a:spcAft>
              <a:buClr>
                <a:schemeClr val="dk1"/>
              </a:buClr>
              <a:buSzPts val="13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Deck Cover: Half Image A">
  <p:cSld name="Deck Cover: Half Image A">
    <p:bg>
      <p:bgPr>
        <a:solidFill>
          <a:schemeClr val="lt1"/>
        </a:solidFill>
        <a:effectLst/>
      </p:bgPr>
    </p:bg>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628511" y="735994"/>
            <a:ext cx="4703100" cy="189900"/>
          </a:xfrm>
          <a:prstGeom prst="rect">
            <a:avLst/>
          </a:prstGeom>
        </p:spPr>
        <p:txBody>
          <a:bodyPr spcFirstLastPara="1" wrap="square" lIns="0" tIns="34300" rIns="0" bIns="34300" anchor="t" anchorCtr="0">
            <a:noAutofit/>
          </a:bodyPr>
          <a:lstStyle>
            <a:lvl1pPr lvl="0" rtl="0">
              <a:spcBef>
                <a:spcPts val="0"/>
              </a:spcBef>
              <a:spcAft>
                <a:spcPts val="0"/>
              </a:spcAft>
              <a:buNone/>
              <a:defRPr sz="1000">
                <a:solidFill>
                  <a:schemeClr val="dk1"/>
                </a:solidFill>
              </a:defRPr>
            </a:lvl1pPr>
            <a:lvl2pPr lvl="1" rtl="0">
              <a:spcBef>
                <a:spcPts val="0"/>
              </a:spcBef>
              <a:spcAft>
                <a:spcPts val="0"/>
              </a:spcAft>
              <a:buNone/>
              <a:defRPr sz="1000">
                <a:solidFill>
                  <a:schemeClr val="dk1"/>
                </a:solidFill>
              </a:defRPr>
            </a:lvl2pPr>
            <a:lvl3pPr lvl="2" rtl="0">
              <a:spcBef>
                <a:spcPts val="0"/>
              </a:spcBef>
              <a:spcAft>
                <a:spcPts val="0"/>
              </a:spcAft>
              <a:buNone/>
              <a:defRPr sz="1000">
                <a:solidFill>
                  <a:schemeClr val="dk1"/>
                </a:solidFill>
              </a:defRPr>
            </a:lvl3pPr>
            <a:lvl4pPr lvl="3" rtl="0">
              <a:spcBef>
                <a:spcPts val="0"/>
              </a:spcBef>
              <a:spcAft>
                <a:spcPts val="0"/>
              </a:spcAft>
              <a:buNone/>
              <a:defRPr sz="1000">
                <a:solidFill>
                  <a:schemeClr val="dk1"/>
                </a:solidFill>
              </a:defRPr>
            </a:lvl4pPr>
            <a:lvl5pPr lvl="4" rtl="0">
              <a:spcBef>
                <a:spcPts val="0"/>
              </a:spcBef>
              <a:spcAft>
                <a:spcPts val="0"/>
              </a:spcAft>
              <a:buNone/>
              <a:defRPr sz="1000">
                <a:solidFill>
                  <a:schemeClr val="dk1"/>
                </a:solidFill>
              </a:defRPr>
            </a:lvl5pPr>
            <a:lvl6pPr lvl="5" rtl="0">
              <a:spcBef>
                <a:spcPts val="0"/>
              </a:spcBef>
              <a:spcAft>
                <a:spcPts val="0"/>
              </a:spcAft>
              <a:buNone/>
              <a:defRPr sz="1000">
                <a:solidFill>
                  <a:schemeClr val="dk1"/>
                </a:solidFill>
              </a:defRPr>
            </a:lvl6pPr>
            <a:lvl7pPr lvl="6" rtl="0">
              <a:spcBef>
                <a:spcPts val="0"/>
              </a:spcBef>
              <a:spcAft>
                <a:spcPts val="0"/>
              </a:spcAft>
              <a:buNone/>
              <a:defRPr sz="1000">
                <a:solidFill>
                  <a:schemeClr val="dk1"/>
                </a:solidFill>
              </a:defRPr>
            </a:lvl7pPr>
            <a:lvl8pPr lvl="7" rtl="0">
              <a:spcBef>
                <a:spcPts val="0"/>
              </a:spcBef>
              <a:spcAft>
                <a:spcPts val="0"/>
              </a:spcAft>
              <a:buNone/>
              <a:defRPr sz="1000">
                <a:solidFill>
                  <a:schemeClr val="dk1"/>
                </a:solidFill>
              </a:defRPr>
            </a:lvl8pPr>
            <a:lvl9pPr lvl="8" rtl="0">
              <a:spcBef>
                <a:spcPts val="0"/>
              </a:spcBef>
              <a:spcAft>
                <a:spcPts val="0"/>
              </a:spcAft>
              <a:buNone/>
              <a:defRPr sz="1000">
                <a:solidFill>
                  <a:schemeClr val="dk1"/>
                </a:solidFill>
              </a:defRPr>
            </a:lvl9pPr>
          </a:lstStyle>
          <a:p>
            <a:endParaRPr/>
          </a:p>
        </p:txBody>
      </p:sp>
      <p:sp>
        <p:nvSpPr>
          <p:cNvPr id="72" name="Google Shape;72;p18"/>
          <p:cNvSpPr txBox="1">
            <a:spLocks noGrp="1"/>
          </p:cNvSpPr>
          <p:nvPr>
            <p:ph type="ctrTitle" idx="2"/>
          </p:nvPr>
        </p:nvSpPr>
        <p:spPr>
          <a:xfrm>
            <a:off x="628650" y="1172533"/>
            <a:ext cx="4306800" cy="978600"/>
          </a:xfrm>
          <a:prstGeom prst="rect">
            <a:avLst/>
          </a:prstGeom>
          <a:noFill/>
          <a:ln>
            <a:noFill/>
          </a:ln>
        </p:spPr>
        <p:txBody>
          <a:bodyPr spcFirstLastPara="1" wrap="square" lIns="0" tIns="17125" rIns="34275" bIns="17125" anchor="b" anchorCtr="0">
            <a:noAutofit/>
          </a:bodyPr>
          <a:lstStyle>
            <a:lvl1pPr lvl="0" algn="l"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73" name="Google Shape;73;p18"/>
          <p:cNvSpPr txBox="1">
            <a:spLocks noGrp="1"/>
          </p:cNvSpPr>
          <p:nvPr>
            <p:ph type="subTitle" idx="1"/>
          </p:nvPr>
        </p:nvSpPr>
        <p:spPr>
          <a:xfrm>
            <a:off x="628650" y="2278407"/>
            <a:ext cx="4306800" cy="214200"/>
          </a:xfrm>
          <a:prstGeom prst="rect">
            <a:avLst/>
          </a:prstGeom>
          <a:noFill/>
          <a:ln>
            <a:noFill/>
          </a:ln>
        </p:spPr>
        <p:txBody>
          <a:bodyPr spcFirstLastPara="1" wrap="square" lIns="0" tIns="0" rIns="34275" bIns="17125" anchor="b" anchorCtr="0">
            <a:noAutofit/>
          </a:bodyPr>
          <a:lstStyle>
            <a:lvl1pPr lvl="0" algn="l" rtl="0">
              <a:lnSpc>
                <a:spcPct val="100000"/>
              </a:lnSpc>
              <a:spcBef>
                <a:spcPts val="700"/>
              </a:spcBef>
              <a:spcAft>
                <a:spcPts val="0"/>
              </a:spcAft>
              <a:buSzPts val="1300"/>
              <a:buNone/>
              <a:defRPr>
                <a:solidFill>
                  <a:schemeClr val="dk2"/>
                </a:solidFill>
              </a:defRPr>
            </a:lvl1pPr>
            <a:lvl2pPr lvl="1" algn="ctr" rtl="0">
              <a:lnSpc>
                <a:spcPct val="150000"/>
              </a:lnSpc>
              <a:spcBef>
                <a:spcPts val="400"/>
              </a:spcBef>
              <a:spcAft>
                <a:spcPts val="0"/>
              </a:spcAft>
              <a:buSzPts val="1300"/>
              <a:buNone/>
              <a:defRPr/>
            </a:lvl2pPr>
            <a:lvl3pPr lvl="2" algn="ctr" rtl="0">
              <a:lnSpc>
                <a:spcPct val="150000"/>
              </a:lnSpc>
              <a:spcBef>
                <a:spcPts val="400"/>
              </a:spcBef>
              <a:spcAft>
                <a:spcPts val="0"/>
              </a:spcAft>
              <a:buSzPts val="1300"/>
              <a:buNone/>
              <a:defRPr/>
            </a:lvl3pPr>
            <a:lvl4pPr lvl="3" algn="ctr" rtl="0">
              <a:lnSpc>
                <a:spcPct val="150000"/>
              </a:lnSpc>
              <a:spcBef>
                <a:spcPts val="400"/>
              </a:spcBef>
              <a:spcAft>
                <a:spcPts val="0"/>
              </a:spcAft>
              <a:buSzPts val="1300"/>
              <a:buNone/>
              <a:defRPr/>
            </a:lvl4pPr>
            <a:lvl5pPr lvl="4" algn="ctr" rtl="0">
              <a:lnSpc>
                <a:spcPct val="150000"/>
              </a:lnSpc>
              <a:spcBef>
                <a:spcPts val="400"/>
              </a:spcBef>
              <a:spcAft>
                <a:spcPts val="0"/>
              </a:spcAft>
              <a:buSzPts val="1300"/>
              <a:buNone/>
              <a:defRPr/>
            </a:lvl5pPr>
            <a:lvl6pPr lvl="5" algn="ctr" rtl="0">
              <a:lnSpc>
                <a:spcPct val="90000"/>
              </a:lnSpc>
              <a:spcBef>
                <a:spcPts val="400"/>
              </a:spcBef>
              <a:spcAft>
                <a:spcPts val="0"/>
              </a:spcAft>
              <a:buClr>
                <a:schemeClr val="dk1"/>
              </a:buClr>
              <a:buSzPts val="1300"/>
              <a:buNone/>
              <a:defRPr/>
            </a:lvl6pPr>
            <a:lvl7pPr lvl="6" algn="ctr" rtl="0">
              <a:lnSpc>
                <a:spcPct val="90000"/>
              </a:lnSpc>
              <a:spcBef>
                <a:spcPts val="400"/>
              </a:spcBef>
              <a:spcAft>
                <a:spcPts val="0"/>
              </a:spcAft>
              <a:buClr>
                <a:schemeClr val="dk1"/>
              </a:buClr>
              <a:buSzPts val="1300"/>
              <a:buNone/>
              <a:defRPr/>
            </a:lvl7pPr>
            <a:lvl8pPr lvl="7" algn="ctr" rtl="0">
              <a:lnSpc>
                <a:spcPct val="90000"/>
              </a:lnSpc>
              <a:spcBef>
                <a:spcPts val="400"/>
              </a:spcBef>
              <a:spcAft>
                <a:spcPts val="0"/>
              </a:spcAft>
              <a:buClr>
                <a:schemeClr val="dk1"/>
              </a:buClr>
              <a:buSzPts val="1300"/>
              <a:buNone/>
              <a:defRPr/>
            </a:lvl8pPr>
            <a:lvl9pPr lvl="8" algn="ctr" rtl="0">
              <a:lnSpc>
                <a:spcPct val="90000"/>
              </a:lnSpc>
              <a:spcBef>
                <a:spcPts val="400"/>
              </a:spcBef>
              <a:spcAft>
                <a:spcPts val="0"/>
              </a:spcAft>
              <a:buClr>
                <a:schemeClr val="dk1"/>
              </a:buClr>
              <a:buSzPts val="1300"/>
              <a:buNone/>
              <a:defRPr/>
            </a:lvl9pPr>
          </a:lstStyle>
          <a:p>
            <a:endParaRPr/>
          </a:p>
        </p:txBody>
      </p:sp>
      <p:sp>
        <p:nvSpPr>
          <p:cNvPr id="74" name="Google Shape;74;p18"/>
          <p:cNvSpPr txBox="1">
            <a:spLocks noGrp="1"/>
          </p:cNvSpPr>
          <p:nvPr>
            <p:ph type="subTitle" idx="3"/>
          </p:nvPr>
        </p:nvSpPr>
        <p:spPr>
          <a:xfrm>
            <a:off x="628650" y="2521407"/>
            <a:ext cx="4306800" cy="214200"/>
          </a:xfrm>
          <a:prstGeom prst="rect">
            <a:avLst/>
          </a:prstGeom>
          <a:noFill/>
          <a:ln>
            <a:noFill/>
          </a:ln>
        </p:spPr>
        <p:txBody>
          <a:bodyPr spcFirstLastPara="1" wrap="square" lIns="0" tIns="0" rIns="34275" bIns="17125" anchor="b" anchorCtr="0">
            <a:noAutofit/>
          </a:bodyPr>
          <a:lstStyle>
            <a:lvl1pPr lvl="0" algn="l" rtl="0">
              <a:lnSpc>
                <a:spcPct val="100000"/>
              </a:lnSpc>
              <a:spcBef>
                <a:spcPts val="700"/>
              </a:spcBef>
              <a:spcAft>
                <a:spcPts val="0"/>
              </a:spcAft>
              <a:buSzPts val="1300"/>
              <a:buNone/>
              <a:defRPr>
                <a:solidFill>
                  <a:schemeClr val="dk2"/>
                </a:solidFill>
              </a:defRPr>
            </a:lvl1pPr>
            <a:lvl2pPr lvl="1" algn="ctr" rtl="0">
              <a:lnSpc>
                <a:spcPct val="150000"/>
              </a:lnSpc>
              <a:spcBef>
                <a:spcPts val="400"/>
              </a:spcBef>
              <a:spcAft>
                <a:spcPts val="0"/>
              </a:spcAft>
              <a:buSzPts val="1300"/>
              <a:buNone/>
              <a:defRPr/>
            </a:lvl2pPr>
            <a:lvl3pPr lvl="2" algn="ctr" rtl="0">
              <a:lnSpc>
                <a:spcPct val="150000"/>
              </a:lnSpc>
              <a:spcBef>
                <a:spcPts val="400"/>
              </a:spcBef>
              <a:spcAft>
                <a:spcPts val="0"/>
              </a:spcAft>
              <a:buSzPts val="1300"/>
              <a:buNone/>
              <a:defRPr/>
            </a:lvl3pPr>
            <a:lvl4pPr lvl="3" algn="ctr" rtl="0">
              <a:lnSpc>
                <a:spcPct val="150000"/>
              </a:lnSpc>
              <a:spcBef>
                <a:spcPts val="400"/>
              </a:spcBef>
              <a:spcAft>
                <a:spcPts val="0"/>
              </a:spcAft>
              <a:buSzPts val="1300"/>
              <a:buNone/>
              <a:defRPr/>
            </a:lvl4pPr>
            <a:lvl5pPr lvl="4" algn="ctr" rtl="0">
              <a:lnSpc>
                <a:spcPct val="150000"/>
              </a:lnSpc>
              <a:spcBef>
                <a:spcPts val="400"/>
              </a:spcBef>
              <a:spcAft>
                <a:spcPts val="0"/>
              </a:spcAft>
              <a:buSzPts val="1300"/>
              <a:buNone/>
              <a:defRPr/>
            </a:lvl5pPr>
            <a:lvl6pPr lvl="5" algn="ctr" rtl="0">
              <a:lnSpc>
                <a:spcPct val="90000"/>
              </a:lnSpc>
              <a:spcBef>
                <a:spcPts val="400"/>
              </a:spcBef>
              <a:spcAft>
                <a:spcPts val="0"/>
              </a:spcAft>
              <a:buClr>
                <a:schemeClr val="dk1"/>
              </a:buClr>
              <a:buSzPts val="1300"/>
              <a:buNone/>
              <a:defRPr/>
            </a:lvl6pPr>
            <a:lvl7pPr lvl="6" algn="ctr" rtl="0">
              <a:lnSpc>
                <a:spcPct val="90000"/>
              </a:lnSpc>
              <a:spcBef>
                <a:spcPts val="400"/>
              </a:spcBef>
              <a:spcAft>
                <a:spcPts val="0"/>
              </a:spcAft>
              <a:buClr>
                <a:schemeClr val="dk1"/>
              </a:buClr>
              <a:buSzPts val="1300"/>
              <a:buNone/>
              <a:defRPr/>
            </a:lvl7pPr>
            <a:lvl8pPr lvl="7" algn="ctr" rtl="0">
              <a:lnSpc>
                <a:spcPct val="90000"/>
              </a:lnSpc>
              <a:spcBef>
                <a:spcPts val="400"/>
              </a:spcBef>
              <a:spcAft>
                <a:spcPts val="0"/>
              </a:spcAft>
              <a:buClr>
                <a:schemeClr val="dk1"/>
              </a:buClr>
              <a:buSzPts val="1300"/>
              <a:buNone/>
              <a:defRPr/>
            </a:lvl8pPr>
            <a:lvl9pPr lvl="8" algn="ctr" rtl="0">
              <a:lnSpc>
                <a:spcPct val="90000"/>
              </a:lnSpc>
              <a:spcBef>
                <a:spcPts val="400"/>
              </a:spcBef>
              <a:spcAft>
                <a:spcPts val="0"/>
              </a:spcAft>
              <a:buClr>
                <a:schemeClr val="dk1"/>
              </a:buClr>
              <a:buSzPts val="1300"/>
              <a:buNone/>
              <a:defRPr/>
            </a:lvl9pPr>
          </a:lstStyle>
          <a:p>
            <a:endParaRPr/>
          </a:p>
        </p:txBody>
      </p:sp>
      <p:sp>
        <p:nvSpPr>
          <p:cNvPr id="75" name="Google Shape;75;p18"/>
          <p:cNvSpPr txBox="1">
            <a:spLocks noGrp="1"/>
          </p:cNvSpPr>
          <p:nvPr>
            <p:ph type="subTitle" idx="4"/>
          </p:nvPr>
        </p:nvSpPr>
        <p:spPr>
          <a:xfrm>
            <a:off x="628650" y="2764407"/>
            <a:ext cx="4306800" cy="214200"/>
          </a:xfrm>
          <a:prstGeom prst="rect">
            <a:avLst/>
          </a:prstGeom>
          <a:noFill/>
          <a:ln>
            <a:noFill/>
          </a:ln>
        </p:spPr>
        <p:txBody>
          <a:bodyPr spcFirstLastPara="1" wrap="square" lIns="0" tIns="0" rIns="34275" bIns="17125" anchor="b" anchorCtr="0">
            <a:noAutofit/>
          </a:bodyPr>
          <a:lstStyle>
            <a:lvl1pPr lvl="0" algn="l" rtl="0">
              <a:lnSpc>
                <a:spcPct val="100000"/>
              </a:lnSpc>
              <a:spcBef>
                <a:spcPts val="700"/>
              </a:spcBef>
              <a:spcAft>
                <a:spcPts val="0"/>
              </a:spcAft>
              <a:buSzPts val="1300"/>
              <a:buNone/>
              <a:defRPr>
                <a:solidFill>
                  <a:schemeClr val="dk2"/>
                </a:solidFill>
              </a:defRPr>
            </a:lvl1pPr>
            <a:lvl2pPr lvl="1" algn="ctr" rtl="0">
              <a:lnSpc>
                <a:spcPct val="150000"/>
              </a:lnSpc>
              <a:spcBef>
                <a:spcPts val="400"/>
              </a:spcBef>
              <a:spcAft>
                <a:spcPts val="0"/>
              </a:spcAft>
              <a:buSzPts val="1300"/>
              <a:buNone/>
              <a:defRPr/>
            </a:lvl2pPr>
            <a:lvl3pPr lvl="2" algn="ctr" rtl="0">
              <a:lnSpc>
                <a:spcPct val="150000"/>
              </a:lnSpc>
              <a:spcBef>
                <a:spcPts val="400"/>
              </a:spcBef>
              <a:spcAft>
                <a:spcPts val="0"/>
              </a:spcAft>
              <a:buSzPts val="1300"/>
              <a:buNone/>
              <a:defRPr/>
            </a:lvl3pPr>
            <a:lvl4pPr lvl="3" algn="ctr" rtl="0">
              <a:lnSpc>
                <a:spcPct val="150000"/>
              </a:lnSpc>
              <a:spcBef>
                <a:spcPts val="400"/>
              </a:spcBef>
              <a:spcAft>
                <a:spcPts val="0"/>
              </a:spcAft>
              <a:buSzPts val="1300"/>
              <a:buNone/>
              <a:defRPr/>
            </a:lvl4pPr>
            <a:lvl5pPr lvl="4" algn="ctr" rtl="0">
              <a:lnSpc>
                <a:spcPct val="150000"/>
              </a:lnSpc>
              <a:spcBef>
                <a:spcPts val="400"/>
              </a:spcBef>
              <a:spcAft>
                <a:spcPts val="0"/>
              </a:spcAft>
              <a:buSzPts val="1300"/>
              <a:buNone/>
              <a:defRPr/>
            </a:lvl5pPr>
            <a:lvl6pPr lvl="5" algn="ctr" rtl="0">
              <a:lnSpc>
                <a:spcPct val="90000"/>
              </a:lnSpc>
              <a:spcBef>
                <a:spcPts val="400"/>
              </a:spcBef>
              <a:spcAft>
                <a:spcPts val="0"/>
              </a:spcAft>
              <a:buClr>
                <a:schemeClr val="dk1"/>
              </a:buClr>
              <a:buSzPts val="1300"/>
              <a:buNone/>
              <a:defRPr/>
            </a:lvl6pPr>
            <a:lvl7pPr lvl="6" algn="ctr" rtl="0">
              <a:lnSpc>
                <a:spcPct val="90000"/>
              </a:lnSpc>
              <a:spcBef>
                <a:spcPts val="400"/>
              </a:spcBef>
              <a:spcAft>
                <a:spcPts val="0"/>
              </a:spcAft>
              <a:buClr>
                <a:schemeClr val="dk1"/>
              </a:buClr>
              <a:buSzPts val="1300"/>
              <a:buNone/>
              <a:defRPr/>
            </a:lvl7pPr>
            <a:lvl8pPr lvl="7" algn="ctr" rtl="0">
              <a:lnSpc>
                <a:spcPct val="90000"/>
              </a:lnSpc>
              <a:spcBef>
                <a:spcPts val="400"/>
              </a:spcBef>
              <a:spcAft>
                <a:spcPts val="0"/>
              </a:spcAft>
              <a:buClr>
                <a:schemeClr val="dk1"/>
              </a:buClr>
              <a:buSzPts val="1300"/>
              <a:buNone/>
              <a:defRPr/>
            </a:lvl8pPr>
            <a:lvl9pPr lvl="8" algn="ctr" rtl="0">
              <a:lnSpc>
                <a:spcPct val="90000"/>
              </a:lnSpc>
              <a:spcBef>
                <a:spcPts val="400"/>
              </a:spcBef>
              <a:spcAft>
                <a:spcPts val="0"/>
              </a:spcAft>
              <a:buClr>
                <a:schemeClr val="dk1"/>
              </a:buClr>
              <a:buSzPts val="13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76"/>
        <p:cNvGrpSpPr/>
        <p:nvPr/>
      </p:nvGrpSpPr>
      <p:grpSpPr>
        <a:xfrm>
          <a:off x="0" y="0"/>
          <a:ext cx="0" cy="0"/>
          <a:chOff x="0" y="0"/>
          <a:chExt cx="0" cy="0"/>
        </a:xfrm>
      </p:grpSpPr>
      <p:sp>
        <p:nvSpPr>
          <p:cNvPr id="77" name="Google Shape;77;p19"/>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78" name="Google Shape;78;p19"/>
          <p:cNvSpPr txBox="1"/>
          <p:nvPr/>
        </p:nvSpPr>
        <p:spPr>
          <a:xfrm>
            <a:off x="1331551" y="2352463"/>
            <a:ext cx="1629300" cy="438600"/>
          </a:xfrm>
          <a:prstGeom prst="rect">
            <a:avLst/>
          </a:prstGeom>
          <a:noFill/>
          <a:ln>
            <a:noFill/>
          </a:ln>
        </p:spPr>
        <p:txBody>
          <a:bodyPr spcFirstLastPara="1" wrap="square" lIns="34275" tIns="17125" rIns="34275" bIns="17125" anchor="t" anchorCtr="0">
            <a:noAutofit/>
          </a:bodyPr>
          <a:lstStyle/>
          <a:p>
            <a:pPr marL="0" marR="0" lvl="0" indent="0" algn="l" rtl="0">
              <a:spcBef>
                <a:spcPts val="0"/>
              </a:spcBef>
              <a:spcAft>
                <a:spcPts val="0"/>
              </a:spcAft>
              <a:buNone/>
            </a:pPr>
            <a:r>
              <a:rPr lang="en" sz="2500" b="1" i="0" u="none" strike="noStrike" cap="none">
                <a:solidFill>
                  <a:schemeClr val="dk1"/>
                </a:solidFill>
                <a:latin typeface="Arial"/>
                <a:ea typeface="Arial"/>
                <a:cs typeface="Arial"/>
                <a:sym typeface="Arial"/>
              </a:rPr>
              <a:t>Agenda</a:t>
            </a:r>
            <a:endParaRPr sz="2500">
              <a:solidFill>
                <a:schemeClr val="dk1"/>
              </a:solidFill>
            </a:endParaRPr>
          </a:p>
        </p:txBody>
      </p:sp>
      <p:sp>
        <p:nvSpPr>
          <p:cNvPr id="79" name="Google Shape;79;p19"/>
          <p:cNvSpPr txBox="1">
            <a:spLocks noGrp="1"/>
          </p:cNvSpPr>
          <p:nvPr>
            <p:ph type="subTitle" idx="1"/>
          </p:nvPr>
        </p:nvSpPr>
        <p:spPr>
          <a:xfrm>
            <a:off x="3274269" y="2083233"/>
            <a:ext cx="5088900" cy="438600"/>
          </a:xfrm>
          <a:prstGeom prst="rect">
            <a:avLst/>
          </a:prstGeom>
        </p:spPr>
        <p:txBody>
          <a:bodyPr spcFirstLastPara="1" wrap="square" lIns="0" tIns="34300" rIns="34300" bIns="34300" anchor="ctr" anchorCtr="0">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a:endParaRPr/>
          </a:p>
        </p:txBody>
      </p:sp>
      <p:sp>
        <p:nvSpPr>
          <p:cNvPr id="80" name="Google Shape;80;p19"/>
          <p:cNvSpPr txBox="1">
            <a:spLocks noGrp="1"/>
          </p:cNvSpPr>
          <p:nvPr>
            <p:ph type="subTitle" idx="2"/>
          </p:nvPr>
        </p:nvSpPr>
        <p:spPr>
          <a:xfrm>
            <a:off x="3274269" y="1544836"/>
            <a:ext cx="5088900" cy="438600"/>
          </a:xfrm>
          <a:prstGeom prst="rect">
            <a:avLst/>
          </a:prstGeom>
        </p:spPr>
        <p:txBody>
          <a:bodyPr spcFirstLastPara="1" wrap="square" lIns="0" tIns="34300" rIns="34300" bIns="34300" anchor="ctr" anchorCtr="0">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a:endParaRPr/>
          </a:p>
        </p:txBody>
      </p:sp>
      <p:sp>
        <p:nvSpPr>
          <p:cNvPr id="81" name="Google Shape;81;p19"/>
          <p:cNvSpPr txBox="1">
            <a:spLocks noGrp="1"/>
          </p:cNvSpPr>
          <p:nvPr>
            <p:ph type="subTitle" idx="3"/>
          </p:nvPr>
        </p:nvSpPr>
        <p:spPr>
          <a:xfrm>
            <a:off x="3274269" y="1006439"/>
            <a:ext cx="5088900" cy="438600"/>
          </a:xfrm>
          <a:prstGeom prst="rect">
            <a:avLst/>
          </a:prstGeom>
        </p:spPr>
        <p:txBody>
          <a:bodyPr spcFirstLastPara="1" wrap="square" lIns="0" tIns="34300" rIns="34300" bIns="34300" anchor="ctr" anchorCtr="0">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a:endParaRPr/>
          </a:p>
        </p:txBody>
      </p:sp>
      <p:sp>
        <p:nvSpPr>
          <p:cNvPr id="82" name="Google Shape;82;p19"/>
          <p:cNvSpPr txBox="1">
            <a:spLocks noGrp="1"/>
          </p:cNvSpPr>
          <p:nvPr>
            <p:ph type="subTitle" idx="4"/>
          </p:nvPr>
        </p:nvSpPr>
        <p:spPr>
          <a:xfrm>
            <a:off x="3274269" y="2621630"/>
            <a:ext cx="5088900" cy="438600"/>
          </a:xfrm>
          <a:prstGeom prst="rect">
            <a:avLst/>
          </a:prstGeom>
        </p:spPr>
        <p:txBody>
          <a:bodyPr spcFirstLastPara="1" wrap="square" lIns="0" tIns="34300" rIns="34300" bIns="34300" anchor="ctr" anchorCtr="0">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a:endParaRPr/>
          </a:p>
        </p:txBody>
      </p:sp>
      <p:sp>
        <p:nvSpPr>
          <p:cNvPr id="83" name="Google Shape;83;p19"/>
          <p:cNvSpPr txBox="1">
            <a:spLocks noGrp="1"/>
          </p:cNvSpPr>
          <p:nvPr>
            <p:ph type="subTitle" idx="5"/>
          </p:nvPr>
        </p:nvSpPr>
        <p:spPr>
          <a:xfrm>
            <a:off x="3274269" y="3160027"/>
            <a:ext cx="5088900" cy="438600"/>
          </a:xfrm>
          <a:prstGeom prst="rect">
            <a:avLst/>
          </a:prstGeom>
        </p:spPr>
        <p:txBody>
          <a:bodyPr spcFirstLastPara="1" wrap="square" lIns="0" tIns="34300" rIns="34300" bIns="34300" anchor="ctr" anchorCtr="0">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a:endParaRPr/>
          </a:p>
        </p:txBody>
      </p:sp>
      <p:sp>
        <p:nvSpPr>
          <p:cNvPr id="84" name="Google Shape;84;p19"/>
          <p:cNvSpPr txBox="1">
            <a:spLocks noGrp="1"/>
          </p:cNvSpPr>
          <p:nvPr>
            <p:ph type="subTitle" idx="6"/>
          </p:nvPr>
        </p:nvSpPr>
        <p:spPr>
          <a:xfrm>
            <a:off x="3274269" y="3698423"/>
            <a:ext cx="5088900" cy="438600"/>
          </a:xfrm>
          <a:prstGeom prst="rect">
            <a:avLst/>
          </a:prstGeom>
        </p:spPr>
        <p:txBody>
          <a:bodyPr spcFirstLastPara="1" wrap="square" lIns="0" tIns="34300" rIns="34300" bIns="34300" anchor="ctr" anchorCtr="0">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 Speaker Slide">
  <p:cSld name="1 Speaker Slide">
    <p:spTree>
      <p:nvGrpSpPr>
        <p:cNvPr id="1" name="Shape 85"/>
        <p:cNvGrpSpPr/>
        <p:nvPr/>
      </p:nvGrpSpPr>
      <p:grpSpPr>
        <a:xfrm>
          <a:off x="0" y="0"/>
          <a:ext cx="0" cy="0"/>
          <a:chOff x="0" y="0"/>
          <a:chExt cx="0" cy="0"/>
        </a:xfrm>
      </p:grpSpPr>
      <p:sp>
        <p:nvSpPr>
          <p:cNvPr id="86" name="Google Shape;86;p20"/>
          <p:cNvSpPr txBox="1">
            <a:spLocks noGrp="1"/>
          </p:cNvSpPr>
          <p:nvPr>
            <p:ph type="title"/>
          </p:nvPr>
        </p:nvSpPr>
        <p:spPr>
          <a:xfrm>
            <a:off x="628650" y="612518"/>
            <a:ext cx="7886700" cy="656400"/>
          </a:xfrm>
          <a:prstGeom prst="rect">
            <a:avLst/>
          </a:prstGeom>
          <a:noFill/>
          <a:ln>
            <a:noFill/>
          </a:ln>
        </p:spPr>
        <p:txBody>
          <a:bodyPr spcFirstLastPara="1" wrap="square" lIns="34275" tIns="17125" rIns="34275" bIns="17125" anchor="t" anchorCtr="0">
            <a:noAutofit/>
          </a:bodyPr>
          <a:lstStyle>
            <a:lvl1pPr lvl="0" algn="ctr"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87" name="Google Shape;87;p20"/>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88" name="Google Shape;88;p20"/>
          <p:cNvSpPr txBox="1">
            <a:spLocks noGrp="1"/>
          </p:cNvSpPr>
          <p:nvPr>
            <p:ph type="body" idx="1"/>
          </p:nvPr>
        </p:nvSpPr>
        <p:spPr>
          <a:xfrm>
            <a:off x="3620547" y="2903558"/>
            <a:ext cx="1902900" cy="313800"/>
          </a:xfrm>
          <a:prstGeom prst="rect">
            <a:avLst/>
          </a:prstGeom>
          <a:noFill/>
          <a:ln>
            <a:noFill/>
          </a:ln>
        </p:spPr>
        <p:txBody>
          <a:bodyPr spcFirstLastPara="1" wrap="square" lIns="34275" tIns="0" rIns="34275" bIns="17125" anchor="t" anchorCtr="0">
            <a:noAutofit/>
          </a:bodyPr>
          <a:lstStyle>
            <a:lvl1pPr marL="457200" lvl="0" indent="-228600" algn="ctr" rtl="0">
              <a:lnSpc>
                <a:spcPct val="10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00000"/>
              </a:lnSpc>
              <a:spcBef>
                <a:spcPts val="400"/>
              </a:spcBef>
              <a:spcAft>
                <a:spcPts val="0"/>
              </a:spcAft>
              <a:buClr>
                <a:schemeClr val="lt1"/>
              </a:buClr>
              <a:buSzPts val="500"/>
              <a:buChar char="＋"/>
              <a:defRPr>
                <a:solidFill>
                  <a:schemeClr val="lt1"/>
                </a:solidFill>
              </a:defRPr>
            </a:lvl2pPr>
            <a:lvl3pPr marL="1371600" lvl="2" indent="-260350" algn="l" rtl="0">
              <a:lnSpc>
                <a:spcPct val="100000"/>
              </a:lnSpc>
              <a:spcBef>
                <a:spcPts val="400"/>
              </a:spcBef>
              <a:spcAft>
                <a:spcPts val="0"/>
              </a:spcAft>
              <a:buClr>
                <a:schemeClr val="lt1"/>
              </a:buClr>
              <a:buSzPts val="500"/>
              <a:buChar char="＞"/>
              <a:defRPr>
                <a:solidFill>
                  <a:schemeClr val="lt1"/>
                </a:solidFill>
              </a:defRPr>
            </a:lvl3pPr>
            <a:lvl4pPr marL="1828800" lvl="3" indent="-260350" algn="l" rtl="0">
              <a:lnSpc>
                <a:spcPct val="100000"/>
              </a:lnSpc>
              <a:spcBef>
                <a:spcPts val="400"/>
              </a:spcBef>
              <a:spcAft>
                <a:spcPts val="0"/>
              </a:spcAft>
              <a:buClr>
                <a:schemeClr val="lt1"/>
              </a:buClr>
              <a:buSzPts val="500"/>
              <a:buChar char="o"/>
              <a:defRPr>
                <a:solidFill>
                  <a:schemeClr val="lt1"/>
                </a:solidFill>
              </a:defRPr>
            </a:lvl4pPr>
            <a:lvl5pPr marL="2286000" lvl="4" indent="-260350" algn="l" rtl="0">
              <a:lnSpc>
                <a:spcPct val="100000"/>
              </a:lnSpc>
              <a:spcBef>
                <a:spcPts val="400"/>
              </a:spcBef>
              <a:spcAft>
                <a:spcPts val="0"/>
              </a:spcAft>
              <a:buClr>
                <a:schemeClr val="lt1"/>
              </a:buClr>
              <a:buSzPts val="500"/>
              <a:buChar char="＋"/>
              <a:defRPr>
                <a:solidFill>
                  <a:schemeClr val="lt1"/>
                </a:solidFill>
              </a:defRPr>
            </a:lvl5pPr>
            <a:lvl6pPr marL="2743200" lvl="5" indent="-273050" algn="l" rtl="0">
              <a:lnSpc>
                <a:spcPct val="100000"/>
              </a:lnSpc>
              <a:spcBef>
                <a:spcPts val="400"/>
              </a:spcBef>
              <a:spcAft>
                <a:spcPts val="0"/>
              </a:spcAft>
              <a:buClr>
                <a:schemeClr val="lt1"/>
              </a:buClr>
              <a:buSzPts val="700"/>
              <a:buChar char="•"/>
              <a:defRPr>
                <a:solidFill>
                  <a:schemeClr val="lt1"/>
                </a:solidFill>
              </a:defRPr>
            </a:lvl6pPr>
            <a:lvl7pPr marL="3200400" lvl="6" indent="-273050" algn="l" rtl="0">
              <a:lnSpc>
                <a:spcPct val="100000"/>
              </a:lnSpc>
              <a:spcBef>
                <a:spcPts val="400"/>
              </a:spcBef>
              <a:spcAft>
                <a:spcPts val="0"/>
              </a:spcAft>
              <a:buClr>
                <a:schemeClr val="lt1"/>
              </a:buClr>
              <a:buSzPts val="700"/>
              <a:buChar char="•"/>
              <a:defRPr>
                <a:solidFill>
                  <a:schemeClr val="lt1"/>
                </a:solidFill>
              </a:defRPr>
            </a:lvl7pPr>
            <a:lvl8pPr marL="3657600" lvl="7" indent="-273050" algn="l" rtl="0">
              <a:lnSpc>
                <a:spcPct val="100000"/>
              </a:lnSpc>
              <a:spcBef>
                <a:spcPts val="400"/>
              </a:spcBef>
              <a:spcAft>
                <a:spcPts val="0"/>
              </a:spcAft>
              <a:buClr>
                <a:schemeClr val="lt1"/>
              </a:buClr>
              <a:buSzPts val="700"/>
              <a:buChar char="•"/>
              <a:defRPr>
                <a:solidFill>
                  <a:schemeClr val="lt1"/>
                </a:solidFill>
              </a:defRPr>
            </a:lvl8pPr>
            <a:lvl9pPr marL="4114800" lvl="8" indent="-273050" algn="l" rtl="0">
              <a:lnSpc>
                <a:spcPct val="100000"/>
              </a:lnSpc>
              <a:spcBef>
                <a:spcPts val="400"/>
              </a:spcBef>
              <a:spcAft>
                <a:spcPts val="0"/>
              </a:spcAft>
              <a:buClr>
                <a:schemeClr val="lt1"/>
              </a:buClr>
              <a:buSzPts val="700"/>
              <a:buChar char="•"/>
              <a:defRPr>
                <a:solidFill>
                  <a:schemeClr val="lt1"/>
                </a:solidFill>
              </a:defRPr>
            </a:lvl9pPr>
          </a:lstStyle>
          <a:p>
            <a:endParaRPr/>
          </a:p>
        </p:txBody>
      </p:sp>
      <p:sp>
        <p:nvSpPr>
          <p:cNvPr id="89" name="Google Shape;89;p20"/>
          <p:cNvSpPr txBox="1">
            <a:spLocks noGrp="1"/>
          </p:cNvSpPr>
          <p:nvPr>
            <p:ph type="body" idx="2"/>
          </p:nvPr>
        </p:nvSpPr>
        <p:spPr>
          <a:xfrm>
            <a:off x="3274372" y="3232734"/>
            <a:ext cx="2595300" cy="836700"/>
          </a:xfrm>
          <a:prstGeom prst="rect">
            <a:avLst/>
          </a:prstGeom>
          <a:noFill/>
          <a:ln>
            <a:noFill/>
          </a:ln>
        </p:spPr>
        <p:txBody>
          <a:bodyPr spcFirstLastPara="1" wrap="square" lIns="34275" tIns="0" rIns="34275" bIns="17125" anchor="t" anchorCtr="0">
            <a:noAutofit/>
          </a:bodyPr>
          <a:lstStyle>
            <a:lvl1pPr marL="457200" lvl="0" indent="-292100" algn="ctr" rtl="0">
              <a:lnSpc>
                <a:spcPct val="115000"/>
              </a:lnSpc>
              <a:spcBef>
                <a:spcPts val="700"/>
              </a:spcBef>
              <a:spcAft>
                <a:spcPts val="0"/>
              </a:spcAft>
              <a:buSzPts val="1000"/>
              <a:buChar char="＋"/>
              <a:defRPr/>
            </a:lvl1pPr>
            <a:lvl2pPr marL="914400" lvl="1" indent="-292100" algn="ctr" rtl="0">
              <a:lnSpc>
                <a:spcPct val="115000"/>
              </a:lnSpc>
              <a:spcBef>
                <a:spcPts val="400"/>
              </a:spcBef>
              <a:spcAft>
                <a:spcPts val="0"/>
              </a:spcAft>
              <a:buSzPts val="1000"/>
              <a:buChar char="＋"/>
              <a:defRPr/>
            </a:lvl2pPr>
            <a:lvl3pPr marL="1371600" lvl="2" indent="-292100" algn="ctr" rtl="0">
              <a:lnSpc>
                <a:spcPct val="115000"/>
              </a:lnSpc>
              <a:spcBef>
                <a:spcPts val="400"/>
              </a:spcBef>
              <a:spcAft>
                <a:spcPts val="0"/>
              </a:spcAft>
              <a:buSzPts val="1000"/>
              <a:buChar char="＋"/>
              <a:defRPr/>
            </a:lvl3pPr>
            <a:lvl4pPr marL="1828800" lvl="3" indent="-292100" algn="ctr" rtl="0">
              <a:lnSpc>
                <a:spcPct val="115000"/>
              </a:lnSpc>
              <a:spcBef>
                <a:spcPts val="400"/>
              </a:spcBef>
              <a:spcAft>
                <a:spcPts val="0"/>
              </a:spcAft>
              <a:buSzPts val="1000"/>
              <a:buChar char="＋"/>
              <a:defRPr/>
            </a:lvl4pPr>
            <a:lvl5pPr marL="2286000" lvl="4" indent="-292100" algn="ctr" rtl="0">
              <a:lnSpc>
                <a:spcPct val="115000"/>
              </a:lnSpc>
              <a:spcBef>
                <a:spcPts val="400"/>
              </a:spcBef>
              <a:spcAft>
                <a:spcPts val="0"/>
              </a:spcAft>
              <a:buSzPts val="1000"/>
              <a:buChar char="＋"/>
              <a:defRPr/>
            </a:lvl5pPr>
            <a:lvl6pPr marL="2743200" lvl="5" indent="-304800" algn="ctr" rtl="0">
              <a:lnSpc>
                <a:spcPct val="90000"/>
              </a:lnSpc>
              <a:spcBef>
                <a:spcPts val="400"/>
              </a:spcBef>
              <a:spcAft>
                <a:spcPts val="0"/>
              </a:spcAft>
              <a:buClr>
                <a:schemeClr val="lt1"/>
              </a:buClr>
              <a:buSzPts val="1200"/>
              <a:buChar char="■"/>
              <a:defRPr sz="1200">
                <a:solidFill>
                  <a:schemeClr val="lt1"/>
                </a:solidFill>
              </a:defRPr>
            </a:lvl6pPr>
            <a:lvl7pPr marL="3200400" lvl="6" indent="-304800" algn="ctr" rtl="0">
              <a:lnSpc>
                <a:spcPct val="90000"/>
              </a:lnSpc>
              <a:spcBef>
                <a:spcPts val="400"/>
              </a:spcBef>
              <a:spcAft>
                <a:spcPts val="0"/>
              </a:spcAft>
              <a:buClr>
                <a:schemeClr val="lt1"/>
              </a:buClr>
              <a:buSzPts val="1200"/>
              <a:buChar char="●"/>
              <a:defRPr sz="1200">
                <a:solidFill>
                  <a:schemeClr val="lt1"/>
                </a:solidFill>
              </a:defRPr>
            </a:lvl7pPr>
            <a:lvl8pPr marL="3657600" lvl="7" indent="-304800" algn="ctr" rtl="0">
              <a:lnSpc>
                <a:spcPct val="90000"/>
              </a:lnSpc>
              <a:spcBef>
                <a:spcPts val="400"/>
              </a:spcBef>
              <a:spcAft>
                <a:spcPts val="0"/>
              </a:spcAft>
              <a:buClr>
                <a:schemeClr val="lt1"/>
              </a:buClr>
              <a:buSzPts val="1200"/>
              <a:buChar char="○"/>
              <a:defRPr sz="1200">
                <a:solidFill>
                  <a:schemeClr val="lt1"/>
                </a:solidFill>
              </a:defRPr>
            </a:lvl8pPr>
            <a:lvl9pPr marL="4114800" lvl="8" indent="-304800" algn="ctr" rtl="0">
              <a:lnSpc>
                <a:spcPct val="90000"/>
              </a:lnSpc>
              <a:spcBef>
                <a:spcPts val="400"/>
              </a:spcBef>
              <a:spcAft>
                <a:spcPts val="0"/>
              </a:spcAft>
              <a:buClr>
                <a:schemeClr val="lt1"/>
              </a:buClr>
              <a:buSzPts val="1200"/>
              <a:buChar char="■"/>
              <a:defRPr sz="1200">
                <a:solidFill>
                  <a:schemeClr val="lt1"/>
                </a:solidFi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 Speaker Slide">
  <p:cSld name="2 Speaker Slide">
    <p:spTree>
      <p:nvGrpSpPr>
        <p:cNvPr id="1" name="Shape 90"/>
        <p:cNvGrpSpPr/>
        <p:nvPr/>
      </p:nvGrpSpPr>
      <p:grpSpPr>
        <a:xfrm>
          <a:off x="0" y="0"/>
          <a:ext cx="0" cy="0"/>
          <a:chOff x="0" y="0"/>
          <a:chExt cx="0" cy="0"/>
        </a:xfrm>
      </p:grpSpPr>
      <p:sp>
        <p:nvSpPr>
          <p:cNvPr id="91" name="Google Shape;91;p21"/>
          <p:cNvSpPr txBox="1">
            <a:spLocks noGrp="1"/>
          </p:cNvSpPr>
          <p:nvPr>
            <p:ph type="body" idx="1"/>
          </p:nvPr>
        </p:nvSpPr>
        <p:spPr>
          <a:xfrm>
            <a:off x="4709345" y="2884949"/>
            <a:ext cx="1902900" cy="313800"/>
          </a:xfrm>
          <a:prstGeom prst="rect">
            <a:avLst/>
          </a:prstGeom>
          <a:noFill/>
          <a:ln>
            <a:noFill/>
          </a:ln>
        </p:spPr>
        <p:txBody>
          <a:bodyPr spcFirstLastPara="1" wrap="square" lIns="34275" tIns="0" rIns="34275" bIns="17125" anchor="t" anchorCtr="0">
            <a:noAutofit/>
          </a:bodyPr>
          <a:lstStyle>
            <a:lvl1pPr marL="457200" lvl="0" indent="-228600" algn="ctr" rtl="0">
              <a:lnSpc>
                <a:spcPct val="10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00000"/>
              </a:lnSpc>
              <a:spcBef>
                <a:spcPts val="400"/>
              </a:spcBef>
              <a:spcAft>
                <a:spcPts val="0"/>
              </a:spcAft>
              <a:buClr>
                <a:schemeClr val="lt1"/>
              </a:buClr>
              <a:buSzPts val="500"/>
              <a:buChar char="＋"/>
              <a:defRPr>
                <a:solidFill>
                  <a:schemeClr val="lt1"/>
                </a:solidFill>
              </a:defRPr>
            </a:lvl2pPr>
            <a:lvl3pPr marL="1371600" lvl="2" indent="-260350" algn="l" rtl="0">
              <a:lnSpc>
                <a:spcPct val="100000"/>
              </a:lnSpc>
              <a:spcBef>
                <a:spcPts val="400"/>
              </a:spcBef>
              <a:spcAft>
                <a:spcPts val="0"/>
              </a:spcAft>
              <a:buClr>
                <a:schemeClr val="lt1"/>
              </a:buClr>
              <a:buSzPts val="500"/>
              <a:buChar char="＞"/>
              <a:defRPr>
                <a:solidFill>
                  <a:schemeClr val="lt1"/>
                </a:solidFill>
              </a:defRPr>
            </a:lvl3pPr>
            <a:lvl4pPr marL="1828800" lvl="3" indent="-260350" algn="l" rtl="0">
              <a:lnSpc>
                <a:spcPct val="100000"/>
              </a:lnSpc>
              <a:spcBef>
                <a:spcPts val="400"/>
              </a:spcBef>
              <a:spcAft>
                <a:spcPts val="0"/>
              </a:spcAft>
              <a:buClr>
                <a:schemeClr val="lt1"/>
              </a:buClr>
              <a:buSzPts val="500"/>
              <a:buChar char="o"/>
              <a:defRPr>
                <a:solidFill>
                  <a:schemeClr val="lt1"/>
                </a:solidFill>
              </a:defRPr>
            </a:lvl4pPr>
            <a:lvl5pPr marL="2286000" lvl="4" indent="-260350" algn="l" rtl="0">
              <a:lnSpc>
                <a:spcPct val="100000"/>
              </a:lnSpc>
              <a:spcBef>
                <a:spcPts val="400"/>
              </a:spcBef>
              <a:spcAft>
                <a:spcPts val="0"/>
              </a:spcAft>
              <a:buClr>
                <a:schemeClr val="lt1"/>
              </a:buClr>
              <a:buSzPts val="500"/>
              <a:buChar char="＋"/>
              <a:defRPr>
                <a:solidFill>
                  <a:schemeClr val="lt1"/>
                </a:solidFill>
              </a:defRPr>
            </a:lvl5pPr>
            <a:lvl6pPr marL="2743200" lvl="5" indent="-273050" algn="l" rtl="0">
              <a:lnSpc>
                <a:spcPct val="100000"/>
              </a:lnSpc>
              <a:spcBef>
                <a:spcPts val="400"/>
              </a:spcBef>
              <a:spcAft>
                <a:spcPts val="0"/>
              </a:spcAft>
              <a:buClr>
                <a:schemeClr val="lt1"/>
              </a:buClr>
              <a:buSzPts val="700"/>
              <a:buChar char="•"/>
              <a:defRPr>
                <a:solidFill>
                  <a:schemeClr val="lt1"/>
                </a:solidFill>
              </a:defRPr>
            </a:lvl6pPr>
            <a:lvl7pPr marL="3200400" lvl="6" indent="-273050" algn="l" rtl="0">
              <a:lnSpc>
                <a:spcPct val="100000"/>
              </a:lnSpc>
              <a:spcBef>
                <a:spcPts val="400"/>
              </a:spcBef>
              <a:spcAft>
                <a:spcPts val="0"/>
              </a:spcAft>
              <a:buClr>
                <a:schemeClr val="lt1"/>
              </a:buClr>
              <a:buSzPts val="700"/>
              <a:buChar char="•"/>
              <a:defRPr>
                <a:solidFill>
                  <a:schemeClr val="lt1"/>
                </a:solidFill>
              </a:defRPr>
            </a:lvl7pPr>
            <a:lvl8pPr marL="3657600" lvl="7" indent="-273050" algn="l" rtl="0">
              <a:lnSpc>
                <a:spcPct val="100000"/>
              </a:lnSpc>
              <a:spcBef>
                <a:spcPts val="400"/>
              </a:spcBef>
              <a:spcAft>
                <a:spcPts val="0"/>
              </a:spcAft>
              <a:buClr>
                <a:schemeClr val="lt1"/>
              </a:buClr>
              <a:buSzPts val="700"/>
              <a:buChar char="•"/>
              <a:defRPr>
                <a:solidFill>
                  <a:schemeClr val="lt1"/>
                </a:solidFill>
              </a:defRPr>
            </a:lvl8pPr>
            <a:lvl9pPr marL="4114800" lvl="8" indent="-273050" algn="l" rtl="0">
              <a:lnSpc>
                <a:spcPct val="100000"/>
              </a:lnSpc>
              <a:spcBef>
                <a:spcPts val="400"/>
              </a:spcBef>
              <a:spcAft>
                <a:spcPts val="0"/>
              </a:spcAft>
              <a:buClr>
                <a:schemeClr val="lt1"/>
              </a:buClr>
              <a:buSzPts val="700"/>
              <a:buChar char="•"/>
              <a:defRPr>
                <a:solidFill>
                  <a:schemeClr val="lt1"/>
                </a:solidFill>
              </a:defRPr>
            </a:lvl9pPr>
          </a:lstStyle>
          <a:p>
            <a:endParaRPr/>
          </a:p>
        </p:txBody>
      </p:sp>
      <p:sp>
        <p:nvSpPr>
          <p:cNvPr id="92" name="Google Shape;92;p21"/>
          <p:cNvSpPr txBox="1">
            <a:spLocks noGrp="1"/>
          </p:cNvSpPr>
          <p:nvPr>
            <p:ph type="body" idx="2"/>
          </p:nvPr>
        </p:nvSpPr>
        <p:spPr>
          <a:xfrm>
            <a:off x="4709345" y="3214125"/>
            <a:ext cx="1902900" cy="669300"/>
          </a:xfrm>
          <a:prstGeom prst="rect">
            <a:avLst/>
          </a:prstGeom>
          <a:noFill/>
          <a:ln>
            <a:noFill/>
          </a:ln>
        </p:spPr>
        <p:txBody>
          <a:bodyPr spcFirstLastPara="1" wrap="square" lIns="34275" tIns="0" rIns="34275" bIns="17125" anchor="t" anchorCtr="0">
            <a:noAutofit/>
          </a:bodyPr>
          <a:lstStyle>
            <a:lvl1pPr marL="457200" lvl="0" indent="-292100" algn="ctr" rtl="0">
              <a:lnSpc>
                <a:spcPct val="115000"/>
              </a:lnSpc>
              <a:spcBef>
                <a:spcPts val="700"/>
              </a:spcBef>
              <a:spcAft>
                <a:spcPts val="0"/>
              </a:spcAft>
              <a:buSzPts val="1000"/>
              <a:buChar char="＋"/>
              <a:defRPr/>
            </a:lvl1pPr>
            <a:lvl2pPr marL="914400" lvl="1" indent="-292100" algn="ctr" rtl="0">
              <a:lnSpc>
                <a:spcPct val="115000"/>
              </a:lnSpc>
              <a:spcBef>
                <a:spcPts val="400"/>
              </a:spcBef>
              <a:spcAft>
                <a:spcPts val="0"/>
              </a:spcAft>
              <a:buSzPts val="1000"/>
              <a:buChar char="＋"/>
              <a:defRPr/>
            </a:lvl2pPr>
            <a:lvl3pPr marL="1371600" lvl="2" indent="-292100" algn="ctr" rtl="0">
              <a:lnSpc>
                <a:spcPct val="115000"/>
              </a:lnSpc>
              <a:spcBef>
                <a:spcPts val="400"/>
              </a:spcBef>
              <a:spcAft>
                <a:spcPts val="0"/>
              </a:spcAft>
              <a:buSzPts val="1000"/>
              <a:buChar char="＋"/>
              <a:defRPr/>
            </a:lvl3pPr>
            <a:lvl4pPr marL="1828800" lvl="3" indent="-292100" algn="ctr" rtl="0">
              <a:lnSpc>
                <a:spcPct val="115000"/>
              </a:lnSpc>
              <a:spcBef>
                <a:spcPts val="400"/>
              </a:spcBef>
              <a:spcAft>
                <a:spcPts val="0"/>
              </a:spcAft>
              <a:buSzPts val="1000"/>
              <a:buChar char="＋"/>
              <a:defRPr/>
            </a:lvl4pPr>
            <a:lvl5pPr marL="2286000" lvl="4" indent="-292100" algn="ctr" rtl="0">
              <a:lnSpc>
                <a:spcPct val="115000"/>
              </a:lnSpc>
              <a:spcBef>
                <a:spcPts val="400"/>
              </a:spcBef>
              <a:spcAft>
                <a:spcPts val="0"/>
              </a:spcAft>
              <a:buSzPts val="1000"/>
              <a:buChar char="＋"/>
              <a:defRPr/>
            </a:lvl5pPr>
            <a:lvl6pPr marL="2743200" lvl="5" indent="-304800" algn="ctr" rtl="0">
              <a:lnSpc>
                <a:spcPct val="90000"/>
              </a:lnSpc>
              <a:spcBef>
                <a:spcPts val="400"/>
              </a:spcBef>
              <a:spcAft>
                <a:spcPts val="0"/>
              </a:spcAft>
              <a:buClr>
                <a:schemeClr val="lt1"/>
              </a:buClr>
              <a:buSzPts val="1200"/>
              <a:buChar char="■"/>
              <a:defRPr sz="1200">
                <a:solidFill>
                  <a:schemeClr val="lt1"/>
                </a:solidFill>
              </a:defRPr>
            </a:lvl6pPr>
            <a:lvl7pPr marL="3200400" lvl="6" indent="-304800" algn="ctr" rtl="0">
              <a:lnSpc>
                <a:spcPct val="90000"/>
              </a:lnSpc>
              <a:spcBef>
                <a:spcPts val="400"/>
              </a:spcBef>
              <a:spcAft>
                <a:spcPts val="0"/>
              </a:spcAft>
              <a:buClr>
                <a:schemeClr val="lt1"/>
              </a:buClr>
              <a:buSzPts val="1200"/>
              <a:buChar char="●"/>
              <a:defRPr sz="1200">
                <a:solidFill>
                  <a:schemeClr val="lt1"/>
                </a:solidFill>
              </a:defRPr>
            </a:lvl7pPr>
            <a:lvl8pPr marL="3657600" lvl="7" indent="-304800" algn="ctr" rtl="0">
              <a:lnSpc>
                <a:spcPct val="90000"/>
              </a:lnSpc>
              <a:spcBef>
                <a:spcPts val="400"/>
              </a:spcBef>
              <a:spcAft>
                <a:spcPts val="0"/>
              </a:spcAft>
              <a:buClr>
                <a:schemeClr val="lt1"/>
              </a:buClr>
              <a:buSzPts val="1200"/>
              <a:buChar char="○"/>
              <a:defRPr sz="1200">
                <a:solidFill>
                  <a:schemeClr val="lt1"/>
                </a:solidFill>
              </a:defRPr>
            </a:lvl8pPr>
            <a:lvl9pPr marL="4114800" lvl="8" indent="-304800" algn="ctr" rtl="0">
              <a:lnSpc>
                <a:spcPct val="90000"/>
              </a:lnSpc>
              <a:spcBef>
                <a:spcPts val="400"/>
              </a:spcBef>
              <a:spcAft>
                <a:spcPts val="0"/>
              </a:spcAft>
              <a:buClr>
                <a:schemeClr val="lt1"/>
              </a:buClr>
              <a:buSzPts val="1200"/>
              <a:buChar char="■"/>
              <a:defRPr sz="1200">
                <a:solidFill>
                  <a:schemeClr val="lt1"/>
                </a:solidFill>
              </a:defRPr>
            </a:lvl9pPr>
          </a:lstStyle>
          <a:p>
            <a:endParaRPr/>
          </a:p>
        </p:txBody>
      </p:sp>
      <p:sp>
        <p:nvSpPr>
          <p:cNvPr id="93" name="Google Shape;93;p21"/>
          <p:cNvSpPr txBox="1">
            <a:spLocks noGrp="1"/>
          </p:cNvSpPr>
          <p:nvPr>
            <p:ph type="body" idx="3"/>
          </p:nvPr>
        </p:nvSpPr>
        <p:spPr>
          <a:xfrm>
            <a:off x="2544076" y="2884949"/>
            <a:ext cx="1902900" cy="313800"/>
          </a:xfrm>
          <a:prstGeom prst="rect">
            <a:avLst/>
          </a:prstGeom>
          <a:noFill/>
          <a:ln>
            <a:noFill/>
          </a:ln>
        </p:spPr>
        <p:txBody>
          <a:bodyPr spcFirstLastPara="1" wrap="square" lIns="34275" tIns="0" rIns="34275" bIns="17125" anchor="t" anchorCtr="0">
            <a:noAutofit/>
          </a:bodyPr>
          <a:lstStyle>
            <a:lvl1pPr marL="457200" lvl="0" indent="-228600" algn="ctr" rtl="0">
              <a:lnSpc>
                <a:spcPct val="10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00000"/>
              </a:lnSpc>
              <a:spcBef>
                <a:spcPts val="400"/>
              </a:spcBef>
              <a:spcAft>
                <a:spcPts val="0"/>
              </a:spcAft>
              <a:buClr>
                <a:schemeClr val="lt1"/>
              </a:buClr>
              <a:buSzPts val="500"/>
              <a:buChar char="＋"/>
              <a:defRPr>
                <a:solidFill>
                  <a:schemeClr val="lt1"/>
                </a:solidFill>
              </a:defRPr>
            </a:lvl2pPr>
            <a:lvl3pPr marL="1371600" lvl="2" indent="-260350" algn="l" rtl="0">
              <a:lnSpc>
                <a:spcPct val="100000"/>
              </a:lnSpc>
              <a:spcBef>
                <a:spcPts val="400"/>
              </a:spcBef>
              <a:spcAft>
                <a:spcPts val="0"/>
              </a:spcAft>
              <a:buClr>
                <a:schemeClr val="lt1"/>
              </a:buClr>
              <a:buSzPts val="500"/>
              <a:buChar char="＞"/>
              <a:defRPr>
                <a:solidFill>
                  <a:schemeClr val="lt1"/>
                </a:solidFill>
              </a:defRPr>
            </a:lvl3pPr>
            <a:lvl4pPr marL="1828800" lvl="3" indent="-260350" algn="l" rtl="0">
              <a:lnSpc>
                <a:spcPct val="100000"/>
              </a:lnSpc>
              <a:spcBef>
                <a:spcPts val="400"/>
              </a:spcBef>
              <a:spcAft>
                <a:spcPts val="0"/>
              </a:spcAft>
              <a:buClr>
                <a:schemeClr val="lt1"/>
              </a:buClr>
              <a:buSzPts val="500"/>
              <a:buChar char="o"/>
              <a:defRPr>
                <a:solidFill>
                  <a:schemeClr val="lt1"/>
                </a:solidFill>
              </a:defRPr>
            </a:lvl4pPr>
            <a:lvl5pPr marL="2286000" lvl="4" indent="-260350" algn="l" rtl="0">
              <a:lnSpc>
                <a:spcPct val="100000"/>
              </a:lnSpc>
              <a:spcBef>
                <a:spcPts val="400"/>
              </a:spcBef>
              <a:spcAft>
                <a:spcPts val="0"/>
              </a:spcAft>
              <a:buClr>
                <a:schemeClr val="lt1"/>
              </a:buClr>
              <a:buSzPts val="500"/>
              <a:buChar char="＋"/>
              <a:defRPr>
                <a:solidFill>
                  <a:schemeClr val="lt1"/>
                </a:solidFill>
              </a:defRPr>
            </a:lvl5pPr>
            <a:lvl6pPr marL="2743200" lvl="5" indent="-273050" algn="l" rtl="0">
              <a:lnSpc>
                <a:spcPct val="100000"/>
              </a:lnSpc>
              <a:spcBef>
                <a:spcPts val="400"/>
              </a:spcBef>
              <a:spcAft>
                <a:spcPts val="0"/>
              </a:spcAft>
              <a:buClr>
                <a:schemeClr val="lt1"/>
              </a:buClr>
              <a:buSzPts val="700"/>
              <a:buChar char="•"/>
              <a:defRPr>
                <a:solidFill>
                  <a:schemeClr val="lt1"/>
                </a:solidFill>
              </a:defRPr>
            </a:lvl6pPr>
            <a:lvl7pPr marL="3200400" lvl="6" indent="-273050" algn="l" rtl="0">
              <a:lnSpc>
                <a:spcPct val="100000"/>
              </a:lnSpc>
              <a:spcBef>
                <a:spcPts val="400"/>
              </a:spcBef>
              <a:spcAft>
                <a:spcPts val="0"/>
              </a:spcAft>
              <a:buClr>
                <a:schemeClr val="lt1"/>
              </a:buClr>
              <a:buSzPts val="700"/>
              <a:buChar char="•"/>
              <a:defRPr>
                <a:solidFill>
                  <a:schemeClr val="lt1"/>
                </a:solidFill>
              </a:defRPr>
            </a:lvl7pPr>
            <a:lvl8pPr marL="3657600" lvl="7" indent="-273050" algn="l" rtl="0">
              <a:lnSpc>
                <a:spcPct val="100000"/>
              </a:lnSpc>
              <a:spcBef>
                <a:spcPts val="400"/>
              </a:spcBef>
              <a:spcAft>
                <a:spcPts val="0"/>
              </a:spcAft>
              <a:buClr>
                <a:schemeClr val="lt1"/>
              </a:buClr>
              <a:buSzPts val="700"/>
              <a:buChar char="•"/>
              <a:defRPr>
                <a:solidFill>
                  <a:schemeClr val="lt1"/>
                </a:solidFill>
              </a:defRPr>
            </a:lvl8pPr>
            <a:lvl9pPr marL="4114800" lvl="8" indent="-273050" algn="l" rtl="0">
              <a:lnSpc>
                <a:spcPct val="100000"/>
              </a:lnSpc>
              <a:spcBef>
                <a:spcPts val="400"/>
              </a:spcBef>
              <a:spcAft>
                <a:spcPts val="0"/>
              </a:spcAft>
              <a:buClr>
                <a:schemeClr val="lt1"/>
              </a:buClr>
              <a:buSzPts val="700"/>
              <a:buChar char="•"/>
              <a:defRPr>
                <a:solidFill>
                  <a:schemeClr val="lt1"/>
                </a:solidFill>
              </a:defRPr>
            </a:lvl9pPr>
          </a:lstStyle>
          <a:p>
            <a:endParaRPr/>
          </a:p>
        </p:txBody>
      </p:sp>
      <p:sp>
        <p:nvSpPr>
          <p:cNvPr id="94" name="Google Shape;94;p21"/>
          <p:cNvSpPr txBox="1">
            <a:spLocks noGrp="1"/>
          </p:cNvSpPr>
          <p:nvPr>
            <p:ph type="body" idx="4"/>
          </p:nvPr>
        </p:nvSpPr>
        <p:spPr>
          <a:xfrm>
            <a:off x="2544076" y="3214125"/>
            <a:ext cx="1902900" cy="669300"/>
          </a:xfrm>
          <a:prstGeom prst="rect">
            <a:avLst/>
          </a:prstGeom>
          <a:noFill/>
          <a:ln>
            <a:noFill/>
          </a:ln>
        </p:spPr>
        <p:txBody>
          <a:bodyPr spcFirstLastPara="1" wrap="square" lIns="34275" tIns="0" rIns="34275" bIns="17125" anchor="t" anchorCtr="0">
            <a:noAutofit/>
          </a:bodyPr>
          <a:lstStyle>
            <a:lvl1pPr marL="457200" lvl="0" indent="-292100" algn="ctr" rtl="0">
              <a:lnSpc>
                <a:spcPct val="115000"/>
              </a:lnSpc>
              <a:spcBef>
                <a:spcPts val="700"/>
              </a:spcBef>
              <a:spcAft>
                <a:spcPts val="0"/>
              </a:spcAft>
              <a:buSzPts val="1000"/>
              <a:buChar char="＋"/>
              <a:defRPr/>
            </a:lvl1pPr>
            <a:lvl2pPr marL="914400" lvl="1" indent="-292100" algn="ctr" rtl="0">
              <a:lnSpc>
                <a:spcPct val="115000"/>
              </a:lnSpc>
              <a:spcBef>
                <a:spcPts val="400"/>
              </a:spcBef>
              <a:spcAft>
                <a:spcPts val="0"/>
              </a:spcAft>
              <a:buSzPts val="1000"/>
              <a:buChar char="＋"/>
              <a:defRPr/>
            </a:lvl2pPr>
            <a:lvl3pPr marL="1371600" lvl="2" indent="-292100" algn="ctr" rtl="0">
              <a:lnSpc>
                <a:spcPct val="115000"/>
              </a:lnSpc>
              <a:spcBef>
                <a:spcPts val="400"/>
              </a:spcBef>
              <a:spcAft>
                <a:spcPts val="0"/>
              </a:spcAft>
              <a:buSzPts val="1000"/>
              <a:buChar char="＋"/>
              <a:defRPr/>
            </a:lvl3pPr>
            <a:lvl4pPr marL="1828800" lvl="3" indent="-292100" algn="ctr" rtl="0">
              <a:lnSpc>
                <a:spcPct val="115000"/>
              </a:lnSpc>
              <a:spcBef>
                <a:spcPts val="400"/>
              </a:spcBef>
              <a:spcAft>
                <a:spcPts val="0"/>
              </a:spcAft>
              <a:buSzPts val="1000"/>
              <a:buChar char="＋"/>
              <a:defRPr/>
            </a:lvl4pPr>
            <a:lvl5pPr marL="2286000" lvl="4" indent="-292100" algn="ctr" rtl="0">
              <a:lnSpc>
                <a:spcPct val="115000"/>
              </a:lnSpc>
              <a:spcBef>
                <a:spcPts val="400"/>
              </a:spcBef>
              <a:spcAft>
                <a:spcPts val="0"/>
              </a:spcAft>
              <a:buSzPts val="1000"/>
              <a:buChar char="＋"/>
              <a:defRPr/>
            </a:lvl5pPr>
            <a:lvl6pPr marL="2743200" lvl="5" indent="-304800" algn="ctr" rtl="0">
              <a:lnSpc>
                <a:spcPct val="90000"/>
              </a:lnSpc>
              <a:spcBef>
                <a:spcPts val="400"/>
              </a:spcBef>
              <a:spcAft>
                <a:spcPts val="0"/>
              </a:spcAft>
              <a:buClr>
                <a:schemeClr val="lt1"/>
              </a:buClr>
              <a:buSzPts val="1200"/>
              <a:buChar char="■"/>
              <a:defRPr sz="1200">
                <a:solidFill>
                  <a:schemeClr val="lt1"/>
                </a:solidFill>
              </a:defRPr>
            </a:lvl6pPr>
            <a:lvl7pPr marL="3200400" lvl="6" indent="-304800" algn="ctr" rtl="0">
              <a:lnSpc>
                <a:spcPct val="90000"/>
              </a:lnSpc>
              <a:spcBef>
                <a:spcPts val="400"/>
              </a:spcBef>
              <a:spcAft>
                <a:spcPts val="0"/>
              </a:spcAft>
              <a:buClr>
                <a:schemeClr val="lt1"/>
              </a:buClr>
              <a:buSzPts val="1200"/>
              <a:buChar char="●"/>
              <a:defRPr sz="1200">
                <a:solidFill>
                  <a:schemeClr val="lt1"/>
                </a:solidFill>
              </a:defRPr>
            </a:lvl7pPr>
            <a:lvl8pPr marL="3657600" lvl="7" indent="-304800" algn="ctr" rtl="0">
              <a:lnSpc>
                <a:spcPct val="90000"/>
              </a:lnSpc>
              <a:spcBef>
                <a:spcPts val="400"/>
              </a:spcBef>
              <a:spcAft>
                <a:spcPts val="0"/>
              </a:spcAft>
              <a:buClr>
                <a:schemeClr val="lt1"/>
              </a:buClr>
              <a:buSzPts val="1200"/>
              <a:buChar char="○"/>
              <a:defRPr sz="1200">
                <a:solidFill>
                  <a:schemeClr val="lt1"/>
                </a:solidFill>
              </a:defRPr>
            </a:lvl8pPr>
            <a:lvl9pPr marL="4114800" lvl="8" indent="-304800" algn="ctr" rtl="0">
              <a:lnSpc>
                <a:spcPct val="90000"/>
              </a:lnSpc>
              <a:spcBef>
                <a:spcPts val="400"/>
              </a:spcBef>
              <a:spcAft>
                <a:spcPts val="0"/>
              </a:spcAft>
              <a:buClr>
                <a:schemeClr val="lt1"/>
              </a:buClr>
              <a:buSzPts val="1200"/>
              <a:buChar char="■"/>
              <a:defRPr sz="1200">
                <a:solidFill>
                  <a:schemeClr val="lt1"/>
                </a:solidFill>
              </a:defRPr>
            </a:lvl9pPr>
          </a:lstStyle>
          <a:p>
            <a:endParaRPr/>
          </a:p>
        </p:txBody>
      </p:sp>
      <p:sp>
        <p:nvSpPr>
          <p:cNvPr id="95" name="Google Shape;95;p21"/>
          <p:cNvSpPr txBox="1">
            <a:spLocks noGrp="1"/>
          </p:cNvSpPr>
          <p:nvPr>
            <p:ph type="title"/>
          </p:nvPr>
        </p:nvSpPr>
        <p:spPr>
          <a:xfrm>
            <a:off x="628650" y="612518"/>
            <a:ext cx="7886700" cy="656400"/>
          </a:xfrm>
          <a:prstGeom prst="rect">
            <a:avLst/>
          </a:prstGeom>
          <a:noFill/>
          <a:ln>
            <a:noFill/>
          </a:ln>
        </p:spPr>
        <p:txBody>
          <a:bodyPr spcFirstLastPara="1" wrap="square" lIns="34275" tIns="17125" rIns="34275" bIns="17125" anchor="t" anchorCtr="0">
            <a:noAutofit/>
          </a:bodyPr>
          <a:lstStyle>
            <a:lvl1pPr lvl="0" algn="ctr"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96" name="Google Shape;96;p21"/>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 Speaker Slide">
  <p:cSld name="3 Speaker Slide">
    <p:spTree>
      <p:nvGrpSpPr>
        <p:cNvPr id="1" name="Shape 97"/>
        <p:cNvGrpSpPr/>
        <p:nvPr/>
      </p:nvGrpSpPr>
      <p:grpSpPr>
        <a:xfrm>
          <a:off x="0" y="0"/>
          <a:ext cx="0" cy="0"/>
          <a:chOff x="0" y="0"/>
          <a:chExt cx="0" cy="0"/>
        </a:xfrm>
      </p:grpSpPr>
      <p:sp>
        <p:nvSpPr>
          <p:cNvPr id="98" name="Google Shape;98;p22"/>
          <p:cNvSpPr txBox="1">
            <a:spLocks noGrp="1"/>
          </p:cNvSpPr>
          <p:nvPr>
            <p:ph type="body" idx="1"/>
          </p:nvPr>
        </p:nvSpPr>
        <p:spPr>
          <a:xfrm>
            <a:off x="5781008" y="2884949"/>
            <a:ext cx="1902900" cy="313800"/>
          </a:xfrm>
          <a:prstGeom prst="rect">
            <a:avLst/>
          </a:prstGeom>
          <a:noFill/>
          <a:ln>
            <a:noFill/>
          </a:ln>
        </p:spPr>
        <p:txBody>
          <a:bodyPr spcFirstLastPara="1" wrap="square" lIns="34275" tIns="0" rIns="34275" bIns="17125" anchor="t" anchorCtr="0">
            <a:noAutofit/>
          </a:bodyPr>
          <a:lstStyle>
            <a:lvl1pPr marL="457200" lvl="0" indent="-228600" algn="ctr" rtl="0">
              <a:lnSpc>
                <a:spcPct val="10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00000"/>
              </a:lnSpc>
              <a:spcBef>
                <a:spcPts val="400"/>
              </a:spcBef>
              <a:spcAft>
                <a:spcPts val="0"/>
              </a:spcAft>
              <a:buClr>
                <a:schemeClr val="lt1"/>
              </a:buClr>
              <a:buSzPts val="500"/>
              <a:buChar char="＋"/>
              <a:defRPr>
                <a:solidFill>
                  <a:schemeClr val="lt1"/>
                </a:solidFill>
              </a:defRPr>
            </a:lvl2pPr>
            <a:lvl3pPr marL="1371600" lvl="2" indent="-260350" algn="l" rtl="0">
              <a:lnSpc>
                <a:spcPct val="100000"/>
              </a:lnSpc>
              <a:spcBef>
                <a:spcPts val="400"/>
              </a:spcBef>
              <a:spcAft>
                <a:spcPts val="0"/>
              </a:spcAft>
              <a:buClr>
                <a:schemeClr val="lt1"/>
              </a:buClr>
              <a:buSzPts val="500"/>
              <a:buChar char="＞"/>
              <a:defRPr>
                <a:solidFill>
                  <a:schemeClr val="lt1"/>
                </a:solidFill>
              </a:defRPr>
            </a:lvl3pPr>
            <a:lvl4pPr marL="1828800" lvl="3" indent="-260350" algn="l" rtl="0">
              <a:lnSpc>
                <a:spcPct val="100000"/>
              </a:lnSpc>
              <a:spcBef>
                <a:spcPts val="400"/>
              </a:spcBef>
              <a:spcAft>
                <a:spcPts val="0"/>
              </a:spcAft>
              <a:buClr>
                <a:schemeClr val="lt1"/>
              </a:buClr>
              <a:buSzPts val="500"/>
              <a:buChar char="o"/>
              <a:defRPr>
                <a:solidFill>
                  <a:schemeClr val="lt1"/>
                </a:solidFill>
              </a:defRPr>
            </a:lvl4pPr>
            <a:lvl5pPr marL="2286000" lvl="4" indent="-260350" algn="l" rtl="0">
              <a:lnSpc>
                <a:spcPct val="100000"/>
              </a:lnSpc>
              <a:spcBef>
                <a:spcPts val="400"/>
              </a:spcBef>
              <a:spcAft>
                <a:spcPts val="0"/>
              </a:spcAft>
              <a:buClr>
                <a:schemeClr val="lt1"/>
              </a:buClr>
              <a:buSzPts val="500"/>
              <a:buChar char="＋"/>
              <a:defRPr>
                <a:solidFill>
                  <a:schemeClr val="lt1"/>
                </a:solidFill>
              </a:defRPr>
            </a:lvl5pPr>
            <a:lvl6pPr marL="2743200" lvl="5" indent="-273050" algn="l" rtl="0">
              <a:lnSpc>
                <a:spcPct val="100000"/>
              </a:lnSpc>
              <a:spcBef>
                <a:spcPts val="400"/>
              </a:spcBef>
              <a:spcAft>
                <a:spcPts val="0"/>
              </a:spcAft>
              <a:buClr>
                <a:schemeClr val="lt1"/>
              </a:buClr>
              <a:buSzPts val="700"/>
              <a:buChar char="•"/>
              <a:defRPr>
                <a:solidFill>
                  <a:schemeClr val="lt1"/>
                </a:solidFill>
              </a:defRPr>
            </a:lvl6pPr>
            <a:lvl7pPr marL="3200400" lvl="6" indent="-273050" algn="l" rtl="0">
              <a:lnSpc>
                <a:spcPct val="100000"/>
              </a:lnSpc>
              <a:spcBef>
                <a:spcPts val="400"/>
              </a:spcBef>
              <a:spcAft>
                <a:spcPts val="0"/>
              </a:spcAft>
              <a:buClr>
                <a:schemeClr val="lt1"/>
              </a:buClr>
              <a:buSzPts val="700"/>
              <a:buChar char="•"/>
              <a:defRPr>
                <a:solidFill>
                  <a:schemeClr val="lt1"/>
                </a:solidFill>
              </a:defRPr>
            </a:lvl7pPr>
            <a:lvl8pPr marL="3657600" lvl="7" indent="-273050" algn="l" rtl="0">
              <a:lnSpc>
                <a:spcPct val="100000"/>
              </a:lnSpc>
              <a:spcBef>
                <a:spcPts val="400"/>
              </a:spcBef>
              <a:spcAft>
                <a:spcPts val="0"/>
              </a:spcAft>
              <a:buClr>
                <a:schemeClr val="lt1"/>
              </a:buClr>
              <a:buSzPts val="700"/>
              <a:buChar char="•"/>
              <a:defRPr>
                <a:solidFill>
                  <a:schemeClr val="lt1"/>
                </a:solidFill>
              </a:defRPr>
            </a:lvl8pPr>
            <a:lvl9pPr marL="4114800" lvl="8" indent="-273050" algn="l" rtl="0">
              <a:lnSpc>
                <a:spcPct val="100000"/>
              </a:lnSpc>
              <a:spcBef>
                <a:spcPts val="400"/>
              </a:spcBef>
              <a:spcAft>
                <a:spcPts val="0"/>
              </a:spcAft>
              <a:buClr>
                <a:schemeClr val="lt1"/>
              </a:buClr>
              <a:buSzPts val="700"/>
              <a:buChar char="•"/>
              <a:defRPr>
                <a:solidFill>
                  <a:schemeClr val="lt1"/>
                </a:solidFill>
              </a:defRPr>
            </a:lvl9pPr>
          </a:lstStyle>
          <a:p>
            <a:endParaRPr/>
          </a:p>
        </p:txBody>
      </p:sp>
      <p:sp>
        <p:nvSpPr>
          <p:cNvPr id="99" name="Google Shape;99;p22"/>
          <p:cNvSpPr txBox="1">
            <a:spLocks noGrp="1"/>
          </p:cNvSpPr>
          <p:nvPr>
            <p:ph type="body" idx="2"/>
          </p:nvPr>
        </p:nvSpPr>
        <p:spPr>
          <a:xfrm>
            <a:off x="5781008" y="3214125"/>
            <a:ext cx="1902900" cy="669300"/>
          </a:xfrm>
          <a:prstGeom prst="rect">
            <a:avLst/>
          </a:prstGeom>
          <a:noFill/>
          <a:ln>
            <a:noFill/>
          </a:ln>
        </p:spPr>
        <p:txBody>
          <a:bodyPr spcFirstLastPara="1" wrap="square" lIns="34275" tIns="0" rIns="34275" bIns="17125" anchor="t" anchorCtr="0">
            <a:noAutofit/>
          </a:bodyPr>
          <a:lstStyle>
            <a:lvl1pPr marL="457200" lvl="0" indent="-292100" algn="ctr" rtl="0">
              <a:lnSpc>
                <a:spcPct val="115000"/>
              </a:lnSpc>
              <a:spcBef>
                <a:spcPts val="700"/>
              </a:spcBef>
              <a:spcAft>
                <a:spcPts val="0"/>
              </a:spcAft>
              <a:buSzPts val="1000"/>
              <a:buChar char="＋"/>
              <a:defRPr/>
            </a:lvl1pPr>
            <a:lvl2pPr marL="914400" lvl="1" indent="-292100" algn="ctr" rtl="0">
              <a:lnSpc>
                <a:spcPct val="115000"/>
              </a:lnSpc>
              <a:spcBef>
                <a:spcPts val="400"/>
              </a:spcBef>
              <a:spcAft>
                <a:spcPts val="0"/>
              </a:spcAft>
              <a:buSzPts val="1000"/>
              <a:buChar char="＋"/>
              <a:defRPr/>
            </a:lvl2pPr>
            <a:lvl3pPr marL="1371600" lvl="2" indent="-292100" algn="ctr" rtl="0">
              <a:lnSpc>
                <a:spcPct val="115000"/>
              </a:lnSpc>
              <a:spcBef>
                <a:spcPts val="400"/>
              </a:spcBef>
              <a:spcAft>
                <a:spcPts val="0"/>
              </a:spcAft>
              <a:buSzPts val="1000"/>
              <a:buChar char="＋"/>
              <a:defRPr/>
            </a:lvl3pPr>
            <a:lvl4pPr marL="1828800" lvl="3" indent="-292100" algn="ctr" rtl="0">
              <a:lnSpc>
                <a:spcPct val="115000"/>
              </a:lnSpc>
              <a:spcBef>
                <a:spcPts val="400"/>
              </a:spcBef>
              <a:spcAft>
                <a:spcPts val="0"/>
              </a:spcAft>
              <a:buSzPts val="1000"/>
              <a:buChar char="＋"/>
              <a:defRPr/>
            </a:lvl4pPr>
            <a:lvl5pPr marL="2286000" lvl="4" indent="-292100" algn="ctr" rtl="0">
              <a:lnSpc>
                <a:spcPct val="115000"/>
              </a:lnSpc>
              <a:spcBef>
                <a:spcPts val="400"/>
              </a:spcBef>
              <a:spcAft>
                <a:spcPts val="0"/>
              </a:spcAft>
              <a:buSzPts val="1000"/>
              <a:buChar char="＋"/>
              <a:defRPr/>
            </a:lvl5pPr>
            <a:lvl6pPr marL="2743200" lvl="5" indent="-304800" algn="ctr" rtl="0">
              <a:lnSpc>
                <a:spcPct val="90000"/>
              </a:lnSpc>
              <a:spcBef>
                <a:spcPts val="400"/>
              </a:spcBef>
              <a:spcAft>
                <a:spcPts val="0"/>
              </a:spcAft>
              <a:buClr>
                <a:schemeClr val="lt1"/>
              </a:buClr>
              <a:buSzPts val="1200"/>
              <a:buChar char="■"/>
              <a:defRPr sz="1200">
                <a:solidFill>
                  <a:schemeClr val="lt1"/>
                </a:solidFill>
              </a:defRPr>
            </a:lvl6pPr>
            <a:lvl7pPr marL="3200400" lvl="6" indent="-304800" algn="ctr" rtl="0">
              <a:lnSpc>
                <a:spcPct val="90000"/>
              </a:lnSpc>
              <a:spcBef>
                <a:spcPts val="400"/>
              </a:spcBef>
              <a:spcAft>
                <a:spcPts val="0"/>
              </a:spcAft>
              <a:buClr>
                <a:schemeClr val="lt1"/>
              </a:buClr>
              <a:buSzPts val="1200"/>
              <a:buChar char="●"/>
              <a:defRPr sz="1200">
                <a:solidFill>
                  <a:schemeClr val="lt1"/>
                </a:solidFill>
              </a:defRPr>
            </a:lvl7pPr>
            <a:lvl8pPr marL="3657600" lvl="7" indent="-304800" algn="ctr" rtl="0">
              <a:lnSpc>
                <a:spcPct val="90000"/>
              </a:lnSpc>
              <a:spcBef>
                <a:spcPts val="400"/>
              </a:spcBef>
              <a:spcAft>
                <a:spcPts val="0"/>
              </a:spcAft>
              <a:buClr>
                <a:schemeClr val="lt1"/>
              </a:buClr>
              <a:buSzPts val="1200"/>
              <a:buChar char="○"/>
              <a:defRPr sz="1200">
                <a:solidFill>
                  <a:schemeClr val="lt1"/>
                </a:solidFill>
              </a:defRPr>
            </a:lvl8pPr>
            <a:lvl9pPr marL="4114800" lvl="8" indent="-304800" algn="ctr" rtl="0">
              <a:lnSpc>
                <a:spcPct val="90000"/>
              </a:lnSpc>
              <a:spcBef>
                <a:spcPts val="400"/>
              </a:spcBef>
              <a:spcAft>
                <a:spcPts val="0"/>
              </a:spcAft>
              <a:buClr>
                <a:schemeClr val="lt1"/>
              </a:buClr>
              <a:buSzPts val="1200"/>
              <a:buChar char="■"/>
              <a:defRPr sz="1200">
                <a:solidFill>
                  <a:schemeClr val="lt1"/>
                </a:solidFill>
              </a:defRPr>
            </a:lvl9pPr>
          </a:lstStyle>
          <a:p>
            <a:endParaRPr/>
          </a:p>
        </p:txBody>
      </p:sp>
      <p:sp>
        <p:nvSpPr>
          <p:cNvPr id="100" name="Google Shape;100;p22"/>
          <p:cNvSpPr txBox="1">
            <a:spLocks noGrp="1"/>
          </p:cNvSpPr>
          <p:nvPr>
            <p:ph type="body" idx="3"/>
          </p:nvPr>
        </p:nvSpPr>
        <p:spPr>
          <a:xfrm>
            <a:off x="3618101" y="2884949"/>
            <a:ext cx="1902900" cy="313800"/>
          </a:xfrm>
          <a:prstGeom prst="rect">
            <a:avLst/>
          </a:prstGeom>
          <a:noFill/>
          <a:ln>
            <a:noFill/>
          </a:ln>
        </p:spPr>
        <p:txBody>
          <a:bodyPr spcFirstLastPara="1" wrap="square" lIns="34275" tIns="0" rIns="34275" bIns="17125" anchor="t" anchorCtr="0">
            <a:noAutofit/>
          </a:bodyPr>
          <a:lstStyle>
            <a:lvl1pPr marL="457200" lvl="0" indent="-228600" algn="ctr" rtl="0">
              <a:lnSpc>
                <a:spcPct val="10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00000"/>
              </a:lnSpc>
              <a:spcBef>
                <a:spcPts val="400"/>
              </a:spcBef>
              <a:spcAft>
                <a:spcPts val="0"/>
              </a:spcAft>
              <a:buClr>
                <a:schemeClr val="lt1"/>
              </a:buClr>
              <a:buSzPts val="500"/>
              <a:buChar char="＋"/>
              <a:defRPr>
                <a:solidFill>
                  <a:schemeClr val="lt1"/>
                </a:solidFill>
              </a:defRPr>
            </a:lvl2pPr>
            <a:lvl3pPr marL="1371600" lvl="2" indent="-260350" algn="l" rtl="0">
              <a:lnSpc>
                <a:spcPct val="100000"/>
              </a:lnSpc>
              <a:spcBef>
                <a:spcPts val="400"/>
              </a:spcBef>
              <a:spcAft>
                <a:spcPts val="0"/>
              </a:spcAft>
              <a:buClr>
                <a:schemeClr val="lt1"/>
              </a:buClr>
              <a:buSzPts val="500"/>
              <a:buChar char="＞"/>
              <a:defRPr>
                <a:solidFill>
                  <a:schemeClr val="lt1"/>
                </a:solidFill>
              </a:defRPr>
            </a:lvl3pPr>
            <a:lvl4pPr marL="1828800" lvl="3" indent="-260350" algn="l" rtl="0">
              <a:lnSpc>
                <a:spcPct val="100000"/>
              </a:lnSpc>
              <a:spcBef>
                <a:spcPts val="400"/>
              </a:spcBef>
              <a:spcAft>
                <a:spcPts val="0"/>
              </a:spcAft>
              <a:buClr>
                <a:schemeClr val="lt1"/>
              </a:buClr>
              <a:buSzPts val="500"/>
              <a:buChar char="o"/>
              <a:defRPr>
                <a:solidFill>
                  <a:schemeClr val="lt1"/>
                </a:solidFill>
              </a:defRPr>
            </a:lvl4pPr>
            <a:lvl5pPr marL="2286000" lvl="4" indent="-260350" algn="l" rtl="0">
              <a:lnSpc>
                <a:spcPct val="100000"/>
              </a:lnSpc>
              <a:spcBef>
                <a:spcPts val="400"/>
              </a:spcBef>
              <a:spcAft>
                <a:spcPts val="0"/>
              </a:spcAft>
              <a:buClr>
                <a:schemeClr val="lt1"/>
              </a:buClr>
              <a:buSzPts val="500"/>
              <a:buChar char="＋"/>
              <a:defRPr>
                <a:solidFill>
                  <a:schemeClr val="lt1"/>
                </a:solidFill>
              </a:defRPr>
            </a:lvl5pPr>
            <a:lvl6pPr marL="2743200" lvl="5" indent="-273050" algn="l" rtl="0">
              <a:lnSpc>
                <a:spcPct val="100000"/>
              </a:lnSpc>
              <a:spcBef>
                <a:spcPts val="400"/>
              </a:spcBef>
              <a:spcAft>
                <a:spcPts val="0"/>
              </a:spcAft>
              <a:buClr>
                <a:schemeClr val="lt1"/>
              </a:buClr>
              <a:buSzPts val="700"/>
              <a:buChar char="•"/>
              <a:defRPr>
                <a:solidFill>
                  <a:schemeClr val="lt1"/>
                </a:solidFill>
              </a:defRPr>
            </a:lvl6pPr>
            <a:lvl7pPr marL="3200400" lvl="6" indent="-273050" algn="l" rtl="0">
              <a:lnSpc>
                <a:spcPct val="100000"/>
              </a:lnSpc>
              <a:spcBef>
                <a:spcPts val="400"/>
              </a:spcBef>
              <a:spcAft>
                <a:spcPts val="0"/>
              </a:spcAft>
              <a:buClr>
                <a:schemeClr val="lt1"/>
              </a:buClr>
              <a:buSzPts val="700"/>
              <a:buChar char="•"/>
              <a:defRPr>
                <a:solidFill>
                  <a:schemeClr val="lt1"/>
                </a:solidFill>
              </a:defRPr>
            </a:lvl7pPr>
            <a:lvl8pPr marL="3657600" lvl="7" indent="-273050" algn="l" rtl="0">
              <a:lnSpc>
                <a:spcPct val="100000"/>
              </a:lnSpc>
              <a:spcBef>
                <a:spcPts val="400"/>
              </a:spcBef>
              <a:spcAft>
                <a:spcPts val="0"/>
              </a:spcAft>
              <a:buClr>
                <a:schemeClr val="lt1"/>
              </a:buClr>
              <a:buSzPts val="700"/>
              <a:buChar char="•"/>
              <a:defRPr>
                <a:solidFill>
                  <a:schemeClr val="lt1"/>
                </a:solidFill>
              </a:defRPr>
            </a:lvl8pPr>
            <a:lvl9pPr marL="4114800" lvl="8" indent="-273050" algn="l" rtl="0">
              <a:lnSpc>
                <a:spcPct val="100000"/>
              </a:lnSpc>
              <a:spcBef>
                <a:spcPts val="400"/>
              </a:spcBef>
              <a:spcAft>
                <a:spcPts val="0"/>
              </a:spcAft>
              <a:buClr>
                <a:schemeClr val="lt1"/>
              </a:buClr>
              <a:buSzPts val="700"/>
              <a:buChar char="•"/>
              <a:defRPr>
                <a:solidFill>
                  <a:schemeClr val="lt1"/>
                </a:solidFill>
              </a:defRPr>
            </a:lvl9pPr>
          </a:lstStyle>
          <a:p>
            <a:endParaRPr/>
          </a:p>
        </p:txBody>
      </p:sp>
      <p:sp>
        <p:nvSpPr>
          <p:cNvPr id="101" name="Google Shape;101;p22"/>
          <p:cNvSpPr txBox="1">
            <a:spLocks noGrp="1"/>
          </p:cNvSpPr>
          <p:nvPr>
            <p:ph type="body" idx="4"/>
          </p:nvPr>
        </p:nvSpPr>
        <p:spPr>
          <a:xfrm>
            <a:off x="3618101" y="3214125"/>
            <a:ext cx="1902900" cy="669300"/>
          </a:xfrm>
          <a:prstGeom prst="rect">
            <a:avLst/>
          </a:prstGeom>
          <a:noFill/>
          <a:ln>
            <a:noFill/>
          </a:ln>
        </p:spPr>
        <p:txBody>
          <a:bodyPr spcFirstLastPara="1" wrap="square" lIns="34275" tIns="0" rIns="34275" bIns="17125" anchor="t" anchorCtr="0">
            <a:noAutofit/>
          </a:bodyPr>
          <a:lstStyle>
            <a:lvl1pPr marL="457200" lvl="0" indent="-292100" algn="ctr" rtl="0">
              <a:lnSpc>
                <a:spcPct val="115000"/>
              </a:lnSpc>
              <a:spcBef>
                <a:spcPts val="700"/>
              </a:spcBef>
              <a:spcAft>
                <a:spcPts val="0"/>
              </a:spcAft>
              <a:buSzPts val="1000"/>
              <a:buChar char="＋"/>
              <a:defRPr/>
            </a:lvl1pPr>
            <a:lvl2pPr marL="914400" lvl="1" indent="-292100" algn="ctr" rtl="0">
              <a:lnSpc>
                <a:spcPct val="115000"/>
              </a:lnSpc>
              <a:spcBef>
                <a:spcPts val="400"/>
              </a:spcBef>
              <a:spcAft>
                <a:spcPts val="0"/>
              </a:spcAft>
              <a:buSzPts val="1000"/>
              <a:buChar char="＋"/>
              <a:defRPr/>
            </a:lvl2pPr>
            <a:lvl3pPr marL="1371600" lvl="2" indent="-292100" algn="ctr" rtl="0">
              <a:lnSpc>
                <a:spcPct val="115000"/>
              </a:lnSpc>
              <a:spcBef>
                <a:spcPts val="400"/>
              </a:spcBef>
              <a:spcAft>
                <a:spcPts val="0"/>
              </a:spcAft>
              <a:buSzPts val="1000"/>
              <a:buChar char="＋"/>
              <a:defRPr/>
            </a:lvl3pPr>
            <a:lvl4pPr marL="1828800" lvl="3" indent="-292100" algn="ctr" rtl="0">
              <a:lnSpc>
                <a:spcPct val="115000"/>
              </a:lnSpc>
              <a:spcBef>
                <a:spcPts val="400"/>
              </a:spcBef>
              <a:spcAft>
                <a:spcPts val="0"/>
              </a:spcAft>
              <a:buSzPts val="1000"/>
              <a:buChar char="＋"/>
              <a:defRPr/>
            </a:lvl4pPr>
            <a:lvl5pPr marL="2286000" lvl="4" indent="-292100" algn="ctr" rtl="0">
              <a:lnSpc>
                <a:spcPct val="115000"/>
              </a:lnSpc>
              <a:spcBef>
                <a:spcPts val="400"/>
              </a:spcBef>
              <a:spcAft>
                <a:spcPts val="0"/>
              </a:spcAft>
              <a:buSzPts val="1000"/>
              <a:buChar char="＋"/>
              <a:defRPr/>
            </a:lvl5pPr>
            <a:lvl6pPr marL="2743200" lvl="5" indent="-304800" algn="ctr" rtl="0">
              <a:lnSpc>
                <a:spcPct val="90000"/>
              </a:lnSpc>
              <a:spcBef>
                <a:spcPts val="400"/>
              </a:spcBef>
              <a:spcAft>
                <a:spcPts val="0"/>
              </a:spcAft>
              <a:buClr>
                <a:schemeClr val="lt1"/>
              </a:buClr>
              <a:buSzPts val="1200"/>
              <a:buChar char="■"/>
              <a:defRPr sz="1200">
                <a:solidFill>
                  <a:schemeClr val="lt1"/>
                </a:solidFill>
              </a:defRPr>
            </a:lvl6pPr>
            <a:lvl7pPr marL="3200400" lvl="6" indent="-304800" algn="ctr" rtl="0">
              <a:lnSpc>
                <a:spcPct val="90000"/>
              </a:lnSpc>
              <a:spcBef>
                <a:spcPts val="400"/>
              </a:spcBef>
              <a:spcAft>
                <a:spcPts val="0"/>
              </a:spcAft>
              <a:buClr>
                <a:schemeClr val="lt1"/>
              </a:buClr>
              <a:buSzPts val="1200"/>
              <a:buChar char="●"/>
              <a:defRPr sz="1200">
                <a:solidFill>
                  <a:schemeClr val="lt1"/>
                </a:solidFill>
              </a:defRPr>
            </a:lvl7pPr>
            <a:lvl8pPr marL="3657600" lvl="7" indent="-304800" algn="ctr" rtl="0">
              <a:lnSpc>
                <a:spcPct val="90000"/>
              </a:lnSpc>
              <a:spcBef>
                <a:spcPts val="400"/>
              </a:spcBef>
              <a:spcAft>
                <a:spcPts val="0"/>
              </a:spcAft>
              <a:buClr>
                <a:schemeClr val="lt1"/>
              </a:buClr>
              <a:buSzPts val="1200"/>
              <a:buChar char="○"/>
              <a:defRPr sz="1200">
                <a:solidFill>
                  <a:schemeClr val="lt1"/>
                </a:solidFill>
              </a:defRPr>
            </a:lvl8pPr>
            <a:lvl9pPr marL="4114800" lvl="8" indent="-304800" algn="ctr" rtl="0">
              <a:lnSpc>
                <a:spcPct val="90000"/>
              </a:lnSpc>
              <a:spcBef>
                <a:spcPts val="400"/>
              </a:spcBef>
              <a:spcAft>
                <a:spcPts val="0"/>
              </a:spcAft>
              <a:buClr>
                <a:schemeClr val="lt1"/>
              </a:buClr>
              <a:buSzPts val="1200"/>
              <a:buChar char="■"/>
              <a:defRPr sz="1200">
                <a:solidFill>
                  <a:schemeClr val="lt1"/>
                </a:solidFill>
              </a:defRPr>
            </a:lvl9pPr>
          </a:lstStyle>
          <a:p>
            <a:endParaRPr/>
          </a:p>
        </p:txBody>
      </p:sp>
      <p:sp>
        <p:nvSpPr>
          <p:cNvPr id="102" name="Google Shape;102;p22"/>
          <p:cNvSpPr txBox="1">
            <a:spLocks noGrp="1"/>
          </p:cNvSpPr>
          <p:nvPr>
            <p:ph type="body" idx="5"/>
          </p:nvPr>
        </p:nvSpPr>
        <p:spPr>
          <a:xfrm>
            <a:off x="1455193" y="2884949"/>
            <a:ext cx="1902900" cy="313800"/>
          </a:xfrm>
          <a:prstGeom prst="rect">
            <a:avLst/>
          </a:prstGeom>
          <a:noFill/>
          <a:ln>
            <a:noFill/>
          </a:ln>
        </p:spPr>
        <p:txBody>
          <a:bodyPr spcFirstLastPara="1" wrap="square" lIns="34275" tIns="0" rIns="34275" bIns="17125" anchor="t" anchorCtr="0">
            <a:noAutofit/>
          </a:bodyPr>
          <a:lstStyle>
            <a:lvl1pPr marL="457200" lvl="0" indent="-228600" algn="ctr" rtl="0">
              <a:lnSpc>
                <a:spcPct val="10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00000"/>
              </a:lnSpc>
              <a:spcBef>
                <a:spcPts val="400"/>
              </a:spcBef>
              <a:spcAft>
                <a:spcPts val="0"/>
              </a:spcAft>
              <a:buClr>
                <a:schemeClr val="lt1"/>
              </a:buClr>
              <a:buSzPts val="500"/>
              <a:buChar char="＋"/>
              <a:defRPr>
                <a:solidFill>
                  <a:schemeClr val="lt1"/>
                </a:solidFill>
              </a:defRPr>
            </a:lvl2pPr>
            <a:lvl3pPr marL="1371600" lvl="2" indent="-260350" algn="l" rtl="0">
              <a:lnSpc>
                <a:spcPct val="100000"/>
              </a:lnSpc>
              <a:spcBef>
                <a:spcPts val="400"/>
              </a:spcBef>
              <a:spcAft>
                <a:spcPts val="0"/>
              </a:spcAft>
              <a:buClr>
                <a:schemeClr val="lt1"/>
              </a:buClr>
              <a:buSzPts val="500"/>
              <a:buChar char="＞"/>
              <a:defRPr>
                <a:solidFill>
                  <a:schemeClr val="lt1"/>
                </a:solidFill>
              </a:defRPr>
            </a:lvl3pPr>
            <a:lvl4pPr marL="1828800" lvl="3" indent="-260350" algn="l" rtl="0">
              <a:lnSpc>
                <a:spcPct val="100000"/>
              </a:lnSpc>
              <a:spcBef>
                <a:spcPts val="400"/>
              </a:spcBef>
              <a:spcAft>
                <a:spcPts val="0"/>
              </a:spcAft>
              <a:buClr>
                <a:schemeClr val="lt1"/>
              </a:buClr>
              <a:buSzPts val="500"/>
              <a:buChar char="o"/>
              <a:defRPr>
                <a:solidFill>
                  <a:schemeClr val="lt1"/>
                </a:solidFill>
              </a:defRPr>
            </a:lvl4pPr>
            <a:lvl5pPr marL="2286000" lvl="4" indent="-260350" algn="l" rtl="0">
              <a:lnSpc>
                <a:spcPct val="100000"/>
              </a:lnSpc>
              <a:spcBef>
                <a:spcPts val="400"/>
              </a:spcBef>
              <a:spcAft>
                <a:spcPts val="0"/>
              </a:spcAft>
              <a:buClr>
                <a:schemeClr val="lt1"/>
              </a:buClr>
              <a:buSzPts val="500"/>
              <a:buChar char="＋"/>
              <a:defRPr>
                <a:solidFill>
                  <a:schemeClr val="lt1"/>
                </a:solidFill>
              </a:defRPr>
            </a:lvl5pPr>
            <a:lvl6pPr marL="2743200" lvl="5" indent="-273050" algn="l" rtl="0">
              <a:lnSpc>
                <a:spcPct val="100000"/>
              </a:lnSpc>
              <a:spcBef>
                <a:spcPts val="400"/>
              </a:spcBef>
              <a:spcAft>
                <a:spcPts val="0"/>
              </a:spcAft>
              <a:buClr>
                <a:schemeClr val="lt1"/>
              </a:buClr>
              <a:buSzPts val="700"/>
              <a:buChar char="•"/>
              <a:defRPr>
                <a:solidFill>
                  <a:schemeClr val="lt1"/>
                </a:solidFill>
              </a:defRPr>
            </a:lvl6pPr>
            <a:lvl7pPr marL="3200400" lvl="6" indent="-273050" algn="l" rtl="0">
              <a:lnSpc>
                <a:spcPct val="100000"/>
              </a:lnSpc>
              <a:spcBef>
                <a:spcPts val="400"/>
              </a:spcBef>
              <a:spcAft>
                <a:spcPts val="0"/>
              </a:spcAft>
              <a:buClr>
                <a:schemeClr val="lt1"/>
              </a:buClr>
              <a:buSzPts val="700"/>
              <a:buChar char="•"/>
              <a:defRPr>
                <a:solidFill>
                  <a:schemeClr val="lt1"/>
                </a:solidFill>
              </a:defRPr>
            </a:lvl7pPr>
            <a:lvl8pPr marL="3657600" lvl="7" indent="-273050" algn="l" rtl="0">
              <a:lnSpc>
                <a:spcPct val="100000"/>
              </a:lnSpc>
              <a:spcBef>
                <a:spcPts val="400"/>
              </a:spcBef>
              <a:spcAft>
                <a:spcPts val="0"/>
              </a:spcAft>
              <a:buClr>
                <a:schemeClr val="lt1"/>
              </a:buClr>
              <a:buSzPts val="700"/>
              <a:buChar char="•"/>
              <a:defRPr>
                <a:solidFill>
                  <a:schemeClr val="lt1"/>
                </a:solidFill>
              </a:defRPr>
            </a:lvl8pPr>
            <a:lvl9pPr marL="4114800" lvl="8" indent="-273050" algn="l" rtl="0">
              <a:lnSpc>
                <a:spcPct val="100000"/>
              </a:lnSpc>
              <a:spcBef>
                <a:spcPts val="400"/>
              </a:spcBef>
              <a:spcAft>
                <a:spcPts val="0"/>
              </a:spcAft>
              <a:buClr>
                <a:schemeClr val="lt1"/>
              </a:buClr>
              <a:buSzPts val="700"/>
              <a:buChar char="•"/>
              <a:defRPr>
                <a:solidFill>
                  <a:schemeClr val="lt1"/>
                </a:solidFill>
              </a:defRPr>
            </a:lvl9pPr>
          </a:lstStyle>
          <a:p>
            <a:endParaRPr/>
          </a:p>
        </p:txBody>
      </p:sp>
      <p:sp>
        <p:nvSpPr>
          <p:cNvPr id="103" name="Google Shape;103;p22"/>
          <p:cNvSpPr txBox="1">
            <a:spLocks noGrp="1"/>
          </p:cNvSpPr>
          <p:nvPr>
            <p:ph type="body" idx="6"/>
          </p:nvPr>
        </p:nvSpPr>
        <p:spPr>
          <a:xfrm>
            <a:off x="1455193" y="3214125"/>
            <a:ext cx="1902900" cy="669300"/>
          </a:xfrm>
          <a:prstGeom prst="rect">
            <a:avLst/>
          </a:prstGeom>
          <a:noFill/>
          <a:ln>
            <a:noFill/>
          </a:ln>
        </p:spPr>
        <p:txBody>
          <a:bodyPr spcFirstLastPara="1" wrap="square" lIns="34275" tIns="0" rIns="34275" bIns="17125" anchor="t" anchorCtr="0">
            <a:noAutofit/>
          </a:bodyPr>
          <a:lstStyle>
            <a:lvl1pPr marL="457200" lvl="0" indent="-292100" algn="ctr" rtl="0">
              <a:lnSpc>
                <a:spcPct val="115000"/>
              </a:lnSpc>
              <a:spcBef>
                <a:spcPts val="700"/>
              </a:spcBef>
              <a:spcAft>
                <a:spcPts val="0"/>
              </a:spcAft>
              <a:buSzPts val="1000"/>
              <a:buChar char="＋"/>
              <a:defRPr/>
            </a:lvl1pPr>
            <a:lvl2pPr marL="914400" lvl="1" indent="-292100" algn="ctr" rtl="0">
              <a:lnSpc>
                <a:spcPct val="115000"/>
              </a:lnSpc>
              <a:spcBef>
                <a:spcPts val="400"/>
              </a:spcBef>
              <a:spcAft>
                <a:spcPts val="0"/>
              </a:spcAft>
              <a:buSzPts val="1000"/>
              <a:buChar char="＋"/>
              <a:defRPr/>
            </a:lvl2pPr>
            <a:lvl3pPr marL="1371600" lvl="2" indent="-292100" algn="ctr" rtl="0">
              <a:lnSpc>
                <a:spcPct val="115000"/>
              </a:lnSpc>
              <a:spcBef>
                <a:spcPts val="400"/>
              </a:spcBef>
              <a:spcAft>
                <a:spcPts val="0"/>
              </a:spcAft>
              <a:buSzPts val="1000"/>
              <a:buChar char="＋"/>
              <a:defRPr/>
            </a:lvl3pPr>
            <a:lvl4pPr marL="1828800" lvl="3" indent="-292100" algn="ctr" rtl="0">
              <a:lnSpc>
                <a:spcPct val="115000"/>
              </a:lnSpc>
              <a:spcBef>
                <a:spcPts val="400"/>
              </a:spcBef>
              <a:spcAft>
                <a:spcPts val="0"/>
              </a:spcAft>
              <a:buSzPts val="1000"/>
              <a:buChar char="＋"/>
              <a:defRPr/>
            </a:lvl4pPr>
            <a:lvl5pPr marL="2286000" lvl="4" indent="-292100" algn="ctr" rtl="0">
              <a:lnSpc>
                <a:spcPct val="115000"/>
              </a:lnSpc>
              <a:spcBef>
                <a:spcPts val="400"/>
              </a:spcBef>
              <a:spcAft>
                <a:spcPts val="0"/>
              </a:spcAft>
              <a:buSzPts val="1000"/>
              <a:buChar char="＋"/>
              <a:defRPr/>
            </a:lvl5pPr>
            <a:lvl6pPr marL="2743200" lvl="5" indent="-304800" algn="ctr" rtl="0">
              <a:lnSpc>
                <a:spcPct val="90000"/>
              </a:lnSpc>
              <a:spcBef>
                <a:spcPts val="400"/>
              </a:spcBef>
              <a:spcAft>
                <a:spcPts val="0"/>
              </a:spcAft>
              <a:buClr>
                <a:schemeClr val="lt1"/>
              </a:buClr>
              <a:buSzPts val="1200"/>
              <a:buChar char="■"/>
              <a:defRPr sz="1200">
                <a:solidFill>
                  <a:schemeClr val="lt1"/>
                </a:solidFill>
              </a:defRPr>
            </a:lvl6pPr>
            <a:lvl7pPr marL="3200400" lvl="6" indent="-304800" algn="ctr" rtl="0">
              <a:lnSpc>
                <a:spcPct val="90000"/>
              </a:lnSpc>
              <a:spcBef>
                <a:spcPts val="400"/>
              </a:spcBef>
              <a:spcAft>
                <a:spcPts val="0"/>
              </a:spcAft>
              <a:buClr>
                <a:schemeClr val="lt1"/>
              </a:buClr>
              <a:buSzPts val="1200"/>
              <a:buChar char="●"/>
              <a:defRPr sz="1200">
                <a:solidFill>
                  <a:schemeClr val="lt1"/>
                </a:solidFill>
              </a:defRPr>
            </a:lvl7pPr>
            <a:lvl8pPr marL="3657600" lvl="7" indent="-304800" algn="ctr" rtl="0">
              <a:lnSpc>
                <a:spcPct val="90000"/>
              </a:lnSpc>
              <a:spcBef>
                <a:spcPts val="400"/>
              </a:spcBef>
              <a:spcAft>
                <a:spcPts val="0"/>
              </a:spcAft>
              <a:buClr>
                <a:schemeClr val="lt1"/>
              </a:buClr>
              <a:buSzPts val="1200"/>
              <a:buChar char="○"/>
              <a:defRPr sz="1200">
                <a:solidFill>
                  <a:schemeClr val="lt1"/>
                </a:solidFill>
              </a:defRPr>
            </a:lvl8pPr>
            <a:lvl9pPr marL="4114800" lvl="8" indent="-304800" algn="ctr" rtl="0">
              <a:lnSpc>
                <a:spcPct val="90000"/>
              </a:lnSpc>
              <a:spcBef>
                <a:spcPts val="400"/>
              </a:spcBef>
              <a:spcAft>
                <a:spcPts val="0"/>
              </a:spcAft>
              <a:buClr>
                <a:schemeClr val="lt1"/>
              </a:buClr>
              <a:buSzPts val="1200"/>
              <a:buChar char="■"/>
              <a:defRPr sz="1200">
                <a:solidFill>
                  <a:schemeClr val="lt1"/>
                </a:solidFill>
              </a:defRPr>
            </a:lvl9pPr>
          </a:lstStyle>
          <a:p>
            <a:endParaRPr/>
          </a:p>
        </p:txBody>
      </p:sp>
      <p:sp>
        <p:nvSpPr>
          <p:cNvPr id="104" name="Google Shape;104;p22"/>
          <p:cNvSpPr txBox="1">
            <a:spLocks noGrp="1"/>
          </p:cNvSpPr>
          <p:nvPr>
            <p:ph type="title"/>
          </p:nvPr>
        </p:nvSpPr>
        <p:spPr>
          <a:xfrm>
            <a:off x="628650" y="612518"/>
            <a:ext cx="7886700" cy="656400"/>
          </a:xfrm>
          <a:prstGeom prst="rect">
            <a:avLst/>
          </a:prstGeom>
          <a:noFill/>
          <a:ln>
            <a:noFill/>
          </a:ln>
        </p:spPr>
        <p:txBody>
          <a:bodyPr spcFirstLastPara="1" wrap="square" lIns="34275" tIns="17125" rIns="34275" bIns="17125" anchor="t" anchorCtr="0">
            <a:noAutofit/>
          </a:bodyPr>
          <a:lstStyle>
            <a:lvl1pPr lvl="0" algn="ctr"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105" name="Google Shape;105;p22"/>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4 Speaker Slide">
  <p:cSld name="4 Speaker Slide">
    <p:spTree>
      <p:nvGrpSpPr>
        <p:cNvPr id="1" name="Shape 106"/>
        <p:cNvGrpSpPr/>
        <p:nvPr/>
      </p:nvGrpSpPr>
      <p:grpSpPr>
        <a:xfrm>
          <a:off x="0" y="0"/>
          <a:ext cx="0" cy="0"/>
          <a:chOff x="0" y="0"/>
          <a:chExt cx="0" cy="0"/>
        </a:xfrm>
      </p:grpSpPr>
      <p:sp>
        <p:nvSpPr>
          <p:cNvPr id="107" name="Google Shape;107;p23"/>
          <p:cNvSpPr txBox="1">
            <a:spLocks noGrp="1"/>
          </p:cNvSpPr>
          <p:nvPr>
            <p:ph type="body" idx="1"/>
          </p:nvPr>
        </p:nvSpPr>
        <p:spPr>
          <a:xfrm>
            <a:off x="4663225" y="2884949"/>
            <a:ext cx="1902900" cy="313800"/>
          </a:xfrm>
          <a:prstGeom prst="rect">
            <a:avLst/>
          </a:prstGeom>
          <a:noFill/>
          <a:ln>
            <a:noFill/>
          </a:ln>
        </p:spPr>
        <p:txBody>
          <a:bodyPr spcFirstLastPara="1" wrap="square" lIns="34275" tIns="0" rIns="34275" bIns="17125" anchor="t" anchorCtr="0">
            <a:noAutofit/>
          </a:bodyPr>
          <a:lstStyle>
            <a:lvl1pPr marL="457200" lvl="0" indent="-228600" algn="ctr" rtl="0">
              <a:lnSpc>
                <a:spcPct val="10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00000"/>
              </a:lnSpc>
              <a:spcBef>
                <a:spcPts val="400"/>
              </a:spcBef>
              <a:spcAft>
                <a:spcPts val="0"/>
              </a:spcAft>
              <a:buClr>
                <a:schemeClr val="lt1"/>
              </a:buClr>
              <a:buSzPts val="500"/>
              <a:buChar char="＋"/>
              <a:defRPr>
                <a:solidFill>
                  <a:schemeClr val="lt1"/>
                </a:solidFill>
              </a:defRPr>
            </a:lvl2pPr>
            <a:lvl3pPr marL="1371600" lvl="2" indent="-260350" algn="l" rtl="0">
              <a:lnSpc>
                <a:spcPct val="100000"/>
              </a:lnSpc>
              <a:spcBef>
                <a:spcPts val="400"/>
              </a:spcBef>
              <a:spcAft>
                <a:spcPts val="0"/>
              </a:spcAft>
              <a:buClr>
                <a:schemeClr val="lt1"/>
              </a:buClr>
              <a:buSzPts val="500"/>
              <a:buChar char="＞"/>
              <a:defRPr>
                <a:solidFill>
                  <a:schemeClr val="lt1"/>
                </a:solidFill>
              </a:defRPr>
            </a:lvl3pPr>
            <a:lvl4pPr marL="1828800" lvl="3" indent="-260350" algn="l" rtl="0">
              <a:lnSpc>
                <a:spcPct val="100000"/>
              </a:lnSpc>
              <a:spcBef>
                <a:spcPts val="400"/>
              </a:spcBef>
              <a:spcAft>
                <a:spcPts val="0"/>
              </a:spcAft>
              <a:buClr>
                <a:schemeClr val="lt1"/>
              </a:buClr>
              <a:buSzPts val="500"/>
              <a:buChar char="o"/>
              <a:defRPr>
                <a:solidFill>
                  <a:schemeClr val="lt1"/>
                </a:solidFill>
              </a:defRPr>
            </a:lvl4pPr>
            <a:lvl5pPr marL="2286000" lvl="4" indent="-260350" algn="l" rtl="0">
              <a:lnSpc>
                <a:spcPct val="100000"/>
              </a:lnSpc>
              <a:spcBef>
                <a:spcPts val="400"/>
              </a:spcBef>
              <a:spcAft>
                <a:spcPts val="0"/>
              </a:spcAft>
              <a:buClr>
                <a:schemeClr val="lt1"/>
              </a:buClr>
              <a:buSzPts val="500"/>
              <a:buChar char="＋"/>
              <a:defRPr>
                <a:solidFill>
                  <a:schemeClr val="lt1"/>
                </a:solidFill>
              </a:defRPr>
            </a:lvl5pPr>
            <a:lvl6pPr marL="2743200" lvl="5" indent="-273050" algn="l" rtl="0">
              <a:lnSpc>
                <a:spcPct val="100000"/>
              </a:lnSpc>
              <a:spcBef>
                <a:spcPts val="400"/>
              </a:spcBef>
              <a:spcAft>
                <a:spcPts val="0"/>
              </a:spcAft>
              <a:buClr>
                <a:schemeClr val="lt1"/>
              </a:buClr>
              <a:buSzPts val="700"/>
              <a:buChar char="•"/>
              <a:defRPr>
                <a:solidFill>
                  <a:schemeClr val="lt1"/>
                </a:solidFill>
              </a:defRPr>
            </a:lvl6pPr>
            <a:lvl7pPr marL="3200400" lvl="6" indent="-273050" algn="l" rtl="0">
              <a:lnSpc>
                <a:spcPct val="100000"/>
              </a:lnSpc>
              <a:spcBef>
                <a:spcPts val="400"/>
              </a:spcBef>
              <a:spcAft>
                <a:spcPts val="0"/>
              </a:spcAft>
              <a:buClr>
                <a:schemeClr val="lt1"/>
              </a:buClr>
              <a:buSzPts val="700"/>
              <a:buChar char="•"/>
              <a:defRPr>
                <a:solidFill>
                  <a:schemeClr val="lt1"/>
                </a:solidFill>
              </a:defRPr>
            </a:lvl7pPr>
            <a:lvl8pPr marL="3657600" lvl="7" indent="-273050" algn="l" rtl="0">
              <a:lnSpc>
                <a:spcPct val="100000"/>
              </a:lnSpc>
              <a:spcBef>
                <a:spcPts val="400"/>
              </a:spcBef>
              <a:spcAft>
                <a:spcPts val="0"/>
              </a:spcAft>
              <a:buClr>
                <a:schemeClr val="lt1"/>
              </a:buClr>
              <a:buSzPts val="700"/>
              <a:buChar char="•"/>
              <a:defRPr>
                <a:solidFill>
                  <a:schemeClr val="lt1"/>
                </a:solidFill>
              </a:defRPr>
            </a:lvl8pPr>
            <a:lvl9pPr marL="4114800" lvl="8" indent="-273050" algn="l" rtl="0">
              <a:lnSpc>
                <a:spcPct val="100000"/>
              </a:lnSpc>
              <a:spcBef>
                <a:spcPts val="400"/>
              </a:spcBef>
              <a:spcAft>
                <a:spcPts val="0"/>
              </a:spcAft>
              <a:buClr>
                <a:schemeClr val="lt1"/>
              </a:buClr>
              <a:buSzPts val="700"/>
              <a:buChar char="•"/>
              <a:defRPr>
                <a:solidFill>
                  <a:schemeClr val="lt1"/>
                </a:solidFill>
              </a:defRPr>
            </a:lvl9pPr>
          </a:lstStyle>
          <a:p>
            <a:endParaRPr/>
          </a:p>
        </p:txBody>
      </p:sp>
      <p:sp>
        <p:nvSpPr>
          <p:cNvPr id="108" name="Google Shape;108;p23"/>
          <p:cNvSpPr txBox="1">
            <a:spLocks noGrp="1"/>
          </p:cNvSpPr>
          <p:nvPr>
            <p:ph type="body" idx="2"/>
          </p:nvPr>
        </p:nvSpPr>
        <p:spPr>
          <a:xfrm>
            <a:off x="4663225" y="3214125"/>
            <a:ext cx="1902900" cy="669300"/>
          </a:xfrm>
          <a:prstGeom prst="rect">
            <a:avLst/>
          </a:prstGeom>
          <a:noFill/>
          <a:ln>
            <a:noFill/>
          </a:ln>
        </p:spPr>
        <p:txBody>
          <a:bodyPr spcFirstLastPara="1" wrap="square" lIns="34275" tIns="0" rIns="34275" bIns="17125" anchor="t" anchorCtr="0">
            <a:noAutofit/>
          </a:bodyPr>
          <a:lstStyle>
            <a:lvl1pPr marL="457200" lvl="0" indent="-292100" algn="ctr" rtl="0">
              <a:lnSpc>
                <a:spcPct val="115000"/>
              </a:lnSpc>
              <a:spcBef>
                <a:spcPts val="700"/>
              </a:spcBef>
              <a:spcAft>
                <a:spcPts val="0"/>
              </a:spcAft>
              <a:buSzPts val="1000"/>
              <a:buChar char="＋"/>
              <a:defRPr/>
            </a:lvl1pPr>
            <a:lvl2pPr marL="914400" lvl="1" indent="-292100" algn="ctr" rtl="0">
              <a:lnSpc>
                <a:spcPct val="115000"/>
              </a:lnSpc>
              <a:spcBef>
                <a:spcPts val="400"/>
              </a:spcBef>
              <a:spcAft>
                <a:spcPts val="0"/>
              </a:spcAft>
              <a:buSzPts val="1000"/>
              <a:buChar char="＋"/>
              <a:defRPr/>
            </a:lvl2pPr>
            <a:lvl3pPr marL="1371600" lvl="2" indent="-292100" algn="ctr" rtl="0">
              <a:lnSpc>
                <a:spcPct val="115000"/>
              </a:lnSpc>
              <a:spcBef>
                <a:spcPts val="400"/>
              </a:spcBef>
              <a:spcAft>
                <a:spcPts val="0"/>
              </a:spcAft>
              <a:buSzPts val="1000"/>
              <a:buChar char="＋"/>
              <a:defRPr/>
            </a:lvl3pPr>
            <a:lvl4pPr marL="1828800" lvl="3" indent="-292100" algn="ctr" rtl="0">
              <a:lnSpc>
                <a:spcPct val="115000"/>
              </a:lnSpc>
              <a:spcBef>
                <a:spcPts val="400"/>
              </a:spcBef>
              <a:spcAft>
                <a:spcPts val="0"/>
              </a:spcAft>
              <a:buSzPts val="1000"/>
              <a:buChar char="＋"/>
              <a:defRPr/>
            </a:lvl4pPr>
            <a:lvl5pPr marL="2286000" lvl="4" indent="-292100" algn="ctr" rtl="0">
              <a:lnSpc>
                <a:spcPct val="115000"/>
              </a:lnSpc>
              <a:spcBef>
                <a:spcPts val="400"/>
              </a:spcBef>
              <a:spcAft>
                <a:spcPts val="0"/>
              </a:spcAft>
              <a:buSzPts val="1000"/>
              <a:buChar char="＋"/>
              <a:defRPr/>
            </a:lvl5pPr>
            <a:lvl6pPr marL="2743200" lvl="5" indent="-304800" algn="ctr" rtl="0">
              <a:lnSpc>
                <a:spcPct val="90000"/>
              </a:lnSpc>
              <a:spcBef>
                <a:spcPts val="400"/>
              </a:spcBef>
              <a:spcAft>
                <a:spcPts val="0"/>
              </a:spcAft>
              <a:buClr>
                <a:schemeClr val="lt1"/>
              </a:buClr>
              <a:buSzPts val="1200"/>
              <a:buChar char="■"/>
              <a:defRPr sz="1200">
                <a:solidFill>
                  <a:schemeClr val="lt1"/>
                </a:solidFill>
              </a:defRPr>
            </a:lvl6pPr>
            <a:lvl7pPr marL="3200400" lvl="6" indent="-304800" algn="ctr" rtl="0">
              <a:lnSpc>
                <a:spcPct val="90000"/>
              </a:lnSpc>
              <a:spcBef>
                <a:spcPts val="400"/>
              </a:spcBef>
              <a:spcAft>
                <a:spcPts val="0"/>
              </a:spcAft>
              <a:buClr>
                <a:schemeClr val="lt1"/>
              </a:buClr>
              <a:buSzPts val="1200"/>
              <a:buChar char="●"/>
              <a:defRPr sz="1200">
                <a:solidFill>
                  <a:schemeClr val="lt1"/>
                </a:solidFill>
              </a:defRPr>
            </a:lvl7pPr>
            <a:lvl8pPr marL="3657600" lvl="7" indent="-304800" algn="ctr" rtl="0">
              <a:lnSpc>
                <a:spcPct val="90000"/>
              </a:lnSpc>
              <a:spcBef>
                <a:spcPts val="400"/>
              </a:spcBef>
              <a:spcAft>
                <a:spcPts val="0"/>
              </a:spcAft>
              <a:buClr>
                <a:schemeClr val="lt1"/>
              </a:buClr>
              <a:buSzPts val="1200"/>
              <a:buChar char="○"/>
              <a:defRPr sz="1200">
                <a:solidFill>
                  <a:schemeClr val="lt1"/>
                </a:solidFill>
              </a:defRPr>
            </a:lvl8pPr>
            <a:lvl9pPr marL="4114800" lvl="8" indent="-304800" algn="ctr" rtl="0">
              <a:lnSpc>
                <a:spcPct val="90000"/>
              </a:lnSpc>
              <a:spcBef>
                <a:spcPts val="400"/>
              </a:spcBef>
              <a:spcAft>
                <a:spcPts val="0"/>
              </a:spcAft>
              <a:buClr>
                <a:schemeClr val="lt1"/>
              </a:buClr>
              <a:buSzPts val="1200"/>
              <a:buChar char="■"/>
              <a:defRPr sz="1200">
                <a:solidFill>
                  <a:schemeClr val="lt1"/>
                </a:solidFill>
              </a:defRPr>
            </a:lvl9pPr>
          </a:lstStyle>
          <a:p>
            <a:endParaRPr/>
          </a:p>
        </p:txBody>
      </p:sp>
      <p:sp>
        <p:nvSpPr>
          <p:cNvPr id="109" name="Google Shape;109;p23"/>
          <p:cNvSpPr txBox="1">
            <a:spLocks noGrp="1"/>
          </p:cNvSpPr>
          <p:nvPr>
            <p:ph type="body" idx="3"/>
          </p:nvPr>
        </p:nvSpPr>
        <p:spPr>
          <a:xfrm>
            <a:off x="2544444" y="2884949"/>
            <a:ext cx="1902900" cy="313800"/>
          </a:xfrm>
          <a:prstGeom prst="rect">
            <a:avLst/>
          </a:prstGeom>
          <a:noFill/>
          <a:ln>
            <a:noFill/>
          </a:ln>
        </p:spPr>
        <p:txBody>
          <a:bodyPr spcFirstLastPara="1" wrap="square" lIns="34275" tIns="0" rIns="34275" bIns="17125" anchor="t" anchorCtr="0">
            <a:noAutofit/>
          </a:bodyPr>
          <a:lstStyle>
            <a:lvl1pPr marL="457200" lvl="0" indent="-228600" algn="ctr" rtl="0">
              <a:lnSpc>
                <a:spcPct val="10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00000"/>
              </a:lnSpc>
              <a:spcBef>
                <a:spcPts val="400"/>
              </a:spcBef>
              <a:spcAft>
                <a:spcPts val="0"/>
              </a:spcAft>
              <a:buClr>
                <a:schemeClr val="lt1"/>
              </a:buClr>
              <a:buSzPts val="500"/>
              <a:buChar char="＋"/>
              <a:defRPr>
                <a:solidFill>
                  <a:schemeClr val="lt1"/>
                </a:solidFill>
              </a:defRPr>
            </a:lvl2pPr>
            <a:lvl3pPr marL="1371600" lvl="2" indent="-260350" algn="l" rtl="0">
              <a:lnSpc>
                <a:spcPct val="100000"/>
              </a:lnSpc>
              <a:spcBef>
                <a:spcPts val="400"/>
              </a:spcBef>
              <a:spcAft>
                <a:spcPts val="0"/>
              </a:spcAft>
              <a:buClr>
                <a:schemeClr val="lt1"/>
              </a:buClr>
              <a:buSzPts val="500"/>
              <a:buChar char="＞"/>
              <a:defRPr>
                <a:solidFill>
                  <a:schemeClr val="lt1"/>
                </a:solidFill>
              </a:defRPr>
            </a:lvl3pPr>
            <a:lvl4pPr marL="1828800" lvl="3" indent="-260350" algn="l" rtl="0">
              <a:lnSpc>
                <a:spcPct val="100000"/>
              </a:lnSpc>
              <a:spcBef>
                <a:spcPts val="400"/>
              </a:spcBef>
              <a:spcAft>
                <a:spcPts val="0"/>
              </a:spcAft>
              <a:buClr>
                <a:schemeClr val="lt1"/>
              </a:buClr>
              <a:buSzPts val="500"/>
              <a:buChar char="o"/>
              <a:defRPr>
                <a:solidFill>
                  <a:schemeClr val="lt1"/>
                </a:solidFill>
              </a:defRPr>
            </a:lvl4pPr>
            <a:lvl5pPr marL="2286000" lvl="4" indent="-260350" algn="l" rtl="0">
              <a:lnSpc>
                <a:spcPct val="100000"/>
              </a:lnSpc>
              <a:spcBef>
                <a:spcPts val="400"/>
              </a:spcBef>
              <a:spcAft>
                <a:spcPts val="0"/>
              </a:spcAft>
              <a:buClr>
                <a:schemeClr val="lt1"/>
              </a:buClr>
              <a:buSzPts val="500"/>
              <a:buChar char="＋"/>
              <a:defRPr>
                <a:solidFill>
                  <a:schemeClr val="lt1"/>
                </a:solidFill>
              </a:defRPr>
            </a:lvl5pPr>
            <a:lvl6pPr marL="2743200" lvl="5" indent="-273050" algn="l" rtl="0">
              <a:lnSpc>
                <a:spcPct val="100000"/>
              </a:lnSpc>
              <a:spcBef>
                <a:spcPts val="400"/>
              </a:spcBef>
              <a:spcAft>
                <a:spcPts val="0"/>
              </a:spcAft>
              <a:buClr>
                <a:schemeClr val="lt1"/>
              </a:buClr>
              <a:buSzPts val="700"/>
              <a:buChar char="•"/>
              <a:defRPr>
                <a:solidFill>
                  <a:schemeClr val="lt1"/>
                </a:solidFill>
              </a:defRPr>
            </a:lvl6pPr>
            <a:lvl7pPr marL="3200400" lvl="6" indent="-273050" algn="l" rtl="0">
              <a:lnSpc>
                <a:spcPct val="100000"/>
              </a:lnSpc>
              <a:spcBef>
                <a:spcPts val="400"/>
              </a:spcBef>
              <a:spcAft>
                <a:spcPts val="0"/>
              </a:spcAft>
              <a:buClr>
                <a:schemeClr val="lt1"/>
              </a:buClr>
              <a:buSzPts val="700"/>
              <a:buChar char="•"/>
              <a:defRPr>
                <a:solidFill>
                  <a:schemeClr val="lt1"/>
                </a:solidFill>
              </a:defRPr>
            </a:lvl7pPr>
            <a:lvl8pPr marL="3657600" lvl="7" indent="-273050" algn="l" rtl="0">
              <a:lnSpc>
                <a:spcPct val="100000"/>
              </a:lnSpc>
              <a:spcBef>
                <a:spcPts val="400"/>
              </a:spcBef>
              <a:spcAft>
                <a:spcPts val="0"/>
              </a:spcAft>
              <a:buClr>
                <a:schemeClr val="lt1"/>
              </a:buClr>
              <a:buSzPts val="700"/>
              <a:buChar char="•"/>
              <a:defRPr>
                <a:solidFill>
                  <a:schemeClr val="lt1"/>
                </a:solidFill>
              </a:defRPr>
            </a:lvl8pPr>
            <a:lvl9pPr marL="4114800" lvl="8" indent="-273050" algn="l" rtl="0">
              <a:lnSpc>
                <a:spcPct val="100000"/>
              </a:lnSpc>
              <a:spcBef>
                <a:spcPts val="400"/>
              </a:spcBef>
              <a:spcAft>
                <a:spcPts val="0"/>
              </a:spcAft>
              <a:buClr>
                <a:schemeClr val="lt1"/>
              </a:buClr>
              <a:buSzPts val="700"/>
              <a:buChar char="•"/>
              <a:defRPr>
                <a:solidFill>
                  <a:schemeClr val="lt1"/>
                </a:solidFill>
              </a:defRPr>
            </a:lvl9pPr>
          </a:lstStyle>
          <a:p>
            <a:endParaRPr/>
          </a:p>
        </p:txBody>
      </p:sp>
      <p:sp>
        <p:nvSpPr>
          <p:cNvPr id="110" name="Google Shape;110;p23"/>
          <p:cNvSpPr txBox="1">
            <a:spLocks noGrp="1"/>
          </p:cNvSpPr>
          <p:nvPr>
            <p:ph type="body" idx="4"/>
          </p:nvPr>
        </p:nvSpPr>
        <p:spPr>
          <a:xfrm>
            <a:off x="2544444" y="3214125"/>
            <a:ext cx="1902900" cy="669300"/>
          </a:xfrm>
          <a:prstGeom prst="rect">
            <a:avLst/>
          </a:prstGeom>
          <a:noFill/>
          <a:ln>
            <a:noFill/>
          </a:ln>
        </p:spPr>
        <p:txBody>
          <a:bodyPr spcFirstLastPara="1" wrap="square" lIns="34275" tIns="0" rIns="34275" bIns="17125" anchor="t" anchorCtr="0">
            <a:noAutofit/>
          </a:bodyPr>
          <a:lstStyle>
            <a:lvl1pPr marL="457200" lvl="0" indent="-292100" algn="ctr" rtl="0">
              <a:lnSpc>
                <a:spcPct val="115000"/>
              </a:lnSpc>
              <a:spcBef>
                <a:spcPts val="700"/>
              </a:spcBef>
              <a:spcAft>
                <a:spcPts val="0"/>
              </a:spcAft>
              <a:buSzPts val="1000"/>
              <a:buChar char="＋"/>
              <a:defRPr/>
            </a:lvl1pPr>
            <a:lvl2pPr marL="914400" lvl="1" indent="-292100" algn="ctr" rtl="0">
              <a:lnSpc>
                <a:spcPct val="115000"/>
              </a:lnSpc>
              <a:spcBef>
                <a:spcPts val="400"/>
              </a:spcBef>
              <a:spcAft>
                <a:spcPts val="0"/>
              </a:spcAft>
              <a:buSzPts val="1000"/>
              <a:buChar char="＋"/>
              <a:defRPr/>
            </a:lvl2pPr>
            <a:lvl3pPr marL="1371600" lvl="2" indent="-292100" algn="ctr" rtl="0">
              <a:lnSpc>
                <a:spcPct val="115000"/>
              </a:lnSpc>
              <a:spcBef>
                <a:spcPts val="400"/>
              </a:spcBef>
              <a:spcAft>
                <a:spcPts val="0"/>
              </a:spcAft>
              <a:buSzPts val="1000"/>
              <a:buChar char="＋"/>
              <a:defRPr/>
            </a:lvl3pPr>
            <a:lvl4pPr marL="1828800" lvl="3" indent="-292100" algn="ctr" rtl="0">
              <a:lnSpc>
                <a:spcPct val="115000"/>
              </a:lnSpc>
              <a:spcBef>
                <a:spcPts val="400"/>
              </a:spcBef>
              <a:spcAft>
                <a:spcPts val="0"/>
              </a:spcAft>
              <a:buSzPts val="1000"/>
              <a:buChar char="＋"/>
              <a:defRPr/>
            </a:lvl4pPr>
            <a:lvl5pPr marL="2286000" lvl="4" indent="-292100" algn="ctr" rtl="0">
              <a:lnSpc>
                <a:spcPct val="115000"/>
              </a:lnSpc>
              <a:spcBef>
                <a:spcPts val="400"/>
              </a:spcBef>
              <a:spcAft>
                <a:spcPts val="0"/>
              </a:spcAft>
              <a:buSzPts val="1000"/>
              <a:buChar char="＋"/>
              <a:defRPr/>
            </a:lvl5pPr>
            <a:lvl6pPr marL="2743200" lvl="5" indent="-304800" algn="ctr" rtl="0">
              <a:lnSpc>
                <a:spcPct val="90000"/>
              </a:lnSpc>
              <a:spcBef>
                <a:spcPts val="400"/>
              </a:spcBef>
              <a:spcAft>
                <a:spcPts val="0"/>
              </a:spcAft>
              <a:buClr>
                <a:schemeClr val="lt1"/>
              </a:buClr>
              <a:buSzPts val="1200"/>
              <a:buChar char="■"/>
              <a:defRPr sz="1200">
                <a:solidFill>
                  <a:schemeClr val="lt1"/>
                </a:solidFill>
              </a:defRPr>
            </a:lvl6pPr>
            <a:lvl7pPr marL="3200400" lvl="6" indent="-304800" algn="ctr" rtl="0">
              <a:lnSpc>
                <a:spcPct val="90000"/>
              </a:lnSpc>
              <a:spcBef>
                <a:spcPts val="400"/>
              </a:spcBef>
              <a:spcAft>
                <a:spcPts val="0"/>
              </a:spcAft>
              <a:buClr>
                <a:schemeClr val="lt1"/>
              </a:buClr>
              <a:buSzPts val="1200"/>
              <a:buChar char="●"/>
              <a:defRPr sz="1200">
                <a:solidFill>
                  <a:schemeClr val="lt1"/>
                </a:solidFill>
              </a:defRPr>
            </a:lvl7pPr>
            <a:lvl8pPr marL="3657600" lvl="7" indent="-304800" algn="ctr" rtl="0">
              <a:lnSpc>
                <a:spcPct val="90000"/>
              </a:lnSpc>
              <a:spcBef>
                <a:spcPts val="400"/>
              </a:spcBef>
              <a:spcAft>
                <a:spcPts val="0"/>
              </a:spcAft>
              <a:buClr>
                <a:schemeClr val="lt1"/>
              </a:buClr>
              <a:buSzPts val="1200"/>
              <a:buChar char="○"/>
              <a:defRPr sz="1200">
                <a:solidFill>
                  <a:schemeClr val="lt1"/>
                </a:solidFill>
              </a:defRPr>
            </a:lvl8pPr>
            <a:lvl9pPr marL="4114800" lvl="8" indent="-304800" algn="ctr" rtl="0">
              <a:lnSpc>
                <a:spcPct val="90000"/>
              </a:lnSpc>
              <a:spcBef>
                <a:spcPts val="400"/>
              </a:spcBef>
              <a:spcAft>
                <a:spcPts val="0"/>
              </a:spcAft>
              <a:buClr>
                <a:schemeClr val="lt1"/>
              </a:buClr>
              <a:buSzPts val="1200"/>
              <a:buChar char="■"/>
              <a:defRPr sz="1200">
                <a:solidFill>
                  <a:schemeClr val="lt1"/>
                </a:solidFill>
              </a:defRPr>
            </a:lvl9pPr>
          </a:lstStyle>
          <a:p>
            <a:endParaRPr/>
          </a:p>
        </p:txBody>
      </p:sp>
      <p:sp>
        <p:nvSpPr>
          <p:cNvPr id="111" name="Google Shape;111;p23"/>
          <p:cNvSpPr txBox="1">
            <a:spLocks noGrp="1"/>
          </p:cNvSpPr>
          <p:nvPr>
            <p:ph type="body" idx="5"/>
          </p:nvPr>
        </p:nvSpPr>
        <p:spPr>
          <a:xfrm>
            <a:off x="492603" y="2884949"/>
            <a:ext cx="1902900" cy="313800"/>
          </a:xfrm>
          <a:prstGeom prst="rect">
            <a:avLst/>
          </a:prstGeom>
          <a:noFill/>
          <a:ln>
            <a:noFill/>
          </a:ln>
        </p:spPr>
        <p:txBody>
          <a:bodyPr spcFirstLastPara="1" wrap="square" lIns="34275" tIns="0" rIns="34275" bIns="17125" anchor="t" anchorCtr="0">
            <a:noAutofit/>
          </a:bodyPr>
          <a:lstStyle>
            <a:lvl1pPr marL="457200" lvl="0" indent="-228600" algn="ctr" rtl="0">
              <a:lnSpc>
                <a:spcPct val="10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00000"/>
              </a:lnSpc>
              <a:spcBef>
                <a:spcPts val="400"/>
              </a:spcBef>
              <a:spcAft>
                <a:spcPts val="0"/>
              </a:spcAft>
              <a:buClr>
                <a:schemeClr val="lt1"/>
              </a:buClr>
              <a:buSzPts val="500"/>
              <a:buChar char="＋"/>
              <a:defRPr>
                <a:solidFill>
                  <a:schemeClr val="lt1"/>
                </a:solidFill>
              </a:defRPr>
            </a:lvl2pPr>
            <a:lvl3pPr marL="1371600" lvl="2" indent="-260350" algn="l" rtl="0">
              <a:lnSpc>
                <a:spcPct val="100000"/>
              </a:lnSpc>
              <a:spcBef>
                <a:spcPts val="400"/>
              </a:spcBef>
              <a:spcAft>
                <a:spcPts val="0"/>
              </a:spcAft>
              <a:buClr>
                <a:schemeClr val="lt1"/>
              </a:buClr>
              <a:buSzPts val="500"/>
              <a:buChar char="＞"/>
              <a:defRPr>
                <a:solidFill>
                  <a:schemeClr val="lt1"/>
                </a:solidFill>
              </a:defRPr>
            </a:lvl3pPr>
            <a:lvl4pPr marL="1828800" lvl="3" indent="-260350" algn="l" rtl="0">
              <a:lnSpc>
                <a:spcPct val="100000"/>
              </a:lnSpc>
              <a:spcBef>
                <a:spcPts val="400"/>
              </a:spcBef>
              <a:spcAft>
                <a:spcPts val="0"/>
              </a:spcAft>
              <a:buClr>
                <a:schemeClr val="lt1"/>
              </a:buClr>
              <a:buSzPts val="500"/>
              <a:buChar char="o"/>
              <a:defRPr>
                <a:solidFill>
                  <a:schemeClr val="lt1"/>
                </a:solidFill>
              </a:defRPr>
            </a:lvl4pPr>
            <a:lvl5pPr marL="2286000" lvl="4" indent="-260350" algn="l" rtl="0">
              <a:lnSpc>
                <a:spcPct val="100000"/>
              </a:lnSpc>
              <a:spcBef>
                <a:spcPts val="400"/>
              </a:spcBef>
              <a:spcAft>
                <a:spcPts val="0"/>
              </a:spcAft>
              <a:buClr>
                <a:schemeClr val="lt1"/>
              </a:buClr>
              <a:buSzPts val="500"/>
              <a:buChar char="＋"/>
              <a:defRPr>
                <a:solidFill>
                  <a:schemeClr val="lt1"/>
                </a:solidFill>
              </a:defRPr>
            </a:lvl5pPr>
            <a:lvl6pPr marL="2743200" lvl="5" indent="-273050" algn="l" rtl="0">
              <a:lnSpc>
                <a:spcPct val="100000"/>
              </a:lnSpc>
              <a:spcBef>
                <a:spcPts val="400"/>
              </a:spcBef>
              <a:spcAft>
                <a:spcPts val="0"/>
              </a:spcAft>
              <a:buClr>
                <a:schemeClr val="lt1"/>
              </a:buClr>
              <a:buSzPts val="700"/>
              <a:buChar char="•"/>
              <a:defRPr>
                <a:solidFill>
                  <a:schemeClr val="lt1"/>
                </a:solidFill>
              </a:defRPr>
            </a:lvl6pPr>
            <a:lvl7pPr marL="3200400" lvl="6" indent="-273050" algn="l" rtl="0">
              <a:lnSpc>
                <a:spcPct val="100000"/>
              </a:lnSpc>
              <a:spcBef>
                <a:spcPts val="400"/>
              </a:spcBef>
              <a:spcAft>
                <a:spcPts val="0"/>
              </a:spcAft>
              <a:buClr>
                <a:schemeClr val="lt1"/>
              </a:buClr>
              <a:buSzPts val="700"/>
              <a:buChar char="•"/>
              <a:defRPr>
                <a:solidFill>
                  <a:schemeClr val="lt1"/>
                </a:solidFill>
              </a:defRPr>
            </a:lvl7pPr>
            <a:lvl8pPr marL="3657600" lvl="7" indent="-273050" algn="l" rtl="0">
              <a:lnSpc>
                <a:spcPct val="100000"/>
              </a:lnSpc>
              <a:spcBef>
                <a:spcPts val="400"/>
              </a:spcBef>
              <a:spcAft>
                <a:spcPts val="0"/>
              </a:spcAft>
              <a:buClr>
                <a:schemeClr val="lt1"/>
              </a:buClr>
              <a:buSzPts val="700"/>
              <a:buChar char="•"/>
              <a:defRPr>
                <a:solidFill>
                  <a:schemeClr val="lt1"/>
                </a:solidFill>
              </a:defRPr>
            </a:lvl8pPr>
            <a:lvl9pPr marL="4114800" lvl="8" indent="-273050" algn="l" rtl="0">
              <a:lnSpc>
                <a:spcPct val="100000"/>
              </a:lnSpc>
              <a:spcBef>
                <a:spcPts val="400"/>
              </a:spcBef>
              <a:spcAft>
                <a:spcPts val="0"/>
              </a:spcAft>
              <a:buClr>
                <a:schemeClr val="lt1"/>
              </a:buClr>
              <a:buSzPts val="700"/>
              <a:buChar char="•"/>
              <a:defRPr>
                <a:solidFill>
                  <a:schemeClr val="lt1"/>
                </a:solidFill>
              </a:defRPr>
            </a:lvl9pPr>
          </a:lstStyle>
          <a:p>
            <a:endParaRPr/>
          </a:p>
        </p:txBody>
      </p:sp>
      <p:sp>
        <p:nvSpPr>
          <p:cNvPr id="112" name="Google Shape;112;p23"/>
          <p:cNvSpPr txBox="1">
            <a:spLocks noGrp="1"/>
          </p:cNvSpPr>
          <p:nvPr>
            <p:ph type="body" idx="6"/>
          </p:nvPr>
        </p:nvSpPr>
        <p:spPr>
          <a:xfrm>
            <a:off x="492603" y="3214125"/>
            <a:ext cx="1902900" cy="669300"/>
          </a:xfrm>
          <a:prstGeom prst="rect">
            <a:avLst/>
          </a:prstGeom>
          <a:noFill/>
          <a:ln>
            <a:noFill/>
          </a:ln>
        </p:spPr>
        <p:txBody>
          <a:bodyPr spcFirstLastPara="1" wrap="square" lIns="34275" tIns="0" rIns="34275" bIns="17125" anchor="t" anchorCtr="0">
            <a:noAutofit/>
          </a:bodyPr>
          <a:lstStyle>
            <a:lvl1pPr marL="457200" lvl="0" indent="-292100" algn="ctr" rtl="0">
              <a:lnSpc>
                <a:spcPct val="115000"/>
              </a:lnSpc>
              <a:spcBef>
                <a:spcPts val="700"/>
              </a:spcBef>
              <a:spcAft>
                <a:spcPts val="0"/>
              </a:spcAft>
              <a:buSzPts val="1000"/>
              <a:buChar char="＋"/>
              <a:defRPr/>
            </a:lvl1pPr>
            <a:lvl2pPr marL="914400" lvl="1" indent="-292100" algn="ctr" rtl="0">
              <a:lnSpc>
                <a:spcPct val="115000"/>
              </a:lnSpc>
              <a:spcBef>
                <a:spcPts val="400"/>
              </a:spcBef>
              <a:spcAft>
                <a:spcPts val="0"/>
              </a:spcAft>
              <a:buSzPts val="1000"/>
              <a:buChar char="＋"/>
              <a:defRPr/>
            </a:lvl2pPr>
            <a:lvl3pPr marL="1371600" lvl="2" indent="-292100" algn="ctr" rtl="0">
              <a:lnSpc>
                <a:spcPct val="115000"/>
              </a:lnSpc>
              <a:spcBef>
                <a:spcPts val="400"/>
              </a:spcBef>
              <a:spcAft>
                <a:spcPts val="0"/>
              </a:spcAft>
              <a:buSzPts val="1000"/>
              <a:buChar char="＋"/>
              <a:defRPr/>
            </a:lvl3pPr>
            <a:lvl4pPr marL="1828800" lvl="3" indent="-292100" algn="ctr" rtl="0">
              <a:lnSpc>
                <a:spcPct val="115000"/>
              </a:lnSpc>
              <a:spcBef>
                <a:spcPts val="400"/>
              </a:spcBef>
              <a:spcAft>
                <a:spcPts val="0"/>
              </a:spcAft>
              <a:buSzPts val="1000"/>
              <a:buChar char="＋"/>
              <a:defRPr/>
            </a:lvl4pPr>
            <a:lvl5pPr marL="2286000" lvl="4" indent="-292100" algn="ctr" rtl="0">
              <a:lnSpc>
                <a:spcPct val="115000"/>
              </a:lnSpc>
              <a:spcBef>
                <a:spcPts val="400"/>
              </a:spcBef>
              <a:spcAft>
                <a:spcPts val="0"/>
              </a:spcAft>
              <a:buSzPts val="1000"/>
              <a:buChar char="＋"/>
              <a:defRPr/>
            </a:lvl5pPr>
            <a:lvl6pPr marL="2743200" lvl="5" indent="-304800" algn="ctr" rtl="0">
              <a:lnSpc>
                <a:spcPct val="90000"/>
              </a:lnSpc>
              <a:spcBef>
                <a:spcPts val="400"/>
              </a:spcBef>
              <a:spcAft>
                <a:spcPts val="0"/>
              </a:spcAft>
              <a:buClr>
                <a:schemeClr val="lt1"/>
              </a:buClr>
              <a:buSzPts val="1200"/>
              <a:buChar char="■"/>
              <a:defRPr sz="1200">
                <a:solidFill>
                  <a:schemeClr val="lt1"/>
                </a:solidFill>
              </a:defRPr>
            </a:lvl6pPr>
            <a:lvl7pPr marL="3200400" lvl="6" indent="-304800" algn="ctr" rtl="0">
              <a:lnSpc>
                <a:spcPct val="90000"/>
              </a:lnSpc>
              <a:spcBef>
                <a:spcPts val="400"/>
              </a:spcBef>
              <a:spcAft>
                <a:spcPts val="0"/>
              </a:spcAft>
              <a:buClr>
                <a:schemeClr val="lt1"/>
              </a:buClr>
              <a:buSzPts val="1200"/>
              <a:buChar char="●"/>
              <a:defRPr sz="1200">
                <a:solidFill>
                  <a:schemeClr val="lt1"/>
                </a:solidFill>
              </a:defRPr>
            </a:lvl7pPr>
            <a:lvl8pPr marL="3657600" lvl="7" indent="-304800" algn="ctr" rtl="0">
              <a:lnSpc>
                <a:spcPct val="90000"/>
              </a:lnSpc>
              <a:spcBef>
                <a:spcPts val="400"/>
              </a:spcBef>
              <a:spcAft>
                <a:spcPts val="0"/>
              </a:spcAft>
              <a:buClr>
                <a:schemeClr val="lt1"/>
              </a:buClr>
              <a:buSzPts val="1200"/>
              <a:buChar char="○"/>
              <a:defRPr sz="1200">
                <a:solidFill>
                  <a:schemeClr val="lt1"/>
                </a:solidFill>
              </a:defRPr>
            </a:lvl8pPr>
            <a:lvl9pPr marL="4114800" lvl="8" indent="-304800" algn="ctr" rtl="0">
              <a:lnSpc>
                <a:spcPct val="90000"/>
              </a:lnSpc>
              <a:spcBef>
                <a:spcPts val="400"/>
              </a:spcBef>
              <a:spcAft>
                <a:spcPts val="0"/>
              </a:spcAft>
              <a:buClr>
                <a:schemeClr val="lt1"/>
              </a:buClr>
              <a:buSzPts val="1200"/>
              <a:buChar char="■"/>
              <a:defRPr sz="1200">
                <a:solidFill>
                  <a:schemeClr val="lt1"/>
                </a:solidFill>
              </a:defRPr>
            </a:lvl9pPr>
          </a:lstStyle>
          <a:p>
            <a:endParaRPr/>
          </a:p>
        </p:txBody>
      </p:sp>
      <p:sp>
        <p:nvSpPr>
          <p:cNvPr id="113" name="Google Shape;113;p23"/>
          <p:cNvSpPr txBox="1">
            <a:spLocks noGrp="1"/>
          </p:cNvSpPr>
          <p:nvPr>
            <p:ph type="title"/>
          </p:nvPr>
        </p:nvSpPr>
        <p:spPr>
          <a:xfrm>
            <a:off x="628650" y="612518"/>
            <a:ext cx="7886700" cy="656400"/>
          </a:xfrm>
          <a:prstGeom prst="rect">
            <a:avLst/>
          </a:prstGeom>
          <a:noFill/>
          <a:ln>
            <a:noFill/>
          </a:ln>
        </p:spPr>
        <p:txBody>
          <a:bodyPr spcFirstLastPara="1" wrap="square" lIns="34275" tIns="17125" rIns="34275" bIns="17125" anchor="t" anchorCtr="0">
            <a:noAutofit/>
          </a:bodyPr>
          <a:lstStyle>
            <a:lvl1pPr lvl="0" algn="ctr"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114" name="Google Shape;114;p23"/>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15" name="Google Shape;115;p23"/>
          <p:cNvSpPr txBox="1">
            <a:spLocks noGrp="1"/>
          </p:cNvSpPr>
          <p:nvPr>
            <p:ph type="body" idx="7"/>
          </p:nvPr>
        </p:nvSpPr>
        <p:spPr>
          <a:xfrm>
            <a:off x="6782010" y="2884949"/>
            <a:ext cx="1902900" cy="313800"/>
          </a:xfrm>
          <a:prstGeom prst="rect">
            <a:avLst/>
          </a:prstGeom>
          <a:noFill/>
          <a:ln>
            <a:noFill/>
          </a:ln>
        </p:spPr>
        <p:txBody>
          <a:bodyPr spcFirstLastPara="1" wrap="square" lIns="34275" tIns="0" rIns="34275" bIns="17125" anchor="t" anchorCtr="0">
            <a:noAutofit/>
          </a:bodyPr>
          <a:lstStyle>
            <a:lvl1pPr marL="457200" lvl="0" indent="-228600" algn="ctr" rtl="0">
              <a:lnSpc>
                <a:spcPct val="10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00000"/>
              </a:lnSpc>
              <a:spcBef>
                <a:spcPts val="400"/>
              </a:spcBef>
              <a:spcAft>
                <a:spcPts val="0"/>
              </a:spcAft>
              <a:buClr>
                <a:schemeClr val="lt1"/>
              </a:buClr>
              <a:buSzPts val="500"/>
              <a:buChar char="＋"/>
              <a:defRPr>
                <a:solidFill>
                  <a:schemeClr val="lt1"/>
                </a:solidFill>
              </a:defRPr>
            </a:lvl2pPr>
            <a:lvl3pPr marL="1371600" lvl="2" indent="-260350" algn="l" rtl="0">
              <a:lnSpc>
                <a:spcPct val="100000"/>
              </a:lnSpc>
              <a:spcBef>
                <a:spcPts val="400"/>
              </a:spcBef>
              <a:spcAft>
                <a:spcPts val="0"/>
              </a:spcAft>
              <a:buClr>
                <a:schemeClr val="lt1"/>
              </a:buClr>
              <a:buSzPts val="500"/>
              <a:buChar char="＞"/>
              <a:defRPr>
                <a:solidFill>
                  <a:schemeClr val="lt1"/>
                </a:solidFill>
              </a:defRPr>
            </a:lvl3pPr>
            <a:lvl4pPr marL="1828800" lvl="3" indent="-260350" algn="l" rtl="0">
              <a:lnSpc>
                <a:spcPct val="100000"/>
              </a:lnSpc>
              <a:spcBef>
                <a:spcPts val="400"/>
              </a:spcBef>
              <a:spcAft>
                <a:spcPts val="0"/>
              </a:spcAft>
              <a:buClr>
                <a:schemeClr val="lt1"/>
              </a:buClr>
              <a:buSzPts val="500"/>
              <a:buChar char="o"/>
              <a:defRPr>
                <a:solidFill>
                  <a:schemeClr val="lt1"/>
                </a:solidFill>
              </a:defRPr>
            </a:lvl4pPr>
            <a:lvl5pPr marL="2286000" lvl="4" indent="-260350" algn="l" rtl="0">
              <a:lnSpc>
                <a:spcPct val="100000"/>
              </a:lnSpc>
              <a:spcBef>
                <a:spcPts val="400"/>
              </a:spcBef>
              <a:spcAft>
                <a:spcPts val="0"/>
              </a:spcAft>
              <a:buClr>
                <a:schemeClr val="lt1"/>
              </a:buClr>
              <a:buSzPts val="500"/>
              <a:buChar char="＋"/>
              <a:defRPr>
                <a:solidFill>
                  <a:schemeClr val="lt1"/>
                </a:solidFill>
              </a:defRPr>
            </a:lvl5pPr>
            <a:lvl6pPr marL="2743200" lvl="5" indent="-273050" algn="l" rtl="0">
              <a:lnSpc>
                <a:spcPct val="100000"/>
              </a:lnSpc>
              <a:spcBef>
                <a:spcPts val="400"/>
              </a:spcBef>
              <a:spcAft>
                <a:spcPts val="0"/>
              </a:spcAft>
              <a:buClr>
                <a:schemeClr val="lt1"/>
              </a:buClr>
              <a:buSzPts val="700"/>
              <a:buChar char="•"/>
              <a:defRPr>
                <a:solidFill>
                  <a:schemeClr val="lt1"/>
                </a:solidFill>
              </a:defRPr>
            </a:lvl6pPr>
            <a:lvl7pPr marL="3200400" lvl="6" indent="-273050" algn="l" rtl="0">
              <a:lnSpc>
                <a:spcPct val="100000"/>
              </a:lnSpc>
              <a:spcBef>
                <a:spcPts val="400"/>
              </a:spcBef>
              <a:spcAft>
                <a:spcPts val="0"/>
              </a:spcAft>
              <a:buClr>
                <a:schemeClr val="lt1"/>
              </a:buClr>
              <a:buSzPts val="700"/>
              <a:buChar char="•"/>
              <a:defRPr>
                <a:solidFill>
                  <a:schemeClr val="lt1"/>
                </a:solidFill>
              </a:defRPr>
            </a:lvl7pPr>
            <a:lvl8pPr marL="3657600" lvl="7" indent="-273050" algn="l" rtl="0">
              <a:lnSpc>
                <a:spcPct val="100000"/>
              </a:lnSpc>
              <a:spcBef>
                <a:spcPts val="400"/>
              </a:spcBef>
              <a:spcAft>
                <a:spcPts val="0"/>
              </a:spcAft>
              <a:buClr>
                <a:schemeClr val="lt1"/>
              </a:buClr>
              <a:buSzPts val="700"/>
              <a:buChar char="•"/>
              <a:defRPr>
                <a:solidFill>
                  <a:schemeClr val="lt1"/>
                </a:solidFill>
              </a:defRPr>
            </a:lvl8pPr>
            <a:lvl9pPr marL="4114800" lvl="8" indent="-273050" algn="l" rtl="0">
              <a:lnSpc>
                <a:spcPct val="100000"/>
              </a:lnSpc>
              <a:spcBef>
                <a:spcPts val="400"/>
              </a:spcBef>
              <a:spcAft>
                <a:spcPts val="0"/>
              </a:spcAft>
              <a:buClr>
                <a:schemeClr val="lt1"/>
              </a:buClr>
              <a:buSzPts val="700"/>
              <a:buChar char="•"/>
              <a:defRPr>
                <a:solidFill>
                  <a:schemeClr val="lt1"/>
                </a:solidFill>
              </a:defRPr>
            </a:lvl9pPr>
          </a:lstStyle>
          <a:p>
            <a:endParaRPr/>
          </a:p>
        </p:txBody>
      </p:sp>
      <p:sp>
        <p:nvSpPr>
          <p:cNvPr id="116" name="Google Shape;116;p23"/>
          <p:cNvSpPr txBox="1">
            <a:spLocks noGrp="1"/>
          </p:cNvSpPr>
          <p:nvPr>
            <p:ph type="body" idx="8"/>
          </p:nvPr>
        </p:nvSpPr>
        <p:spPr>
          <a:xfrm>
            <a:off x="6782010" y="3214125"/>
            <a:ext cx="1902900" cy="669300"/>
          </a:xfrm>
          <a:prstGeom prst="rect">
            <a:avLst/>
          </a:prstGeom>
          <a:noFill/>
          <a:ln>
            <a:noFill/>
          </a:ln>
        </p:spPr>
        <p:txBody>
          <a:bodyPr spcFirstLastPara="1" wrap="square" lIns="34275" tIns="0" rIns="34275" bIns="17125" anchor="t" anchorCtr="0">
            <a:noAutofit/>
          </a:bodyPr>
          <a:lstStyle>
            <a:lvl1pPr marL="457200" lvl="0" indent="-292100" algn="ctr" rtl="0">
              <a:lnSpc>
                <a:spcPct val="115000"/>
              </a:lnSpc>
              <a:spcBef>
                <a:spcPts val="700"/>
              </a:spcBef>
              <a:spcAft>
                <a:spcPts val="0"/>
              </a:spcAft>
              <a:buSzPts val="1000"/>
              <a:buChar char="＋"/>
              <a:defRPr/>
            </a:lvl1pPr>
            <a:lvl2pPr marL="914400" lvl="1" indent="-292100" algn="ctr" rtl="0">
              <a:lnSpc>
                <a:spcPct val="115000"/>
              </a:lnSpc>
              <a:spcBef>
                <a:spcPts val="400"/>
              </a:spcBef>
              <a:spcAft>
                <a:spcPts val="0"/>
              </a:spcAft>
              <a:buSzPts val="1000"/>
              <a:buChar char="＋"/>
              <a:defRPr/>
            </a:lvl2pPr>
            <a:lvl3pPr marL="1371600" lvl="2" indent="-292100" algn="ctr" rtl="0">
              <a:lnSpc>
                <a:spcPct val="115000"/>
              </a:lnSpc>
              <a:spcBef>
                <a:spcPts val="400"/>
              </a:spcBef>
              <a:spcAft>
                <a:spcPts val="0"/>
              </a:spcAft>
              <a:buSzPts val="1000"/>
              <a:buChar char="＋"/>
              <a:defRPr/>
            </a:lvl3pPr>
            <a:lvl4pPr marL="1828800" lvl="3" indent="-292100" algn="ctr" rtl="0">
              <a:lnSpc>
                <a:spcPct val="115000"/>
              </a:lnSpc>
              <a:spcBef>
                <a:spcPts val="400"/>
              </a:spcBef>
              <a:spcAft>
                <a:spcPts val="0"/>
              </a:spcAft>
              <a:buSzPts val="1000"/>
              <a:buChar char="＋"/>
              <a:defRPr/>
            </a:lvl4pPr>
            <a:lvl5pPr marL="2286000" lvl="4" indent="-292100" algn="ctr" rtl="0">
              <a:lnSpc>
                <a:spcPct val="115000"/>
              </a:lnSpc>
              <a:spcBef>
                <a:spcPts val="400"/>
              </a:spcBef>
              <a:spcAft>
                <a:spcPts val="0"/>
              </a:spcAft>
              <a:buSzPts val="1000"/>
              <a:buChar char="＋"/>
              <a:defRPr/>
            </a:lvl5pPr>
            <a:lvl6pPr marL="2743200" lvl="5" indent="-304800" algn="ctr" rtl="0">
              <a:lnSpc>
                <a:spcPct val="90000"/>
              </a:lnSpc>
              <a:spcBef>
                <a:spcPts val="400"/>
              </a:spcBef>
              <a:spcAft>
                <a:spcPts val="0"/>
              </a:spcAft>
              <a:buClr>
                <a:schemeClr val="lt1"/>
              </a:buClr>
              <a:buSzPts val="1200"/>
              <a:buChar char="■"/>
              <a:defRPr sz="1200">
                <a:solidFill>
                  <a:schemeClr val="lt1"/>
                </a:solidFill>
              </a:defRPr>
            </a:lvl6pPr>
            <a:lvl7pPr marL="3200400" lvl="6" indent="-304800" algn="ctr" rtl="0">
              <a:lnSpc>
                <a:spcPct val="90000"/>
              </a:lnSpc>
              <a:spcBef>
                <a:spcPts val="400"/>
              </a:spcBef>
              <a:spcAft>
                <a:spcPts val="0"/>
              </a:spcAft>
              <a:buClr>
                <a:schemeClr val="lt1"/>
              </a:buClr>
              <a:buSzPts val="1200"/>
              <a:buChar char="●"/>
              <a:defRPr sz="1200">
                <a:solidFill>
                  <a:schemeClr val="lt1"/>
                </a:solidFill>
              </a:defRPr>
            </a:lvl7pPr>
            <a:lvl8pPr marL="3657600" lvl="7" indent="-304800" algn="ctr" rtl="0">
              <a:lnSpc>
                <a:spcPct val="90000"/>
              </a:lnSpc>
              <a:spcBef>
                <a:spcPts val="400"/>
              </a:spcBef>
              <a:spcAft>
                <a:spcPts val="0"/>
              </a:spcAft>
              <a:buClr>
                <a:schemeClr val="lt1"/>
              </a:buClr>
              <a:buSzPts val="1200"/>
              <a:buChar char="○"/>
              <a:defRPr sz="1200">
                <a:solidFill>
                  <a:schemeClr val="lt1"/>
                </a:solidFill>
              </a:defRPr>
            </a:lvl8pPr>
            <a:lvl9pPr marL="4114800" lvl="8" indent="-304800" algn="ctr" rtl="0">
              <a:lnSpc>
                <a:spcPct val="90000"/>
              </a:lnSpc>
              <a:spcBef>
                <a:spcPts val="400"/>
              </a:spcBef>
              <a:spcAft>
                <a:spcPts val="0"/>
              </a:spcAft>
              <a:buClr>
                <a:schemeClr val="lt1"/>
              </a:buClr>
              <a:buSzPts val="1200"/>
              <a:buChar char="■"/>
              <a:defRPr sz="1200">
                <a:solidFill>
                  <a:schemeClr val="lt1"/>
                </a:solidFil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End Slide">
  <p:cSld name="End Slide">
    <p:bg>
      <p:bgPr>
        <a:solidFill>
          <a:srgbClr val="688394"/>
        </a:solidFill>
        <a:effectLst/>
      </p:bgPr>
    </p:bg>
    <p:spTree>
      <p:nvGrpSpPr>
        <p:cNvPr id="1" name="Shape 117"/>
        <p:cNvGrpSpPr/>
        <p:nvPr/>
      </p:nvGrpSpPr>
      <p:grpSpPr>
        <a:xfrm>
          <a:off x="0" y="0"/>
          <a:ext cx="0" cy="0"/>
          <a:chOff x="0" y="0"/>
          <a:chExt cx="0" cy="0"/>
        </a:xfrm>
      </p:grpSpPr>
      <p:pic>
        <p:nvPicPr>
          <p:cNvPr id="118" name="Google Shape;118;p24"/>
          <p:cNvPicPr preferRelativeResize="0"/>
          <p:nvPr/>
        </p:nvPicPr>
        <p:blipFill>
          <a:blip r:embed="rId2">
            <a:alphaModFix/>
          </a:blip>
          <a:stretch>
            <a:fillRect/>
          </a:stretch>
        </p:blipFill>
        <p:spPr>
          <a:xfrm>
            <a:off x="2972956" y="972706"/>
            <a:ext cx="3198088" cy="3198088"/>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Category">
  <p:cSld name="Category: Preconstruction">
    <p:bg>
      <p:bgPr>
        <a:solidFill>
          <a:schemeClr val="lt1"/>
        </a:solidFill>
        <a:effectLst/>
      </p:bgPr>
    </p:bg>
    <p:spTree>
      <p:nvGrpSpPr>
        <p:cNvPr id="1" name="Shape 119"/>
        <p:cNvGrpSpPr/>
        <p:nvPr/>
      </p:nvGrpSpPr>
      <p:grpSpPr>
        <a:xfrm>
          <a:off x="0" y="0"/>
          <a:ext cx="0" cy="0"/>
          <a:chOff x="0" y="0"/>
          <a:chExt cx="0" cy="0"/>
        </a:xfrm>
      </p:grpSpPr>
      <p:sp>
        <p:nvSpPr>
          <p:cNvPr id="120" name="Google Shape;120;p25"/>
          <p:cNvSpPr txBox="1">
            <a:spLocks noGrp="1"/>
          </p:cNvSpPr>
          <p:nvPr>
            <p:ph type="ctrTitle"/>
          </p:nvPr>
        </p:nvSpPr>
        <p:spPr>
          <a:xfrm>
            <a:off x="628650" y="1172533"/>
            <a:ext cx="4306800" cy="978600"/>
          </a:xfrm>
          <a:prstGeom prst="rect">
            <a:avLst/>
          </a:prstGeom>
          <a:noFill/>
          <a:ln>
            <a:noFill/>
          </a:ln>
        </p:spPr>
        <p:txBody>
          <a:bodyPr spcFirstLastPara="1" wrap="square" lIns="0" tIns="17125" rIns="34275" bIns="17125" anchor="b" anchorCtr="0">
            <a:noAutofit/>
          </a:bodyPr>
          <a:lstStyle>
            <a:lvl1pPr lvl="0" algn="l"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121" name="Google Shape;121;p25"/>
          <p:cNvSpPr txBox="1">
            <a:spLocks noGrp="1"/>
          </p:cNvSpPr>
          <p:nvPr>
            <p:ph type="subTitle" idx="1"/>
          </p:nvPr>
        </p:nvSpPr>
        <p:spPr>
          <a:xfrm>
            <a:off x="628650" y="2278407"/>
            <a:ext cx="4306800" cy="214200"/>
          </a:xfrm>
          <a:prstGeom prst="rect">
            <a:avLst/>
          </a:prstGeom>
          <a:noFill/>
          <a:ln>
            <a:noFill/>
          </a:ln>
        </p:spPr>
        <p:txBody>
          <a:bodyPr spcFirstLastPara="1" wrap="square" lIns="0" tIns="0" rIns="34275" bIns="17125" anchor="b" anchorCtr="0">
            <a:noAutofit/>
          </a:bodyPr>
          <a:lstStyle>
            <a:lvl1pPr lvl="0" algn="l" rtl="0">
              <a:lnSpc>
                <a:spcPct val="100000"/>
              </a:lnSpc>
              <a:spcBef>
                <a:spcPts val="700"/>
              </a:spcBef>
              <a:spcAft>
                <a:spcPts val="0"/>
              </a:spcAft>
              <a:buSzPts val="1300"/>
              <a:buNone/>
              <a:defRPr>
                <a:solidFill>
                  <a:schemeClr val="dk2"/>
                </a:solidFill>
              </a:defRPr>
            </a:lvl1pPr>
            <a:lvl2pPr lvl="1" algn="ctr" rtl="0">
              <a:lnSpc>
                <a:spcPct val="150000"/>
              </a:lnSpc>
              <a:spcBef>
                <a:spcPts val="400"/>
              </a:spcBef>
              <a:spcAft>
                <a:spcPts val="0"/>
              </a:spcAft>
              <a:buSzPts val="1300"/>
              <a:buNone/>
              <a:defRPr/>
            </a:lvl2pPr>
            <a:lvl3pPr lvl="2" algn="ctr" rtl="0">
              <a:lnSpc>
                <a:spcPct val="150000"/>
              </a:lnSpc>
              <a:spcBef>
                <a:spcPts val="400"/>
              </a:spcBef>
              <a:spcAft>
                <a:spcPts val="0"/>
              </a:spcAft>
              <a:buSzPts val="1300"/>
              <a:buNone/>
              <a:defRPr/>
            </a:lvl3pPr>
            <a:lvl4pPr lvl="3" algn="ctr" rtl="0">
              <a:lnSpc>
                <a:spcPct val="150000"/>
              </a:lnSpc>
              <a:spcBef>
                <a:spcPts val="400"/>
              </a:spcBef>
              <a:spcAft>
                <a:spcPts val="0"/>
              </a:spcAft>
              <a:buSzPts val="1300"/>
              <a:buNone/>
              <a:defRPr/>
            </a:lvl4pPr>
            <a:lvl5pPr lvl="4" algn="ctr" rtl="0">
              <a:lnSpc>
                <a:spcPct val="150000"/>
              </a:lnSpc>
              <a:spcBef>
                <a:spcPts val="400"/>
              </a:spcBef>
              <a:spcAft>
                <a:spcPts val="0"/>
              </a:spcAft>
              <a:buSzPts val="1300"/>
              <a:buNone/>
              <a:defRPr/>
            </a:lvl5pPr>
            <a:lvl6pPr lvl="5" algn="ctr" rtl="0">
              <a:lnSpc>
                <a:spcPct val="90000"/>
              </a:lnSpc>
              <a:spcBef>
                <a:spcPts val="400"/>
              </a:spcBef>
              <a:spcAft>
                <a:spcPts val="0"/>
              </a:spcAft>
              <a:buClr>
                <a:schemeClr val="dk1"/>
              </a:buClr>
              <a:buSzPts val="1300"/>
              <a:buNone/>
              <a:defRPr/>
            </a:lvl6pPr>
            <a:lvl7pPr lvl="6" algn="ctr" rtl="0">
              <a:lnSpc>
                <a:spcPct val="90000"/>
              </a:lnSpc>
              <a:spcBef>
                <a:spcPts val="400"/>
              </a:spcBef>
              <a:spcAft>
                <a:spcPts val="0"/>
              </a:spcAft>
              <a:buClr>
                <a:schemeClr val="dk1"/>
              </a:buClr>
              <a:buSzPts val="1300"/>
              <a:buNone/>
              <a:defRPr/>
            </a:lvl7pPr>
            <a:lvl8pPr lvl="7" algn="ctr" rtl="0">
              <a:lnSpc>
                <a:spcPct val="90000"/>
              </a:lnSpc>
              <a:spcBef>
                <a:spcPts val="400"/>
              </a:spcBef>
              <a:spcAft>
                <a:spcPts val="0"/>
              </a:spcAft>
              <a:buClr>
                <a:schemeClr val="dk1"/>
              </a:buClr>
              <a:buSzPts val="1300"/>
              <a:buNone/>
              <a:defRPr/>
            </a:lvl8pPr>
            <a:lvl9pPr lvl="8" algn="ctr" rtl="0">
              <a:lnSpc>
                <a:spcPct val="90000"/>
              </a:lnSpc>
              <a:spcBef>
                <a:spcPts val="400"/>
              </a:spcBef>
              <a:spcAft>
                <a:spcPts val="0"/>
              </a:spcAft>
              <a:buClr>
                <a:schemeClr val="dk1"/>
              </a:buClr>
              <a:buSzPts val="1300"/>
              <a:buNone/>
              <a:defRPr/>
            </a:lvl9pPr>
          </a:lstStyle>
          <a:p>
            <a:endParaRPr/>
          </a:p>
        </p:txBody>
      </p:sp>
      <p:sp>
        <p:nvSpPr>
          <p:cNvPr id="122" name="Google Shape;122;p25"/>
          <p:cNvSpPr txBox="1">
            <a:spLocks noGrp="1"/>
          </p:cNvSpPr>
          <p:nvPr>
            <p:ph type="subTitle" idx="2"/>
          </p:nvPr>
        </p:nvSpPr>
        <p:spPr>
          <a:xfrm>
            <a:off x="628650" y="2534719"/>
            <a:ext cx="4306800" cy="214200"/>
          </a:xfrm>
          <a:prstGeom prst="rect">
            <a:avLst/>
          </a:prstGeom>
          <a:noFill/>
          <a:ln>
            <a:noFill/>
          </a:ln>
        </p:spPr>
        <p:txBody>
          <a:bodyPr spcFirstLastPara="1" wrap="square" lIns="0" tIns="0" rIns="34275" bIns="17125" anchor="b" anchorCtr="0">
            <a:noAutofit/>
          </a:bodyPr>
          <a:lstStyle>
            <a:lvl1pPr lvl="0" algn="l" rtl="0">
              <a:lnSpc>
                <a:spcPct val="100000"/>
              </a:lnSpc>
              <a:spcBef>
                <a:spcPts val="700"/>
              </a:spcBef>
              <a:spcAft>
                <a:spcPts val="0"/>
              </a:spcAft>
              <a:buSzPts val="1300"/>
              <a:buNone/>
              <a:defRPr>
                <a:solidFill>
                  <a:schemeClr val="dk2"/>
                </a:solidFill>
              </a:defRPr>
            </a:lvl1pPr>
            <a:lvl2pPr lvl="1" algn="ctr" rtl="0">
              <a:lnSpc>
                <a:spcPct val="150000"/>
              </a:lnSpc>
              <a:spcBef>
                <a:spcPts val="400"/>
              </a:spcBef>
              <a:spcAft>
                <a:spcPts val="0"/>
              </a:spcAft>
              <a:buSzPts val="1300"/>
              <a:buNone/>
              <a:defRPr/>
            </a:lvl2pPr>
            <a:lvl3pPr lvl="2" algn="ctr" rtl="0">
              <a:lnSpc>
                <a:spcPct val="150000"/>
              </a:lnSpc>
              <a:spcBef>
                <a:spcPts val="400"/>
              </a:spcBef>
              <a:spcAft>
                <a:spcPts val="0"/>
              </a:spcAft>
              <a:buSzPts val="1300"/>
              <a:buNone/>
              <a:defRPr/>
            </a:lvl3pPr>
            <a:lvl4pPr lvl="3" algn="ctr" rtl="0">
              <a:lnSpc>
                <a:spcPct val="150000"/>
              </a:lnSpc>
              <a:spcBef>
                <a:spcPts val="400"/>
              </a:spcBef>
              <a:spcAft>
                <a:spcPts val="0"/>
              </a:spcAft>
              <a:buSzPts val="1300"/>
              <a:buNone/>
              <a:defRPr/>
            </a:lvl4pPr>
            <a:lvl5pPr lvl="4" algn="ctr" rtl="0">
              <a:lnSpc>
                <a:spcPct val="150000"/>
              </a:lnSpc>
              <a:spcBef>
                <a:spcPts val="400"/>
              </a:spcBef>
              <a:spcAft>
                <a:spcPts val="0"/>
              </a:spcAft>
              <a:buSzPts val="1300"/>
              <a:buNone/>
              <a:defRPr/>
            </a:lvl5pPr>
            <a:lvl6pPr lvl="5" algn="ctr" rtl="0">
              <a:lnSpc>
                <a:spcPct val="90000"/>
              </a:lnSpc>
              <a:spcBef>
                <a:spcPts val="400"/>
              </a:spcBef>
              <a:spcAft>
                <a:spcPts val="0"/>
              </a:spcAft>
              <a:buClr>
                <a:schemeClr val="dk1"/>
              </a:buClr>
              <a:buSzPts val="1300"/>
              <a:buNone/>
              <a:defRPr/>
            </a:lvl6pPr>
            <a:lvl7pPr lvl="6" algn="ctr" rtl="0">
              <a:lnSpc>
                <a:spcPct val="90000"/>
              </a:lnSpc>
              <a:spcBef>
                <a:spcPts val="400"/>
              </a:spcBef>
              <a:spcAft>
                <a:spcPts val="0"/>
              </a:spcAft>
              <a:buClr>
                <a:schemeClr val="dk1"/>
              </a:buClr>
              <a:buSzPts val="1300"/>
              <a:buNone/>
              <a:defRPr/>
            </a:lvl7pPr>
            <a:lvl8pPr lvl="7" algn="ctr" rtl="0">
              <a:lnSpc>
                <a:spcPct val="90000"/>
              </a:lnSpc>
              <a:spcBef>
                <a:spcPts val="400"/>
              </a:spcBef>
              <a:spcAft>
                <a:spcPts val="0"/>
              </a:spcAft>
              <a:buClr>
                <a:schemeClr val="dk1"/>
              </a:buClr>
              <a:buSzPts val="1300"/>
              <a:buNone/>
              <a:defRPr/>
            </a:lvl8pPr>
            <a:lvl9pPr lvl="8" algn="ctr" rtl="0">
              <a:lnSpc>
                <a:spcPct val="90000"/>
              </a:lnSpc>
              <a:spcBef>
                <a:spcPts val="400"/>
              </a:spcBef>
              <a:spcAft>
                <a:spcPts val="0"/>
              </a:spcAft>
              <a:buClr>
                <a:schemeClr val="dk1"/>
              </a:buClr>
              <a:buSzPts val="1300"/>
              <a:buNone/>
              <a:defRPr/>
            </a:lvl9pPr>
          </a:lstStyle>
          <a:p>
            <a:endParaRPr/>
          </a:p>
        </p:txBody>
      </p:sp>
      <p:sp>
        <p:nvSpPr>
          <p:cNvPr id="123" name="Google Shape;123;p25"/>
          <p:cNvSpPr txBox="1">
            <a:spLocks noGrp="1"/>
          </p:cNvSpPr>
          <p:nvPr>
            <p:ph type="subTitle" idx="3"/>
          </p:nvPr>
        </p:nvSpPr>
        <p:spPr>
          <a:xfrm>
            <a:off x="628650" y="2791032"/>
            <a:ext cx="4306800" cy="214200"/>
          </a:xfrm>
          <a:prstGeom prst="rect">
            <a:avLst/>
          </a:prstGeom>
          <a:noFill/>
          <a:ln>
            <a:noFill/>
          </a:ln>
        </p:spPr>
        <p:txBody>
          <a:bodyPr spcFirstLastPara="1" wrap="square" lIns="0" tIns="0" rIns="34275" bIns="17125" anchor="b" anchorCtr="0">
            <a:noAutofit/>
          </a:bodyPr>
          <a:lstStyle>
            <a:lvl1pPr lvl="0" algn="l" rtl="0">
              <a:lnSpc>
                <a:spcPct val="100000"/>
              </a:lnSpc>
              <a:spcBef>
                <a:spcPts val="700"/>
              </a:spcBef>
              <a:spcAft>
                <a:spcPts val="0"/>
              </a:spcAft>
              <a:buSzPts val="1300"/>
              <a:buNone/>
              <a:defRPr>
                <a:solidFill>
                  <a:schemeClr val="dk2"/>
                </a:solidFill>
              </a:defRPr>
            </a:lvl1pPr>
            <a:lvl2pPr lvl="1" algn="ctr" rtl="0">
              <a:lnSpc>
                <a:spcPct val="150000"/>
              </a:lnSpc>
              <a:spcBef>
                <a:spcPts val="400"/>
              </a:spcBef>
              <a:spcAft>
                <a:spcPts val="0"/>
              </a:spcAft>
              <a:buSzPts val="1300"/>
              <a:buNone/>
              <a:defRPr/>
            </a:lvl2pPr>
            <a:lvl3pPr lvl="2" algn="ctr" rtl="0">
              <a:lnSpc>
                <a:spcPct val="150000"/>
              </a:lnSpc>
              <a:spcBef>
                <a:spcPts val="400"/>
              </a:spcBef>
              <a:spcAft>
                <a:spcPts val="0"/>
              </a:spcAft>
              <a:buSzPts val="1300"/>
              <a:buNone/>
              <a:defRPr/>
            </a:lvl3pPr>
            <a:lvl4pPr lvl="3" algn="ctr" rtl="0">
              <a:lnSpc>
                <a:spcPct val="150000"/>
              </a:lnSpc>
              <a:spcBef>
                <a:spcPts val="400"/>
              </a:spcBef>
              <a:spcAft>
                <a:spcPts val="0"/>
              </a:spcAft>
              <a:buSzPts val="1300"/>
              <a:buNone/>
              <a:defRPr/>
            </a:lvl4pPr>
            <a:lvl5pPr lvl="4" algn="ctr" rtl="0">
              <a:lnSpc>
                <a:spcPct val="150000"/>
              </a:lnSpc>
              <a:spcBef>
                <a:spcPts val="400"/>
              </a:spcBef>
              <a:spcAft>
                <a:spcPts val="0"/>
              </a:spcAft>
              <a:buSzPts val="1300"/>
              <a:buNone/>
              <a:defRPr/>
            </a:lvl5pPr>
            <a:lvl6pPr lvl="5" algn="ctr" rtl="0">
              <a:lnSpc>
                <a:spcPct val="90000"/>
              </a:lnSpc>
              <a:spcBef>
                <a:spcPts val="400"/>
              </a:spcBef>
              <a:spcAft>
                <a:spcPts val="0"/>
              </a:spcAft>
              <a:buClr>
                <a:schemeClr val="dk1"/>
              </a:buClr>
              <a:buSzPts val="1300"/>
              <a:buNone/>
              <a:defRPr/>
            </a:lvl6pPr>
            <a:lvl7pPr lvl="6" algn="ctr" rtl="0">
              <a:lnSpc>
                <a:spcPct val="90000"/>
              </a:lnSpc>
              <a:spcBef>
                <a:spcPts val="400"/>
              </a:spcBef>
              <a:spcAft>
                <a:spcPts val="0"/>
              </a:spcAft>
              <a:buClr>
                <a:schemeClr val="dk1"/>
              </a:buClr>
              <a:buSzPts val="1300"/>
              <a:buNone/>
              <a:defRPr/>
            </a:lvl7pPr>
            <a:lvl8pPr lvl="7" algn="ctr" rtl="0">
              <a:lnSpc>
                <a:spcPct val="90000"/>
              </a:lnSpc>
              <a:spcBef>
                <a:spcPts val="400"/>
              </a:spcBef>
              <a:spcAft>
                <a:spcPts val="0"/>
              </a:spcAft>
              <a:buClr>
                <a:schemeClr val="dk1"/>
              </a:buClr>
              <a:buSzPts val="1300"/>
              <a:buNone/>
              <a:defRPr/>
            </a:lvl8pPr>
            <a:lvl9pPr lvl="8" algn="ctr" rtl="0">
              <a:lnSpc>
                <a:spcPct val="90000"/>
              </a:lnSpc>
              <a:spcBef>
                <a:spcPts val="400"/>
              </a:spcBef>
              <a:spcAft>
                <a:spcPts val="0"/>
              </a:spcAft>
              <a:buClr>
                <a:schemeClr val="dk1"/>
              </a:buClr>
              <a:buSzPts val="1300"/>
              <a:buNone/>
              <a:defRPr/>
            </a:lvl9pPr>
          </a:lstStyle>
          <a:p>
            <a:endParaRPr/>
          </a:p>
        </p:txBody>
      </p:sp>
      <p:pic>
        <p:nvPicPr>
          <p:cNvPr id="124" name="Google Shape;124;p25"/>
          <p:cNvPicPr preferRelativeResize="0"/>
          <p:nvPr/>
        </p:nvPicPr>
        <p:blipFill>
          <a:blip r:embed="rId2">
            <a:alphaModFix/>
          </a:blip>
          <a:stretch>
            <a:fillRect/>
          </a:stretch>
        </p:blipFill>
        <p:spPr>
          <a:xfrm>
            <a:off x="628507" y="4426125"/>
            <a:ext cx="1071563" cy="130896"/>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Product: Cover Slide">
  <p:cSld name="Product: Accounting Integrations">
    <p:bg>
      <p:bgPr>
        <a:solidFill>
          <a:schemeClr val="lt1"/>
        </a:solidFill>
        <a:effectLst/>
      </p:bgPr>
    </p:bg>
    <p:spTree>
      <p:nvGrpSpPr>
        <p:cNvPr id="1" name="Shape 125"/>
        <p:cNvGrpSpPr/>
        <p:nvPr/>
      </p:nvGrpSpPr>
      <p:grpSpPr>
        <a:xfrm>
          <a:off x="0" y="0"/>
          <a:ext cx="0" cy="0"/>
          <a:chOff x="0" y="0"/>
          <a:chExt cx="0" cy="0"/>
        </a:xfrm>
      </p:grpSpPr>
      <p:pic>
        <p:nvPicPr>
          <p:cNvPr id="126" name="Google Shape;126;p26"/>
          <p:cNvPicPr preferRelativeResize="0"/>
          <p:nvPr/>
        </p:nvPicPr>
        <p:blipFill>
          <a:blip r:embed="rId2">
            <a:alphaModFix/>
          </a:blip>
          <a:stretch>
            <a:fillRect/>
          </a:stretch>
        </p:blipFill>
        <p:spPr>
          <a:xfrm>
            <a:off x="628507" y="4426125"/>
            <a:ext cx="1071563" cy="130896"/>
          </a:xfrm>
          <a:prstGeom prst="rect">
            <a:avLst/>
          </a:prstGeom>
          <a:noFill/>
          <a:ln>
            <a:noFill/>
          </a:ln>
        </p:spPr>
      </p:pic>
      <p:sp>
        <p:nvSpPr>
          <p:cNvPr id="127" name="Google Shape;127;p26"/>
          <p:cNvSpPr txBox="1">
            <a:spLocks noGrp="1"/>
          </p:cNvSpPr>
          <p:nvPr>
            <p:ph type="ctrTitle"/>
          </p:nvPr>
        </p:nvSpPr>
        <p:spPr>
          <a:xfrm>
            <a:off x="628650" y="1104063"/>
            <a:ext cx="6207900" cy="978600"/>
          </a:xfrm>
          <a:prstGeom prst="rect">
            <a:avLst/>
          </a:prstGeom>
          <a:noFill/>
          <a:ln>
            <a:noFill/>
          </a:ln>
        </p:spPr>
        <p:txBody>
          <a:bodyPr spcFirstLastPara="1" wrap="square" lIns="0" tIns="17125" rIns="34275" bIns="17125" anchor="b" anchorCtr="0">
            <a:noAutofit/>
          </a:bodyPr>
          <a:lstStyle>
            <a:lvl1pPr lvl="0" algn="l" rtl="0">
              <a:lnSpc>
                <a:spcPct val="90000"/>
              </a:lnSpc>
              <a:spcBef>
                <a:spcPts val="0"/>
              </a:spcBef>
              <a:spcAft>
                <a:spcPts val="0"/>
              </a:spcAft>
              <a:buClr>
                <a:schemeClr val="dk1"/>
              </a:buClr>
              <a:buSzPts val="3500"/>
              <a:buFont typeface="Arial"/>
              <a:buNone/>
              <a:defRPr sz="3500">
                <a:solidFill>
                  <a:schemeClr val="dk1"/>
                </a:solidFill>
              </a:defRPr>
            </a:lvl1pPr>
            <a:lvl2pPr lvl="1" rtl="0">
              <a:spcBef>
                <a:spcPts val="0"/>
              </a:spcBef>
              <a:spcAft>
                <a:spcPts val="0"/>
              </a:spcAft>
              <a:buClr>
                <a:schemeClr val="dk1"/>
              </a:buClr>
              <a:buSzPts val="3500"/>
              <a:buNone/>
              <a:defRPr sz="3500">
                <a:solidFill>
                  <a:schemeClr val="dk1"/>
                </a:solidFill>
              </a:defRPr>
            </a:lvl2pPr>
            <a:lvl3pPr lvl="2" rtl="0">
              <a:spcBef>
                <a:spcPts val="0"/>
              </a:spcBef>
              <a:spcAft>
                <a:spcPts val="0"/>
              </a:spcAft>
              <a:buClr>
                <a:schemeClr val="dk1"/>
              </a:buClr>
              <a:buSzPts val="3500"/>
              <a:buNone/>
              <a:defRPr sz="3500">
                <a:solidFill>
                  <a:schemeClr val="dk1"/>
                </a:solidFill>
              </a:defRPr>
            </a:lvl3pPr>
            <a:lvl4pPr lvl="3" rtl="0">
              <a:spcBef>
                <a:spcPts val="0"/>
              </a:spcBef>
              <a:spcAft>
                <a:spcPts val="0"/>
              </a:spcAft>
              <a:buClr>
                <a:schemeClr val="dk1"/>
              </a:buClr>
              <a:buSzPts val="3500"/>
              <a:buNone/>
              <a:defRPr sz="3500">
                <a:solidFill>
                  <a:schemeClr val="dk1"/>
                </a:solidFill>
              </a:defRPr>
            </a:lvl4pPr>
            <a:lvl5pPr lvl="4" rtl="0">
              <a:spcBef>
                <a:spcPts val="0"/>
              </a:spcBef>
              <a:spcAft>
                <a:spcPts val="0"/>
              </a:spcAft>
              <a:buClr>
                <a:schemeClr val="dk1"/>
              </a:buClr>
              <a:buSzPts val="3500"/>
              <a:buNone/>
              <a:defRPr sz="3500">
                <a:solidFill>
                  <a:schemeClr val="dk1"/>
                </a:solidFill>
              </a:defRPr>
            </a:lvl5pPr>
            <a:lvl6pPr lvl="5" rtl="0">
              <a:spcBef>
                <a:spcPts val="0"/>
              </a:spcBef>
              <a:spcAft>
                <a:spcPts val="0"/>
              </a:spcAft>
              <a:buClr>
                <a:schemeClr val="dk1"/>
              </a:buClr>
              <a:buSzPts val="3500"/>
              <a:buNone/>
              <a:defRPr sz="3500">
                <a:solidFill>
                  <a:schemeClr val="dk1"/>
                </a:solidFill>
              </a:defRPr>
            </a:lvl6pPr>
            <a:lvl7pPr lvl="6" rtl="0">
              <a:spcBef>
                <a:spcPts val="0"/>
              </a:spcBef>
              <a:spcAft>
                <a:spcPts val="0"/>
              </a:spcAft>
              <a:buClr>
                <a:schemeClr val="dk1"/>
              </a:buClr>
              <a:buSzPts val="3500"/>
              <a:buNone/>
              <a:defRPr sz="3500">
                <a:solidFill>
                  <a:schemeClr val="dk1"/>
                </a:solidFill>
              </a:defRPr>
            </a:lvl7pPr>
            <a:lvl8pPr lvl="7" rtl="0">
              <a:spcBef>
                <a:spcPts val="0"/>
              </a:spcBef>
              <a:spcAft>
                <a:spcPts val="0"/>
              </a:spcAft>
              <a:buClr>
                <a:schemeClr val="dk1"/>
              </a:buClr>
              <a:buSzPts val="3500"/>
              <a:buNone/>
              <a:defRPr sz="3500">
                <a:solidFill>
                  <a:schemeClr val="dk1"/>
                </a:solidFill>
              </a:defRPr>
            </a:lvl8pPr>
            <a:lvl9pPr lvl="8" rtl="0">
              <a:spcBef>
                <a:spcPts val="0"/>
              </a:spcBef>
              <a:spcAft>
                <a:spcPts val="0"/>
              </a:spcAft>
              <a:buClr>
                <a:schemeClr val="dk1"/>
              </a:buClr>
              <a:buSzPts val="3500"/>
              <a:buNone/>
              <a:defRPr sz="3500">
                <a:solidFill>
                  <a:schemeClr val="dk1"/>
                </a:solidFill>
              </a:defRPr>
            </a:lvl9pPr>
          </a:lstStyle>
          <a:p>
            <a:endParaRPr/>
          </a:p>
        </p:txBody>
      </p:sp>
      <p:sp>
        <p:nvSpPr>
          <p:cNvPr id="128" name="Google Shape;128;p26"/>
          <p:cNvSpPr txBox="1">
            <a:spLocks noGrp="1"/>
          </p:cNvSpPr>
          <p:nvPr>
            <p:ph type="subTitle" idx="1"/>
          </p:nvPr>
        </p:nvSpPr>
        <p:spPr>
          <a:xfrm>
            <a:off x="628651" y="2209941"/>
            <a:ext cx="4882200" cy="381900"/>
          </a:xfrm>
          <a:prstGeom prst="rect">
            <a:avLst/>
          </a:prstGeom>
          <a:noFill/>
          <a:ln>
            <a:noFill/>
          </a:ln>
        </p:spPr>
        <p:txBody>
          <a:bodyPr spcFirstLastPara="1" wrap="square" lIns="0" tIns="17125" rIns="34275" bIns="17125" anchor="t" anchorCtr="0">
            <a:noAutofit/>
          </a:bodyPr>
          <a:lstStyle>
            <a:lvl1pPr lvl="0" algn="l" rtl="0">
              <a:lnSpc>
                <a:spcPct val="150000"/>
              </a:lnSpc>
              <a:spcBef>
                <a:spcPts val="700"/>
              </a:spcBef>
              <a:spcAft>
                <a:spcPts val="0"/>
              </a:spcAft>
              <a:buClr>
                <a:schemeClr val="dk2"/>
              </a:buClr>
              <a:buSzPts val="1300"/>
              <a:buNone/>
              <a:defRPr/>
            </a:lvl1pPr>
            <a:lvl2pPr lvl="1" algn="ctr" rtl="0">
              <a:lnSpc>
                <a:spcPct val="150000"/>
              </a:lnSpc>
              <a:spcBef>
                <a:spcPts val="400"/>
              </a:spcBef>
              <a:spcAft>
                <a:spcPts val="0"/>
              </a:spcAft>
              <a:buClr>
                <a:schemeClr val="dk2"/>
              </a:buClr>
              <a:buSzPts val="1300"/>
              <a:buNone/>
              <a:defRPr/>
            </a:lvl2pPr>
            <a:lvl3pPr lvl="2" algn="ctr" rtl="0">
              <a:lnSpc>
                <a:spcPct val="150000"/>
              </a:lnSpc>
              <a:spcBef>
                <a:spcPts val="400"/>
              </a:spcBef>
              <a:spcAft>
                <a:spcPts val="0"/>
              </a:spcAft>
              <a:buClr>
                <a:schemeClr val="dk2"/>
              </a:buClr>
              <a:buSzPts val="1300"/>
              <a:buNone/>
              <a:defRPr/>
            </a:lvl3pPr>
            <a:lvl4pPr lvl="3" algn="ctr" rtl="0">
              <a:lnSpc>
                <a:spcPct val="150000"/>
              </a:lnSpc>
              <a:spcBef>
                <a:spcPts val="400"/>
              </a:spcBef>
              <a:spcAft>
                <a:spcPts val="0"/>
              </a:spcAft>
              <a:buClr>
                <a:schemeClr val="dk2"/>
              </a:buClr>
              <a:buSzPts val="1300"/>
              <a:buNone/>
              <a:defRPr/>
            </a:lvl4pPr>
            <a:lvl5pPr lvl="4" algn="ctr" rtl="0">
              <a:lnSpc>
                <a:spcPct val="150000"/>
              </a:lnSpc>
              <a:spcBef>
                <a:spcPts val="400"/>
              </a:spcBef>
              <a:spcAft>
                <a:spcPts val="0"/>
              </a:spcAft>
              <a:buClr>
                <a:schemeClr val="dk2"/>
              </a:buClr>
              <a:buSzPts val="1300"/>
              <a:buNone/>
              <a:defRPr/>
            </a:lvl5pPr>
            <a:lvl6pPr lvl="5" algn="ctr" rtl="0">
              <a:lnSpc>
                <a:spcPct val="90000"/>
              </a:lnSpc>
              <a:spcBef>
                <a:spcPts val="400"/>
              </a:spcBef>
              <a:spcAft>
                <a:spcPts val="0"/>
              </a:spcAft>
              <a:buClr>
                <a:schemeClr val="dk2"/>
              </a:buClr>
              <a:buSzPts val="1300"/>
              <a:buNone/>
              <a:defRPr>
                <a:solidFill>
                  <a:schemeClr val="dk2"/>
                </a:solidFill>
              </a:defRPr>
            </a:lvl6pPr>
            <a:lvl7pPr lvl="6" algn="ctr" rtl="0">
              <a:lnSpc>
                <a:spcPct val="90000"/>
              </a:lnSpc>
              <a:spcBef>
                <a:spcPts val="400"/>
              </a:spcBef>
              <a:spcAft>
                <a:spcPts val="0"/>
              </a:spcAft>
              <a:buClr>
                <a:schemeClr val="dk2"/>
              </a:buClr>
              <a:buSzPts val="1300"/>
              <a:buNone/>
              <a:defRPr>
                <a:solidFill>
                  <a:schemeClr val="dk2"/>
                </a:solidFill>
              </a:defRPr>
            </a:lvl7pPr>
            <a:lvl8pPr lvl="7" algn="ctr" rtl="0">
              <a:lnSpc>
                <a:spcPct val="90000"/>
              </a:lnSpc>
              <a:spcBef>
                <a:spcPts val="400"/>
              </a:spcBef>
              <a:spcAft>
                <a:spcPts val="0"/>
              </a:spcAft>
              <a:buClr>
                <a:schemeClr val="dk2"/>
              </a:buClr>
              <a:buSzPts val="1300"/>
              <a:buNone/>
              <a:defRPr>
                <a:solidFill>
                  <a:schemeClr val="dk2"/>
                </a:solidFill>
              </a:defRPr>
            </a:lvl8pPr>
            <a:lvl9pPr lvl="8" algn="ctr" rtl="0">
              <a:lnSpc>
                <a:spcPct val="90000"/>
              </a:lnSpc>
              <a:spcBef>
                <a:spcPts val="400"/>
              </a:spcBef>
              <a:spcAft>
                <a:spcPts val="0"/>
              </a:spcAft>
              <a:buClr>
                <a:schemeClr val="dk2"/>
              </a:buClr>
              <a:buSzPts val="1300"/>
              <a:buNone/>
              <a:defRPr>
                <a:solidFill>
                  <a:schemeClr val="dk2"/>
                </a:solidFil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ext: Big Statement Light">
  <p:cSld name="Text: Big Statement Light">
    <p:spTree>
      <p:nvGrpSpPr>
        <p:cNvPr id="1" name="Shape 129"/>
        <p:cNvGrpSpPr/>
        <p:nvPr/>
      </p:nvGrpSpPr>
      <p:grpSpPr>
        <a:xfrm>
          <a:off x="0" y="0"/>
          <a:ext cx="0" cy="0"/>
          <a:chOff x="0" y="0"/>
          <a:chExt cx="0" cy="0"/>
        </a:xfrm>
      </p:grpSpPr>
      <p:sp>
        <p:nvSpPr>
          <p:cNvPr id="130" name="Google Shape;130;p27"/>
          <p:cNvSpPr txBox="1">
            <a:spLocks noGrp="1"/>
          </p:cNvSpPr>
          <p:nvPr>
            <p:ph type="subTitle" idx="1"/>
          </p:nvPr>
        </p:nvSpPr>
        <p:spPr>
          <a:xfrm>
            <a:off x="2510358" y="691359"/>
            <a:ext cx="4123500" cy="333600"/>
          </a:xfrm>
          <a:prstGeom prst="rect">
            <a:avLst/>
          </a:prstGeom>
        </p:spPr>
        <p:txBody>
          <a:bodyPr spcFirstLastPara="1" wrap="square" lIns="0" tIns="34300" rIns="0" bIns="34300" anchor="t" anchorCtr="0">
            <a:noAutofit/>
          </a:bodyPr>
          <a:lstStyle>
            <a:lvl1pPr lvl="0" algn="ctr" rtl="0">
              <a:spcBef>
                <a:spcPts val="700"/>
              </a:spcBef>
              <a:spcAft>
                <a:spcPts val="0"/>
              </a:spcAft>
              <a:buNone/>
              <a:defRPr sz="1000" b="1">
                <a:solidFill>
                  <a:schemeClr val="dk1"/>
                </a:solidFill>
              </a:defRPr>
            </a:lvl1pPr>
            <a:lvl2pPr lvl="1" rtl="0">
              <a:spcBef>
                <a:spcPts val="700"/>
              </a:spcBef>
              <a:spcAft>
                <a:spcPts val="0"/>
              </a:spcAft>
              <a:buNone/>
              <a:defRPr sz="1000">
                <a:solidFill>
                  <a:schemeClr val="dk1"/>
                </a:solidFill>
              </a:defRPr>
            </a:lvl2pPr>
            <a:lvl3pPr lvl="2" rtl="0">
              <a:spcBef>
                <a:spcPts val="700"/>
              </a:spcBef>
              <a:spcAft>
                <a:spcPts val="0"/>
              </a:spcAft>
              <a:buNone/>
              <a:defRPr sz="1000">
                <a:solidFill>
                  <a:schemeClr val="dk1"/>
                </a:solidFill>
              </a:defRPr>
            </a:lvl3pPr>
            <a:lvl4pPr lvl="3" rtl="0">
              <a:spcBef>
                <a:spcPts val="700"/>
              </a:spcBef>
              <a:spcAft>
                <a:spcPts val="0"/>
              </a:spcAft>
              <a:buNone/>
              <a:defRPr sz="1000">
                <a:solidFill>
                  <a:schemeClr val="dk1"/>
                </a:solidFill>
              </a:defRPr>
            </a:lvl4pPr>
            <a:lvl5pPr lvl="4" rtl="0">
              <a:spcBef>
                <a:spcPts val="700"/>
              </a:spcBef>
              <a:spcAft>
                <a:spcPts val="0"/>
              </a:spcAft>
              <a:buNone/>
              <a:defRPr sz="1000">
                <a:solidFill>
                  <a:schemeClr val="dk1"/>
                </a:solidFill>
              </a:defRPr>
            </a:lvl5pPr>
            <a:lvl6pPr lvl="5" rtl="0">
              <a:spcBef>
                <a:spcPts val="700"/>
              </a:spcBef>
              <a:spcAft>
                <a:spcPts val="0"/>
              </a:spcAft>
              <a:buNone/>
              <a:defRPr sz="1000">
                <a:solidFill>
                  <a:schemeClr val="dk1"/>
                </a:solidFill>
              </a:defRPr>
            </a:lvl6pPr>
            <a:lvl7pPr lvl="6" rtl="0">
              <a:spcBef>
                <a:spcPts val="700"/>
              </a:spcBef>
              <a:spcAft>
                <a:spcPts val="0"/>
              </a:spcAft>
              <a:buNone/>
              <a:defRPr sz="1000">
                <a:solidFill>
                  <a:schemeClr val="dk1"/>
                </a:solidFill>
              </a:defRPr>
            </a:lvl7pPr>
            <a:lvl8pPr lvl="7" rtl="0">
              <a:spcBef>
                <a:spcPts val="700"/>
              </a:spcBef>
              <a:spcAft>
                <a:spcPts val="0"/>
              </a:spcAft>
              <a:buNone/>
              <a:defRPr sz="1000">
                <a:solidFill>
                  <a:schemeClr val="dk1"/>
                </a:solidFill>
              </a:defRPr>
            </a:lvl8pPr>
            <a:lvl9pPr lvl="8" rtl="0">
              <a:spcBef>
                <a:spcPts val="700"/>
              </a:spcBef>
              <a:spcAft>
                <a:spcPts val="0"/>
              </a:spcAft>
              <a:buNone/>
              <a:defRPr sz="1000">
                <a:solidFill>
                  <a:schemeClr val="dk1"/>
                </a:solidFill>
              </a:defRPr>
            </a:lvl9pPr>
          </a:lstStyle>
          <a:p>
            <a:endParaRPr/>
          </a:p>
        </p:txBody>
      </p:sp>
      <p:sp>
        <p:nvSpPr>
          <p:cNvPr id="131" name="Google Shape;131;p27"/>
          <p:cNvSpPr txBox="1">
            <a:spLocks noGrp="1"/>
          </p:cNvSpPr>
          <p:nvPr>
            <p:ph type="title"/>
          </p:nvPr>
        </p:nvSpPr>
        <p:spPr>
          <a:xfrm>
            <a:off x="1843484" y="1432263"/>
            <a:ext cx="5457000" cy="2221800"/>
          </a:xfrm>
          <a:prstGeom prst="rect">
            <a:avLst/>
          </a:prstGeom>
          <a:noFill/>
          <a:ln>
            <a:noFill/>
          </a:ln>
        </p:spPr>
        <p:txBody>
          <a:bodyPr spcFirstLastPara="1" wrap="square" lIns="34275" tIns="17125" rIns="34275" bIns="17125" anchor="ctr" anchorCtr="0">
            <a:noAutofit/>
          </a:bodyPr>
          <a:lstStyle>
            <a:lvl1pPr lvl="0" algn="ctr" rtl="0">
              <a:lnSpc>
                <a:spcPct val="10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132" name="Google Shape;132;p27"/>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ext: Big Statement Dark">
  <p:cSld name="Text: Big Statement Dark">
    <p:bg>
      <p:bgPr>
        <a:solidFill>
          <a:schemeClr val="dk1"/>
        </a:solidFill>
        <a:effectLst/>
      </p:bgPr>
    </p:bg>
    <p:spTree>
      <p:nvGrpSpPr>
        <p:cNvPr id="1" name="Shape 133"/>
        <p:cNvGrpSpPr/>
        <p:nvPr/>
      </p:nvGrpSpPr>
      <p:grpSpPr>
        <a:xfrm>
          <a:off x="0" y="0"/>
          <a:ext cx="0" cy="0"/>
          <a:chOff x="0" y="0"/>
          <a:chExt cx="0" cy="0"/>
        </a:xfrm>
      </p:grpSpPr>
      <p:sp>
        <p:nvSpPr>
          <p:cNvPr id="134" name="Google Shape;134;p28"/>
          <p:cNvSpPr txBox="1">
            <a:spLocks noGrp="1"/>
          </p:cNvSpPr>
          <p:nvPr>
            <p:ph type="subTitle" idx="1"/>
          </p:nvPr>
        </p:nvSpPr>
        <p:spPr>
          <a:xfrm>
            <a:off x="2510358" y="691359"/>
            <a:ext cx="4123500" cy="333600"/>
          </a:xfrm>
          <a:prstGeom prst="rect">
            <a:avLst/>
          </a:prstGeom>
        </p:spPr>
        <p:txBody>
          <a:bodyPr spcFirstLastPara="1" wrap="square" lIns="0" tIns="34300" rIns="0" bIns="34300" anchor="t" anchorCtr="0">
            <a:noAutofit/>
          </a:bodyPr>
          <a:lstStyle>
            <a:lvl1pPr lvl="0" algn="ctr" rtl="0">
              <a:spcBef>
                <a:spcPts val="700"/>
              </a:spcBef>
              <a:spcAft>
                <a:spcPts val="0"/>
              </a:spcAft>
              <a:buNone/>
              <a:defRPr sz="1000" b="1">
                <a:solidFill>
                  <a:srgbClr val="FFFFFF"/>
                </a:solidFill>
              </a:defRPr>
            </a:lvl1pPr>
            <a:lvl2pPr lvl="1" rtl="0">
              <a:spcBef>
                <a:spcPts val="700"/>
              </a:spcBef>
              <a:spcAft>
                <a:spcPts val="0"/>
              </a:spcAft>
              <a:buNone/>
              <a:defRPr sz="1000">
                <a:solidFill>
                  <a:srgbClr val="FFFFFF"/>
                </a:solidFill>
              </a:defRPr>
            </a:lvl2pPr>
            <a:lvl3pPr lvl="2" rtl="0">
              <a:spcBef>
                <a:spcPts val="700"/>
              </a:spcBef>
              <a:spcAft>
                <a:spcPts val="0"/>
              </a:spcAft>
              <a:buNone/>
              <a:defRPr sz="1000">
                <a:solidFill>
                  <a:srgbClr val="FFFFFF"/>
                </a:solidFill>
              </a:defRPr>
            </a:lvl3pPr>
            <a:lvl4pPr lvl="3" rtl="0">
              <a:spcBef>
                <a:spcPts val="700"/>
              </a:spcBef>
              <a:spcAft>
                <a:spcPts val="0"/>
              </a:spcAft>
              <a:buNone/>
              <a:defRPr sz="1000">
                <a:solidFill>
                  <a:srgbClr val="FFFFFF"/>
                </a:solidFill>
              </a:defRPr>
            </a:lvl4pPr>
            <a:lvl5pPr lvl="4" rtl="0">
              <a:spcBef>
                <a:spcPts val="700"/>
              </a:spcBef>
              <a:spcAft>
                <a:spcPts val="0"/>
              </a:spcAft>
              <a:buNone/>
              <a:defRPr sz="1000">
                <a:solidFill>
                  <a:srgbClr val="FFFFFF"/>
                </a:solidFill>
              </a:defRPr>
            </a:lvl5pPr>
            <a:lvl6pPr lvl="5" rtl="0">
              <a:spcBef>
                <a:spcPts val="700"/>
              </a:spcBef>
              <a:spcAft>
                <a:spcPts val="0"/>
              </a:spcAft>
              <a:buNone/>
              <a:defRPr sz="1000">
                <a:solidFill>
                  <a:srgbClr val="FFFFFF"/>
                </a:solidFill>
              </a:defRPr>
            </a:lvl6pPr>
            <a:lvl7pPr lvl="6" rtl="0">
              <a:spcBef>
                <a:spcPts val="700"/>
              </a:spcBef>
              <a:spcAft>
                <a:spcPts val="0"/>
              </a:spcAft>
              <a:buNone/>
              <a:defRPr sz="1000">
                <a:solidFill>
                  <a:srgbClr val="FFFFFF"/>
                </a:solidFill>
              </a:defRPr>
            </a:lvl7pPr>
            <a:lvl8pPr lvl="7" rtl="0">
              <a:spcBef>
                <a:spcPts val="700"/>
              </a:spcBef>
              <a:spcAft>
                <a:spcPts val="0"/>
              </a:spcAft>
              <a:buNone/>
              <a:defRPr sz="1000">
                <a:solidFill>
                  <a:srgbClr val="FFFFFF"/>
                </a:solidFill>
              </a:defRPr>
            </a:lvl8pPr>
            <a:lvl9pPr lvl="8" rtl="0">
              <a:spcBef>
                <a:spcPts val="700"/>
              </a:spcBef>
              <a:spcAft>
                <a:spcPts val="0"/>
              </a:spcAft>
              <a:buNone/>
              <a:defRPr sz="1000">
                <a:solidFill>
                  <a:srgbClr val="FFFFFF"/>
                </a:solidFill>
              </a:defRPr>
            </a:lvl9pPr>
          </a:lstStyle>
          <a:p>
            <a:endParaRPr/>
          </a:p>
        </p:txBody>
      </p:sp>
      <p:sp>
        <p:nvSpPr>
          <p:cNvPr id="135" name="Google Shape;135;p28"/>
          <p:cNvSpPr txBox="1">
            <a:spLocks noGrp="1"/>
          </p:cNvSpPr>
          <p:nvPr>
            <p:ph type="title"/>
          </p:nvPr>
        </p:nvSpPr>
        <p:spPr>
          <a:xfrm>
            <a:off x="1843484" y="1432263"/>
            <a:ext cx="5457000" cy="2221800"/>
          </a:xfrm>
          <a:prstGeom prst="rect">
            <a:avLst/>
          </a:prstGeom>
          <a:noFill/>
          <a:ln>
            <a:noFill/>
          </a:ln>
        </p:spPr>
        <p:txBody>
          <a:bodyPr spcFirstLastPara="1" wrap="square" lIns="34275" tIns="17125" rIns="34275" bIns="17125" anchor="ctr" anchorCtr="0">
            <a:noAutofit/>
          </a:bodyPr>
          <a:lstStyle>
            <a:lvl1pPr lvl="0" algn="ctr" rtl="0">
              <a:lnSpc>
                <a:spcPct val="100000"/>
              </a:lnSpc>
              <a:spcBef>
                <a:spcPts val="0"/>
              </a:spcBef>
              <a:spcAft>
                <a:spcPts val="0"/>
              </a:spcAft>
              <a:buClr>
                <a:schemeClr val="lt1"/>
              </a:buClr>
              <a:buSzPts val="2500"/>
              <a:buFont typeface="Arial"/>
              <a:buNone/>
              <a:defRPr sz="2500">
                <a:solidFill>
                  <a:schemeClr val="lt1"/>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136" name="Google Shape;136;p28"/>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sz="1000">
                <a:solidFill>
                  <a:schemeClr val="lt1"/>
                </a:solidFill>
                <a:latin typeface="Arial"/>
                <a:ea typeface="Arial"/>
                <a:cs typeface="Arial"/>
                <a:sym typeface="Arial"/>
              </a:defRPr>
            </a:lvl1pPr>
            <a:lvl2pPr marL="0" lvl="1" indent="0" algn="r" rtl="0">
              <a:spcBef>
                <a:spcPts val="0"/>
              </a:spcBef>
              <a:buNone/>
              <a:defRPr sz="1000">
                <a:solidFill>
                  <a:schemeClr val="lt1"/>
                </a:solidFill>
                <a:latin typeface="Arial"/>
                <a:ea typeface="Arial"/>
                <a:cs typeface="Arial"/>
                <a:sym typeface="Arial"/>
              </a:defRPr>
            </a:lvl2pPr>
            <a:lvl3pPr marL="0" lvl="2" indent="0" algn="r" rtl="0">
              <a:spcBef>
                <a:spcPts val="0"/>
              </a:spcBef>
              <a:buNone/>
              <a:defRPr sz="1000">
                <a:solidFill>
                  <a:schemeClr val="lt1"/>
                </a:solidFill>
                <a:latin typeface="Arial"/>
                <a:ea typeface="Arial"/>
                <a:cs typeface="Arial"/>
                <a:sym typeface="Arial"/>
              </a:defRPr>
            </a:lvl3pPr>
            <a:lvl4pPr marL="0" lvl="3" indent="0" algn="r" rtl="0">
              <a:spcBef>
                <a:spcPts val="0"/>
              </a:spcBef>
              <a:buNone/>
              <a:defRPr sz="1000">
                <a:solidFill>
                  <a:schemeClr val="lt1"/>
                </a:solidFill>
                <a:latin typeface="Arial"/>
                <a:ea typeface="Arial"/>
                <a:cs typeface="Arial"/>
                <a:sym typeface="Arial"/>
              </a:defRPr>
            </a:lvl4pPr>
            <a:lvl5pPr marL="0" lvl="4" indent="0" algn="r" rtl="0">
              <a:spcBef>
                <a:spcPts val="0"/>
              </a:spcBef>
              <a:buNone/>
              <a:defRPr sz="1000">
                <a:solidFill>
                  <a:schemeClr val="lt1"/>
                </a:solidFill>
                <a:latin typeface="Arial"/>
                <a:ea typeface="Arial"/>
                <a:cs typeface="Arial"/>
                <a:sym typeface="Arial"/>
              </a:defRPr>
            </a:lvl5pPr>
            <a:lvl6pPr marL="0" lvl="5" indent="0" algn="r" rtl="0">
              <a:spcBef>
                <a:spcPts val="0"/>
              </a:spcBef>
              <a:buNone/>
              <a:defRPr sz="1000">
                <a:solidFill>
                  <a:schemeClr val="lt1"/>
                </a:solidFill>
                <a:latin typeface="Arial"/>
                <a:ea typeface="Arial"/>
                <a:cs typeface="Arial"/>
                <a:sym typeface="Arial"/>
              </a:defRPr>
            </a:lvl6pPr>
            <a:lvl7pPr marL="0" lvl="6" indent="0" algn="r" rtl="0">
              <a:spcBef>
                <a:spcPts val="0"/>
              </a:spcBef>
              <a:buNone/>
              <a:defRPr sz="1000">
                <a:solidFill>
                  <a:schemeClr val="lt1"/>
                </a:solidFill>
                <a:latin typeface="Arial"/>
                <a:ea typeface="Arial"/>
                <a:cs typeface="Arial"/>
                <a:sym typeface="Arial"/>
              </a:defRPr>
            </a:lvl7pPr>
            <a:lvl8pPr marL="0" lvl="7" indent="0" algn="r" rtl="0">
              <a:spcBef>
                <a:spcPts val="0"/>
              </a:spcBef>
              <a:buNone/>
              <a:defRPr sz="1000">
                <a:solidFill>
                  <a:schemeClr val="lt1"/>
                </a:solidFill>
                <a:latin typeface="Arial"/>
                <a:ea typeface="Arial"/>
                <a:cs typeface="Arial"/>
                <a:sym typeface="Arial"/>
              </a:defRPr>
            </a:lvl8pPr>
            <a:lvl9pPr marL="0" lvl="8" indent="0" algn="r" rtl="0">
              <a:spcBef>
                <a:spcPts val="0"/>
              </a:spcBef>
              <a:buNone/>
              <a:defRPr sz="10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ext: Testimonial Light">
  <p:cSld name="Text: Testimonial Light">
    <p:spTree>
      <p:nvGrpSpPr>
        <p:cNvPr id="1" name="Shape 137"/>
        <p:cNvGrpSpPr/>
        <p:nvPr/>
      </p:nvGrpSpPr>
      <p:grpSpPr>
        <a:xfrm>
          <a:off x="0" y="0"/>
          <a:ext cx="0" cy="0"/>
          <a:chOff x="0" y="0"/>
          <a:chExt cx="0" cy="0"/>
        </a:xfrm>
      </p:grpSpPr>
      <p:sp>
        <p:nvSpPr>
          <p:cNvPr id="138" name="Google Shape;138;p29"/>
          <p:cNvSpPr txBox="1">
            <a:spLocks noGrp="1"/>
          </p:cNvSpPr>
          <p:nvPr>
            <p:ph type="subTitle" idx="1"/>
          </p:nvPr>
        </p:nvSpPr>
        <p:spPr>
          <a:xfrm>
            <a:off x="628646" y="3969619"/>
            <a:ext cx="4123500" cy="382800"/>
          </a:xfrm>
          <a:prstGeom prst="rect">
            <a:avLst/>
          </a:prstGeom>
        </p:spPr>
        <p:txBody>
          <a:bodyPr spcFirstLastPara="1" wrap="square" lIns="0" tIns="34300" rIns="34300" bIns="34300" anchor="ctr" anchorCtr="0">
            <a:noAutofit/>
          </a:bodyPr>
          <a:lstStyle>
            <a:lvl1pPr lvl="0" rtl="0">
              <a:spcBef>
                <a:spcPts val="700"/>
              </a:spcBef>
              <a:spcAft>
                <a:spcPts val="0"/>
              </a:spcAft>
              <a:buNone/>
              <a:defRPr sz="1200"/>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a:endParaRPr/>
          </a:p>
        </p:txBody>
      </p:sp>
      <p:sp>
        <p:nvSpPr>
          <p:cNvPr id="139" name="Google Shape;139;p29"/>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40" name="Google Shape;140;p29"/>
          <p:cNvSpPr txBox="1">
            <a:spLocks noGrp="1"/>
          </p:cNvSpPr>
          <p:nvPr>
            <p:ph type="title"/>
          </p:nvPr>
        </p:nvSpPr>
        <p:spPr>
          <a:xfrm>
            <a:off x="628650" y="1055489"/>
            <a:ext cx="5823300" cy="2496900"/>
          </a:xfrm>
          <a:prstGeom prst="rect">
            <a:avLst/>
          </a:prstGeom>
          <a:noFill/>
          <a:ln>
            <a:noFill/>
          </a:ln>
        </p:spPr>
        <p:txBody>
          <a:bodyPr spcFirstLastPara="1" wrap="square" lIns="34275" tIns="17125" rIns="34275" bIns="17125" anchor="t" anchorCtr="0">
            <a:noAutofit/>
          </a:bodyPr>
          <a:lstStyle>
            <a:lvl1pPr lvl="0" algn="l" rtl="0">
              <a:lnSpc>
                <a:spcPct val="90000"/>
              </a:lnSpc>
              <a:spcBef>
                <a:spcPts val="0"/>
              </a:spcBef>
              <a:spcAft>
                <a:spcPts val="0"/>
              </a:spcAft>
              <a:buClr>
                <a:schemeClr val="accent1"/>
              </a:buClr>
              <a:buSzPts val="2500"/>
              <a:buFont typeface="Arial"/>
              <a:buNone/>
              <a:defRPr sz="2500">
                <a:solidFill>
                  <a:schemeClr val="accent1"/>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pic>
        <p:nvPicPr>
          <p:cNvPr id="141" name="Google Shape;141;p29"/>
          <p:cNvPicPr preferRelativeResize="0"/>
          <p:nvPr/>
        </p:nvPicPr>
        <p:blipFill rotWithShape="1">
          <a:blip r:embed="rId2">
            <a:alphaModFix/>
          </a:blip>
          <a:srcRect/>
          <a:stretch/>
        </p:blipFill>
        <p:spPr>
          <a:xfrm>
            <a:off x="0" y="515739"/>
            <a:ext cx="2135952" cy="752836"/>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ext: Testimonial Dark">
  <p:cSld name="Text: Testimonial Dark">
    <p:bg>
      <p:bgPr>
        <a:solidFill>
          <a:schemeClr val="dk1"/>
        </a:solidFill>
        <a:effectLst/>
      </p:bgPr>
    </p:bg>
    <p:spTree>
      <p:nvGrpSpPr>
        <p:cNvPr id="1" name="Shape 142"/>
        <p:cNvGrpSpPr/>
        <p:nvPr/>
      </p:nvGrpSpPr>
      <p:grpSpPr>
        <a:xfrm>
          <a:off x="0" y="0"/>
          <a:ext cx="0" cy="0"/>
          <a:chOff x="0" y="0"/>
          <a:chExt cx="0" cy="0"/>
        </a:xfrm>
      </p:grpSpPr>
      <p:sp>
        <p:nvSpPr>
          <p:cNvPr id="143" name="Google Shape;143;p30"/>
          <p:cNvSpPr txBox="1">
            <a:spLocks noGrp="1"/>
          </p:cNvSpPr>
          <p:nvPr>
            <p:ph type="subTitle" idx="1"/>
          </p:nvPr>
        </p:nvSpPr>
        <p:spPr>
          <a:xfrm>
            <a:off x="628646" y="3969619"/>
            <a:ext cx="4123500" cy="382800"/>
          </a:xfrm>
          <a:prstGeom prst="rect">
            <a:avLst/>
          </a:prstGeom>
        </p:spPr>
        <p:txBody>
          <a:bodyPr spcFirstLastPara="1" wrap="square" lIns="0" tIns="34300" rIns="34300" bIns="34300" anchor="ctr" anchorCtr="0">
            <a:noAutofit/>
          </a:bodyPr>
          <a:lstStyle>
            <a:lvl1pPr lvl="0" rtl="0">
              <a:spcBef>
                <a:spcPts val="700"/>
              </a:spcBef>
              <a:spcAft>
                <a:spcPts val="0"/>
              </a:spcAft>
              <a:buNone/>
              <a:defRPr>
                <a:solidFill>
                  <a:schemeClr val="lt1"/>
                </a:solidFill>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a:endParaRPr/>
          </a:p>
        </p:txBody>
      </p:sp>
      <p:sp>
        <p:nvSpPr>
          <p:cNvPr id="144" name="Google Shape;144;p30"/>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sz="1000">
                <a:solidFill>
                  <a:schemeClr val="lt1"/>
                </a:solidFill>
                <a:latin typeface="Arial"/>
                <a:ea typeface="Arial"/>
                <a:cs typeface="Arial"/>
                <a:sym typeface="Arial"/>
              </a:defRPr>
            </a:lvl1pPr>
            <a:lvl2pPr marL="0" lvl="1" indent="0" algn="r" rtl="0">
              <a:spcBef>
                <a:spcPts val="0"/>
              </a:spcBef>
              <a:buNone/>
              <a:defRPr sz="1000">
                <a:solidFill>
                  <a:schemeClr val="lt1"/>
                </a:solidFill>
                <a:latin typeface="Arial"/>
                <a:ea typeface="Arial"/>
                <a:cs typeface="Arial"/>
                <a:sym typeface="Arial"/>
              </a:defRPr>
            </a:lvl2pPr>
            <a:lvl3pPr marL="0" lvl="2" indent="0" algn="r" rtl="0">
              <a:spcBef>
                <a:spcPts val="0"/>
              </a:spcBef>
              <a:buNone/>
              <a:defRPr sz="1000">
                <a:solidFill>
                  <a:schemeClr val="lt1"/>
                </a:solidFill>
                <a:latin typeface="Arial"/>
                <a:ea typeface="Arial"/>
                <a:cs typeface="Arial"/>
                <a:sym typeface="Arial"/>
              </a:defRPr>
            </a:lvl3pPr>
            <a:lvl4pPr marL="0" lvl="3" indent="0" algn="r" rtl="0">
              <a:spcBef>
                <a:spcPts val="0"/>
              </a:spcBef>
              <a:buNone/>
              <a:defRPr sz="1000">
                <a:solidFill>
                  <a:schemeClr val="lt1"/>
                </a:solidFill>
                <a:latin typeface="Arial"/>
                <a:ea typeface="Arial"/>
                <a:cs typeface="Arial"/>
                <a:sym typeface="Arial"/>
              </a:defRPr>
            </a:lvl4pPr>
            <a:lvl5pPr marL="0" lvl="4" indent="0" algn="r" rtl="0">
              <a:spcBef>
                <a:spcPts val="0"/>
              </a:spcBef>
              <a:buNone/>
              <a:defRPr sz="1000">
                <a:solidFill>
                  <a:schemeClr val="lt1"/>
                </a:solidFill>
                <a:latin typeface="Arial"/>
                <a:ea typeface="Arial"/>
                <a:cs typeface="Arial"/>
                <a:sym typeface="Arial"/>
              </a:defRPr>
            </a:lvl5pPr>
            <a:lvl6pPr marL="0" lvl="5" indent="0" algn="r" rtl="0">
              <a:spcBef>
                <a:spcPts val="0"/>
              </a:spcBef>
              <a:buNone/>
              <a:defRPr sz="1000">
                <a:solidFill>
                  <a:schemeClr val="lt1"/>
                </a:solidFill>
                <a:latin typeface="Arial"/>
                <a:ea typeface="Arial"/>
                <a:cs typeface="Arial"/>
                <a:sym typeface="Arial"/>
              </a:defRPr>
            </a:lvl6pPr>
            <a:lvl7pPr marL="0" lvl="6" indent="0" algn="r" rtl="0">
              <a:spcBef>
                <a:spcPts val="0"/>
              </a:spcBef>
              <a:buNone/>
              <a:defRPr sz="1000">
                <a:solidFill>
                  <a:schemeClr val="lt1"/>
                </a:solidFill>
                <a:latin typeface="Arial"/>
                <a:ea typeface="Arial"/>
                <a:cs typeface="Arial"/>
                <a:sym typeface="Arial"/>
              </a:defRPr>
            </a:lvl7pPr>
            <a:lvl8pPr marL="0" lvl="7" indent="0" algn="r" rtl="0">
              <a:spcBef>
                <a:spcPts val="0"/>
              </a:spcBef>
              <a:buNone/>
              <a:defRPr sz="1000">
                <a:solidFill>
                  <a:schemeClr val="lt1"/>
                </a:solidFill>
                <a:latin typeface="Arial"/>
                <a:ea typeface="Arial"/>
                <a:cs typeface="Arial"/>
                <a:sym typeface="Arial"/>
              </a:defRPr>
            </a:lvl8pPr>
            <a:lvl9pPr marL="0" lvl="8" indent="0" algn="r" rtl="0">
              <a:spcBef>
                <a:spcPts val="0"/>
              </a:spcBef>
              <a:buNone/>
              <a:defRPr sz="10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45" name="Google Shape;145;p30"/>
          <p:cNvSpPr txBox="1">
            <a:spLocks noGrp="1"/>
          </p:cNvSpPr>
          <p:nvPr>
            <p:ph type="title"/>
          </p:nvPr>
        </p:nvSpPr>
        <p:spPr>
          <a:xfrm>
            <a:off x="628650" y="1055489"/>
            <a:ext cx="5823300" cy="2496900"/>
          </a:xfrm>
          <a:prstGeom prst="rect">
            <a:avLst/>
          </a:prstGeom>
          <a:noFill/>
          <a:ln>
            <a:noFill/>
          </a:ln>
        </p:spPr>
        <p:txBody>
          <a:bodyPr spcFirstLastPara="1" wrap="square" lIns="34275" tIns="17125" rIns="34275" bIns="17125" anchor="t" anchorCtr="0">
            <a:noAutofit/>
          </a:bodyPr>
          <a:lstStyle>
            <a:lvl1pPr lvl="0" algn="l" rtl="0">
              <a:lnSpc>
                <a:spcPct val="90000"/>
              </a:lnSpc>
              <a:spcBef>
                <a:spcPts val="0"/>
              </a:spcBef>
              <a:spcAft>
                <a:spcPts val="0"/>
              </a:spcAft>
              <a:buClr>
                <a:schemeClr val="lt1"/>
              </a:buClr>
              <a:buSzPts val="2500"/>
              <a:buFont typeface="Arial"/>
              <a:buNone/>
              <a:defRPr sz="2500">
                <a:solidFill>
                  <a:schemeClr val="lt1"/>
                </a:solidFill>
              </a:defRPr>
            </a:lvl1pPr>
            <a:lvl2pPr lvl="1" rtl="0">
              <a:spcBef>
                <a:spcPts val="0"/>
              </a:spcBef>
              <a:spcAft>
                <a:spcPts val="0"/>
              </a:spcAft>
              <a:buClr>
                <a:schemeClr val="lt1"/>
              </a:buClr>
              <a:buSzPts val="2500"/>
              <a:buNone/>
              <a:defRPr sz="2500">
                <a:solidFill>
                  <a:schemeClr val="lt1"/>
                </a:solidFill>
              </a:defRPr>
            </a:lvl2pPr>
            <a:lvl3pPr lvl="2" rtl="0">
              <a:spcBef>
                <a:spcPts val="0"/>
              </a:spcBef>
              <a:spcAft>
                <a:spcPts val="0"/>
              </a:spcAft>
              <a:buClr>
                <a:schemeClr val="lt1"/>
              </a:buClr>
              <a:buSzPts val="2500"/>
              <a:buNone/>
              <a:defRPr sz="2500">
                <a:solidFill>
                  <a:schemeClr val="lt1"/>
                </a:solidFill>
              </a:defRPr>
            </a:lvl3pPr>
            <a:lvl4pPr lvl="3" rtl="0">
              <a:spcBef>
                <a:spcPts val="0"/>
              </a:spcBef>
              <a:spcAft>
                <a:spcPts val="0"/>
              </a:spcAft>
              <a:buClr>
                <a:schemeClr val="lt1"/>
              </a:buClr>
              <a:buSzPts val="2500"/>
              <a:buNone/>
              <a:defRPr sz="2500">
                <a:solidFill>
                  <a:schemeClr val="lt1"/>
                </a:solidFill>
              </a:defRPr>
            </a:lvl4pPr>
            <a:lvl5pPr lvl="4" rtl="0">
              <a:spcBef>
                <a:spcPts val="0"/>
              </a:spcBef>
              <a:spcAft>
                <a:spcPts val="0"/>
              </a:spcAft>
              <a:buClr>
                <a:schemeClr val="lt1"/>
              </a:buClr>
              <a:buSzPts val="2500"/>
              <a:buNone/>
              <a:defRPr sz="2500">
                <a:solidFill>
                  <a:schemeClr val="lt1"/>
                </a:solidFill>
              </a:defRPr>
            </a:lvl5pPr>
            <a:lvl6pPr lvl="5" rtl="0">
              <a:spcBef>
                <a:spcPts val="0"/>
              </a:spcBef>
              <a:spcAft>
                <a:spcPts val="0"/>
              </a:spcAft>
              <a:buClr>
                <a:schemeClr val="lt1"/>
              </a:buClr>
              <a:buSzPts val="2500"/>
              <a:buNone/>
              <a:defRPr sz="2500">
                <a:solidFill>
                  <a:schemeClr val="lt1"/>
                </a:solidFill>
              </a:defRPr>
            </a:lvl6pPr>
            <a:lvl7pPr lvl="6" rtl="0">
              <a:spcBef>
                <a:spcPts val="0"/>
              </a:spcBef>
              <a:spcAft>
                <a:spcPts val="0"/>
              </a:spcAft>
              <a:buClr>
                <a:schemeClr val="lt1"/>
              </a:buClr>
              <a:buSzPts val="2500"/>
              <a:buNone/>
              <a:defRPr sz="2500">
                <a:solidFill>
                  <a:schemeClr val="lt1"/>
                </a:solidFill>
              </a:defRPr>
            </a:lvl7pPr>
            <a:lvl8pPr lvl="7" rtl="0">
              <a:spcBef>
                <a:spcPts val="0"/>
              </a:spcBef>
              <a:spcAft>
                <a:spcPts val="0"/>
              </a:spcAft>
              <a:buClr>
                <a:schemeClr val="lt1"/>
              </a:buClr>
              <a:buSzPts val="2500"/>
              <a:buNone/>
              <a:defRPr sz="2500">
                <a:solidFill>
                  <a:schemeClr val="lt1"/>
                </a:solidFill>
              </a:defRPr>
            </a:lvl8pPr>
            <a:lvl9pPr lvl="8" rtl="0">
              <a:spcBef>
                <a:spcPts val="0"/>
              </a:spcBef>
              <a:spcAft>
                <a:spcPts val="0"/>
              </a:spcAft>
              <a:buClr>
                <a:schemeClr val="lt1"/>
              </a:buClr>
              <a:buSzPts val="2500"/>
              <a:buNone/>
              <a:defRPr sz="2500">
                <a:solidFill>
                  <a:schemeClr val="lt1"/>
                </a:solidFill>
              </a:defRPr>
            </a:lvl9pPr>
          </a:lstStyle>
          <a:p>
            <a:endParaRPr/>
          </a:p>
        </p:txBody>
      </p:sp>
      <p:pic>
        <p:nvPicPr>
          <p:cNvPr id="146" name="Google Shape;146;p30"/>
          <p:cNvPicPr preferRelativeResize="0"/>
          <p:nvPr/>
        </p:nvPicPr>
        <p:blipFill rotWithShape="1">
          <a:blip r:embed="rId2">
            <a:alphaModFix/>
          </a:blip>
          <a:srcRect/>
          <a:stretch/>
        </p:blipFill>
        <p:spPr>
          <a:xfrm>
            <a:off x="0" y="515739"/>
            <a:ext cx="2135952" cy="752836"/>
          </a:xfrm>
          <a:prstGeom prst="rect">
            <a:avLst/>
          </a:prstGeom>
          <a:noFill/>
          <a:ln>
            <a:noFill/>
          </a:ln>
        </p:spPr>
      </p:pic>
      <p:pic>
        <p:nvPicPr>
          <p:cNvPr id="147" name="Google Shape;147;p30"/>
          <p:cNvPicPr preferRelativeResize="0"/>
          <p:nvPr/>
        </p:nvPicPr>
        <p:blipFill rotWithShape="1">
          <a:blip r:embed="rId2">
            <a:alphaModFix/>
          </a:blip>
          <a:srcRect/>
          <a:stretch/>
        </p:blipFill>
        <p:spPr>
          <a:xfrm>
            <a:off x="0" y="515739"/>
            <a:ext cx="2135952" cy="752836"/>
          </a:xfrm>
          <a:prstGeom prst="rect">
            <a:avLst/>
          </a:prstGeom>
          <a:noFill/>
          <a:ln>
            <a:noFill/>
          </a:ln>
        </p:spPr>
      </p:pic>
      <p:pic>
        <p:nvPicPr>
          <p:cNvPr id="148" name="Google Shape;148;p30"/>
          <p:cNvPicPr preferRelativeResize="0"/>
          <p:nvPr/>
        </p:nvPicPr>
        <p:blipFill rotWithShape="1">
          <a:blip r:embed="rId2">
            <a:alphaModFix/>
          </a:blip>
          <a:srcRect/>
          <a:stretch/>
        </p:blipFill>
        <p:spPr>
          <a:xfrm>
            <a:off x="0" y="515739"/>
            <a:ext cx="2135952" cy="752836"/>
          </a:xfrm>
          <a:prstGeom prst="rect">
            <a:avLst/>
          </a:prstGeom>
          <a:noFill/>
          <a:ln>
            <a:noFill/>
          </a:ln>
        </p:spPr>
      </p:pic>
      <p:pic>
        <p:nvPicPr>
          <p:cNvPr id="149" name="Google Shape;149;p30"/>
          <p:cNvPicPr preferRelativeResize="0"/>
          <p:nvPr/>
        </p:nvPicPr>
        <p:blipFill rotWithShape="1">
          <a:blip r:embed="rId2">
            <a:alphaModFix/>
          </a:blip>
          <a:srcRect/>
          <a:stretch/>
        </p:blipFill>
        <p:spPr>
          <a:xfrm>
            <a:off x="0" y="515739"/>
            <a:ext cx="2135952" cy="752836"/>
          </a:xfrm>
          <a:prstGeom prst="rect">
            <a:avLst/>
          </a:prstGeom>
          <a:noFill/>
          <a:ln>
            <a:noFill/>
          </a:ln>
        </p:spPr>
      </p:pic>
      <p:pic>
        <p:nvPicPr>
          <p:cNvPr id="150" name="Google Shape;150;p30"/>
          <p:cNvPicPr preferRelativeResize="0"/>
          <p:nvPr/>
        </p:nvPicPr>
        <p:blipFill rotWithShape="1">
          <a:blip r:embed="rId2">
            <a:alphaModFix/>
          </a:blip>
          <a:srcRect/>
          <a:stretch/>
        </p:blipFill>
        <p:spPr>
          <a:xfrm>
            <a:off x="0" y="515739"/>
            <a:ext cx="2135952" cy="752836"/>
          </a:xfrm>
          <a:prstGeom prst="rect">
            <a:avLst/>
          </a:prstGeom>
          <a:noFill/>
          <a:ln>
            <a:noFill/>
          </a:ln>
        </p:spPr>
      </p:pic>
      <p:pic>
        <p:nvPicPr>
          <p:cNvPr id="151" name="Google Shape;151;p30"/>
          <p:cNvPicPr preferRelativeResize="0"/>
          <p:nvPr/>
        </p:nvPicPr>
        <p:blipFill rotWithShape="1">
          <a:blip r:embed="rId2">
            <a:alphaModFix/>
          </a:blip>
          <a:srcRect/>
          <a:stretch/>
        </p:blipFill>
        <p:spPr>
          <a:xfrm>
            <a:off x="0" y="515739"/>
            <a:ext cx="2135952" cy="752836"/>
          </a:xfrm>
          <a:prstGeom prst="rect">
            <a:avLst/>
          </a:prstGeom>
          <a:noFill/>
          <a:ln>
            <a:noFill/>
          </a:ln>
        </p:spPr>
      </p:pic>
      <p:pic>
        <p:nvPicPr>
          <p:cNvPr id="152" name="Google Shape;152;p30"/>
          <p:cNvPicPr preferRelativeResize="0"/>
          <p:nvPr/>
        </p:nvPicPr>
        <p:blipFill rotWithShape="1">
          <a:blip r:embed="rId2">
            <a:alphaModFix/>
          </a:blip>
          <a:srcRect/>
          <a:stretch/>
        </p:blipFill>
        <p:spPr>
          <a:xfrm>
            <a:off x="0" y="515739"/>
            <a:ext cx="2135952" cy="752836"/>
          </a:xfrm>
          <a:prstGeom prst="rect">
            <a:avLst/>
          </a:prstGeom>
          <a:noFill/>
          <a:ln>
            <a:noFill/>
          </a:ln>
        </p:spPr>
      </p:pic>
      <p:pic>
        <p:nvPicPr>
          <p:cNvPr id="153" name="Google Shape;153;p30"/>
          <p:cNvPicPr preferRelativeResize="0"/>
          <p:nvPr/>
        </p:nvPicPr>
        <p:blipFill rotWithShape="1">
          <a:blip r:embed="rId2">
            <a:alphaModFix/>
          </a:blip>
          <a:srcRect/>
          <a:stretch/>
        </p:blipFill>
        <p:spPr>
          <a:xfrm>
            <a:off x="0" y="515739"/>
            <a:ext cx="2135952" cy="752836"/>
          </a:xfrm>
          <a:prstGeom prst="rect">
            <a:avLst/>
          </a:prstGeom>
          <a:noFill/>
          <a:ln>
            <a:noFill/>
          </a:ln>
        </p:spPr>
      </p:pic>
      <p:pic>
        <p:nvPicPr>
          <p:cNvPr id="154" name="Google Shape;154;p30"/>
          <p:cNvPicPr preferRelativeResize="0"/>
          <p:nvPr/>
        </p:nvPicPr>
        <p:blipFill rotWithShape="1">
          <a:blip r:embed="rId2">
            <a:alphaModFix/>
          </a:blip>
          <a:srcRect/>
          <a:stretch/>
        </p:blipFill>
        <p:spPr>
          <a:xfrm>
            <a:off x="0" y="515739"/>
            <a:ext cx="2135952" cy="752836"/>
          </a:xfrm>
          <a:prstGeom prst="rect">
            <a:avLst/>
          </a:prstGeom>
          <a:noFill/>
          <a:ln>
            <a:noFill/>
          </a:ln>
        </p:spPr>
      </p:pic>
      <p:pic>
        <p:nvPicPr>
          <p:cNvPr id="155" name="Google Shape;155;p30"/>
          <p:cNvPicPr preferRelativeResize="0"/>
          <p:nvPr/>
        </p:nvPicPr>
        <p:blipFill rotWithShape="1">
          <a:blip r:embed="rId2">
            <a:alphaModFix/>
          </a:blip>
          <a:srcRect/>
          <a:stretch/>
        </p:blipFill>
        <p:spPr>
          <a:xfrm>
            <a:off x="0" y="515739"/>
            <a:ext cx="2135952" cy="752836"/>
          </a:xfrm>
          <a:prstGeom prst="rect">
            <a:avLst/>
          </a:prstGeom>
          <a:noFill/>
          <a:ln>
            <a:noFill/>
          </a:ln>
        </p:spPr>
      </p:pic>
      <p:pic>
        <p:nvPicPr>
          <p:cNvPr id="156" name="Google Shape;156;p30"/>
          <p:cNvPicPr preferRelativeResize="0"/>
          <p:nvPr/>
        </p:nvPicPr>
        <p:blipFill rotWithShape="1">
          <a:blip r:embed="rId2">
            <a:alphaModFix/>
          </a:blip>
          <a:srcRect/>
          <a:stretch/>
        </p:blipFill>
        <p:spPr>
          <a:xfrm>
            <a:off x="0" y="515739"/>
            <a:ext cx="2135952" cy="752836"/>
          </a:xfrm>
          <a:prstGeom prst="rect">
            <a:avLst/>
          </a:prstGeom>
          <a:noFill/>
          <a:ln>
            <a:noFill/>
          </a:ln>
        </p:spPr>
      </p:pic>
      <p:pic>
        <p:nvPicPr>
          <p:cNvPr id="157" name="Google Shape;157;p30"/>
          <p:cNvPicPr preferRelativeResize="0"/>
          <p:nvPr/>
        </p:nvPicPr>
        <p:blipFill rotWithShape="1">
          <a:blip r:embed="rId2">
            <a:alphaModFix/>
          </a:blip>
          <a:srcRect/>
          <a:stretch/>
        </p:blipFill>
        <p:spPr>
          <a:xfrm>
            <a:off x="0" y="515739"/>
            <a:ext cx="2135952" cy="752836"/>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ext: Basic Bullets 2 Columns">
  <p:cSld name="Text: Basic Bullets 2 Columns">
    <p:spTree>
      <p:nvGrpSpPr>
        <p:cNvPr id="1" name="Shape 158"/>
        <p:cNvGrpSpPr/>
        <p:nvPr/>
      </p:nvGrpSpPr>
      <p:grpSpPr>
        <a:xfrm>
          <a:off x="0" y="0"/>
          <a:ext cx="0" cy="0"/>
          <a:chOff x="0" y="0"/>
          <a:chExt cx="0" cy="0"/>
        </a:xfrm>
      </p:grpSpPr>
      <p:sp>
        <p:nvSpPr>
          <p:cNvPr id="159" name="Google Shape;159;p31"/>
          <p:cNvSpPr txBox="1">
            <a:spLocks noGrp="1"/>
          </p:cNvSpPr>
          <p:nvPr>
            <p:ph type="title"/>
          </p:nvPr>
        </p:nvSpPr>
        <p:spPr>
          <a:xfrm>
            <a:off x="653609" y="612516"/>
            <a:ext cx="7879800" cy="416100"/>
          </a:xfrm>
          <a:prstGeom prst="rect">
            <a:avLst/>
          </a:prstGeom>
          <a:noFill/>
          <a:ln>
            <a:noFill/>
          </a:ln>
        </p:spPr>
        <p:txBody>
          <a:bodyPr spcFirstLastPara="1" wrap="square" lIns="0" tIns="17125" rIns="0" bIns="17125" anchor="t" anchorCtr="0">
            <a:noAutofit/>
          </a:bodyPr>
          <a:lstStyle>
            <a:lvl1pPr lvl="0" algn="l"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160" name="Google Shape;160;p31"/>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61" name="Google Shape;161;p31"/>
          <p:cNvSpPr txBox="1">
            <a:spLocks noGrp="1"/>
          </p:cNvSpPr>
          <p:nvPr>
            <p:ph type="body" idx="1"/>
          </p:nvPr>
        </p:nvSpPr>
        <p:spPr>
          <a:xfrm>
            <a:off x="653609" y="2049863"/>
            <a:ext cx="3758100" cy="2425500"/>
          </a:xfrm>
          <a:prstGeom prst="rect">
            <a:avLst/>
          </a:prstGeom>
          <a:noFill/>
          <a:ln>
            <a:noFill/>
          </a:ln>
        </p:spPr>
        <p:txBody>
          <a:bodyPr spcFirstLastPara="1" wrap="square" lIns="0" tIns="17125" rIns="34275" bIns="17125" anchor="t" anchorCtr="0">
            <a:noAutofit/>
          </a:bodyPr>
          <a:lstStyle>
            <a:lvl1pPr marL="457200" lvl="0" indent="-298450" algn="l" rtl="0">
              <a:lnSpc>
                <a:spcPct val="150000"/>
              </a:lnSpc>
              <a:spcBef>
                <a:spcPts val="700"/>
              </a:spcBef>
              <a:spcAft>
                <a:spcPts val="0"/>
              </a:spcAft>
              <a:buSzPts val="1100"/>
              <a:buChar char="＋"/>
              <a:defRPr/>
            </a:lvl1pPr>
            <a:lvl2pPr marL="914400" lvl="1" indent="-298450" algn="l" rtl="0">
              <a:lnSpc>
                <a:spcPct val="150000"/>
              </a:lnSpc>
              <a:spcBef>
                <a:spcPts val="400"/>
              </a:spcBef>
              <a:spcAft>
                <a:spcPts val="0"/>
              </a:spcAft>
              <a:buSzPts val="1100"/>
              <a:buFont typeface="Arial"/>
              <a:buChar char="＋"/>
              <a:defRPr/>
            </a:lvl2pPr>
            <a:lvl3pPr marL="1371600" lvl="2" indent="-298450" algn="l" rtl="0">
              <a:lnSpc>
                <a:spcPct val="150000"/>
              </a:lnSpc>
              <a:spcBef>
                <a:spcPts val="400"/>
              </a:spcBef>
              <a:spcAft>
                <a:spcPts val="0"/>
              </a:spcAft>
              <a:buSzPts val="1100"/>
              <a:buFont typeface="Arial"/>
              <a:buChar char="＋"/>
              <a:defRPr/>
            </a:lvl3pPr>
            <a:lvl4pPr marL="1828800" lvl="3" indent="-298450" algn="l" rtl="0">
              <a:lnSpc>
                <a:spcPct val="150000"/>
              </a:lnSpc>
              <a:spcBef>
                <a:spcPts val="400"/>
              </a:spcBef>
              <a:spcAft>
                <a:spcPts val="0"/>
              </a:spcAft>
              <a:buSzPts val="1100"/>
              <a:buFont typeface="Arial"/>
              <a:buChar char="＋"/>
              <a:defRPr/>
            </a:lvl4pPr>
            <a:lvl5pPr marL="2286000" lvl="4" indent="-298450" algn="l" rtl="0">
              <a:lnSpc>
                <a:spcPct val="150000"/>
              </a:lnSpc>
              <a:spcBef>
                <a:spcPts val="400"/>
              </a:spcBef>
              <a:spcAft>
                <a:spcPts val="0"/>
              </a:spcAft>
              <a:buSzPts val="1100"/>
              <a:buChar char="＋"/>
              <a:defRPr/>
            </a:lvl5pPr>
            <a:lvl6pPr marL="2743200" lvl="5" indent="-273050" algn="l" rtl="0">
              <a:lnSpc>
                <a:spcPct val="90000"/>
              </a:lnSpc>
              <a:spcBef>
                <a:spcPts val="400"/>
              </a:spcBef>
              <a:spcAft>
                <a:spcPts val="0"/>
              </a:spcAft>
              <a:buClr>
                <a:schemeClr val="lt1"/>
              </a:buClr>
              <a:buSzPts val="700"/>
              <a:buChar char="•"/>
              <a:defRPr>
                <a:solidFill>
                  <a:schemeClr val="lt1"/>
                </a:solidFill>
              </a:defRPr>
            </a:lvl6pPr>
            <a:lvl7pPr marL="3200400" lvl="6" indent="-273050" algn="l" rtl="0">
              <a:lnSpc>
                <a:spcPct val="90000"/>
              </a:lnSpc>
              <a:spcBef>
                <a:spcPts val="400"/>
              </a:spcBef>
              <a:spcAft>
                <a:spcPts val="0"/>
              </a:spcAft>
              <a:buClr>
                <a:schemeClr val="lt1"/>
              </a:buClr>
              <a:buSzPts val="700"/>
              <a:buChar char="•"/>
              <a:defRPr>
                <a:solidFill>
                  <a:schemeClr val="lt1"/>
                </a:solidFill>
              </a:defRPr>
            </a:lvl7pPr>
            <a:lvl8pPr marL="3657600" lvl="7" indent="-273050" algn="l" rtl="0">
              <a:lnSpc>
                <a:spcPct val="90000"/>
              </a:lnSpc>
              <a:spcBef>
                <a:spcPts val="400"/>
              </a:spcBef>
              <a:spcAft>
                <a:spcPts val="0"/>
              </a:spcAft>
              <a:buClr>
                <a:schemeClr val="lt1"/>
              </a:buClr>
              <a:buSzPts val="700"/>
              <a:buChar char="•"/>
              <a:defRPr>
                <a:solidFill>
                  <a:schemeClr val="lt1"/>
                </a:solidFill>
              </a:defRPr>
            </a:lvl8pPr>
            <a:lvl9pPr marL="4114800" lvl="8" indent="-273050" algn="l"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162" name="Google Shape;162;p31"/>
          <p:cNvSpPr txBox="1">
            <a:spLocks noGrp="1"/>
          </p:cNvSpPr>
          <p:nvPr>
            <p:ph type="body" idx="2"/>
          </p:nvPr>
        </p:nvSpPr>
        <p:spPr>
          <a:xfrm>
            <a:off x="4775148" y="2049863"/>
            <a:ext cx="3758100" cy="2425500"/>
          </a:xfrm>
          <a:prstGeom prst="rect">
            <a:avLst/>
          </a:prstGeom>
          <a:noFill/>
          <a:ln>
            <a:noFill/>
          </a:ln>
        </p:spPr>
        <p:txBody>
          <a:bodyPr spcFirstLastPara="1" wrap="square" lIns="0" tIns="17125" rIns="34275" bIns="17125" anchor="t" anchorCtr="0">
            <a:noAutofit/>
          </a:bodyPr>
          <a:lstStyle>
            <a:lvl1pPr marL="457200" lvl="0" indent="-298450" algn="l" rtl="0">
              <a:lnSpc>
                <a:spcPct val="150000"/>
              </a:lnSpc>
              <a:spcBef>
                <a:spcPts val="700"/>
              </a:spcBef>
              <a:spcAft>
                <a:spcPts val="0"/>
              </a:spcAft>
              <a:buSzPts val="1100"/>
              <a:buChar char="＋"/>
              <a:defRPr/>
            </a:lvl1pPr>
            <a:lvl2pPr marL="914400" lvl="1" indent="-298450" algn="l" rtl="0">
              <a:lnSpc>
                <a:spcPct val="150000"/>
              </a:lnSpc>
              <a:spcBef>
                <a:spcPts val="400"/>
              </a:spcBef>
              <a:spcAft>
                <a:spcPts val="0"/>
              </a:spcAft>
              <a:buSzPts val="1100"/>
              <a:buFont typeface="Arial"/>
              <a:buChar char="＋"/>
              <a:defRPr/>
            </a:lvl2pPr>
            <a:lvl3pPr marL="1371600" lvl="2" indent="-298450" algn="l" rtl="0">
              <a:lnSpc>
                <a:spcPct val="150000"/>
              </a:lnSpc>
              <a:spcBef>
                <a:spcPts val="400"/>
              </a:spcBef>
              <a:spcAft>
                <a:spcPts val="0"/>
              </a:spcAft>
              <a:buSzPts val="1100"/>
              <a:buFont typeface="Arial"/>
              <a:buChar char="＋"/>
              <a:defRPr/>
            </a:lvl3pPr>
            <a:lvl4pPr marL="1828800" lvl="3" indent="-298450" algn="l" rtl="0">
              <a:lnSpc>
                <a:spcPct val="150000"/>
              </a:lnSpc>
              <a:spcBef>
                <a:spcPts val="400"/>
              </a:spcBef>
              <a:spcAft>
                <a:spcPts val="0"/>
              </a:spcAft>
              <a:buSzPts val="1100"/>
              <a:buFont typeface="Arial"/>
              <a:buChar char="＋"/>
              <a:defRPr/>
            </a:lvl4pPr>
            <a:lvl5pPr marL="2286000" lvl="4" indent="-298450" algn="l" rtl="0">
              <a:lnSpc>
                <a:spcPct val="150000"/>
              </a:lnSpc>
              <a:spcBef>
                <a:spcPts val="400"/>
              </a:spcBef>
              <a:spcAft>
                <a:spcPts val="0"/>
              </a:spcAft>
              <a:buSzPts val="1100"/>
              <a:buChar char="＋"/>
              <a:defRPr/>
            </a:lvl5pPr>
            <a:lvl6pPr marL="2743200" lvl="5" indent="-273050" algn="l" rtl="0">
              <a:lnSpc>
                <a:spcPct val="90000"/>
              </a:lnSpc>
              <a:spcBef>
                <a:spcPts val="400"/>
              </a:spcBef>
              <a:spcAft>
                <a:spcPts val="0"/>
              </a:spcAft>
              <a:buClr>
                <a:schemeClr val="lt1"/>
              </a:buClr>
              <a:buSzPts val="700"/>
              <a:buChar char="•"/>
              <a:defRPr>
                <a:solidFill>
                  <a:schemeClr val="lt1"/>
                </a:solidFill>
              </a:defRPr>
            </a:lvl6pPr>
            <a:lvl7pPr marL="3200400" lvl="6" indent="-273050" algn="l" rtl="0">
              <a:lnSpc>
                <a:spcPct val="90000"/>
              </a:lnSpc>
              <a:spcBef>
                <a:spcPts val="400"/>
              </a:spcBef>
              <a:spcAft>
                <a:spcPts val="0"/>
              </a:spcAft>
              <a:buClr>
                <a:schemeClr val="lt1"/>
              </a:buClr>
              <a:buSzPts val="700"/>
              <a:buChar char="•"/>
              <a:defRPr>
                <a:solidFill>
                  <a:schemeClr val="lt1"/>
                </a:solidFill>
              </a:defRPr>
            </a:lvl7pPr>
            <a:lvl8pPr marL="3657600" lvl="7" indent="-273050" algn="l" rtl="0">
              <a:lnSpc>
                <a:spcPct val="90000"/>
              </a:lnSpc>
              <a:spcBef>
                <a:spcPts val="400"/>
              </a:spcBef>
              <a:spcAft>
                <a:spcPts val="0"/>
              </a:spcAft>
              <a:buClr>
                <a:schemeClr val="lt1"/>
              </a:buClr>
              <a:buSzPts val="700"/>
              <a:buChar char="•"/>
              <a:defRPr>
                <a:solidFill>
                  <a:schemeClr val="lt1"/>
                </a:solidFill>
              </a:defRPr>
            </a:lvl8pPr>
            <a:lvl9pPr marL="4114800" lvl="8" indent="-273050" algn="l"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163" name="Google Shape;163;p31"/>
          <p:cNvSpPr txBox="1">
            <a:spLocks noGrp="1"/>
          </p:cNvSpPr>
          <p:nvPr>
            <p:ph type="subTitle" idx="3"/>
          </p:nvPr>
        </p:nvSpPr>
        <p:spPr>
          <a:xfrm>
            <a:off x="660801" y="1288960"/>
            <a:ext cx="7879800" cy="669000"/>
          </a:xfrm>
          <a:prstGeom prst="rect">
            <a:avLst/>
          </a:prstGeom>
        </p:spPr>
        <p:txBody>
          <a:bodyPr spcFirstLastPara="1" wrap="square" lIns="0" tIns="0" rIns="0" bIns="0" anchor="t" anchorCtr="0">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ext: 3 points">
  <p:cSld name="Text: 3 points">
    <p:spTree>
      <p:nvGrpSpPr>
        <p:cNvPr id="1" name="Shape 164"/>
        <p:cNvGrpSpPr/>
        <p:nvPr/>
      </p:nvGrpSpPr>
      <p:grpSpPr>
        <a:xfrm>
          <a:off x="0" y="0"/>
          <a:ext cx="0" cy="0"/>
          <a:chOff x="0" y="0"/>
          <a:chExt cx="0" cy="0"/>
        </a:xfrm>
      </p:grpSpPr>
      <p:sp>
        <p:nvSpPr>
          <p:cNvPr id="165" name="Google Shape;165;p32"/>
          <p:cNvSpPr txBox="1">
            <a:spLocks noGrp="1"/>
          </p:cNvSpPr>
          <p:nvPr>
            <p:ph type="body" idx="1"/>
          </p:nvPr>
        </p:nvSpPr>
        <p:spPr>
          <a:xfrm>
            <a:off x="4718457" y="1181634"/>
            <a:ext cx="3221400" cy="614100"/>
          </a:xfrm>
          <a:prstGeom prst="rect">
            <a:avLst/>
          </a:prstGeom>
          <a:noFill/>
          <a:ln>
            <a:noFill/>
          </a:ln>
        </p:spPr>
        <p:txBody>
          <a:bodyPr spcFirstLastPara="1" wrap="square" lIns="0" tIns="17125" rIns="34275" bIns="17125" anchor="t" anchorCtr="0">
            <a:noAutofit/>
          </a:bodyPr>
          <a:lstStyle>
            <a:lvl1pPr marL="457200" lvl="0" indent="-292100" rtl="0">
              <a:lnSpc>
                <a:spcPct val="150000"/>
              </a:lnSpc>
              <a:spcBef>
                <a:spcPts val="700"/>
              </a:spcBef>
              <a:spcAft>
                <a:spcPts val="0"/>
              </a:spcAft>
              <a:buSzPts val="10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Clr>
                <a:schemeClr val="lt1"/>
              </a:buClr>
              <a:buSzPts val="1000"/>
              <a:buChar char="●"/>
              <a:defRPr>
                <a:solidFill>
                  <a:schemeClr val="lt1"/>
                </a:solidFill>
              </a:defRPr>
            </a:lvl4pPr>
            <a:lvl5pPr marL="2286000" lvl="4" indent="-311150" rtl="0">
              <a:lnSpc>
                <a:spcPct val="150000"/>
              </a:lnSpc>
              <a:spcBef>
                <a:spcPts val="400"/>
              </a:spcBef>
              <a:spcAft>
                <a:spcPts val="0"/>
              </a:spcAft>
              <a:buClr>
                <a:schemeClr val="lt1"/>
              </a:buClr>
              <a:buSzPts val="1300"/>
              <a:buChar char="○"/>
              <a:defRPr>
                <a:solidFill>
                  <a:schemeClr val="lt1"/>
                </a:solidFill>
              </a:defRPr>
            </a:lvl5pPr>
            <a:lvl6pPr marL="2743200" lvl="5" indent="-311150" rtl="0">
              <a:lnSpc>
                <a:spcPct val="90000"/>
              </a:lnSpc>
              <a:spcBef>
                <a:spcPts val="400"/>
              </a:spcBef>
              <a:spcAft>
                <a:spcPts val="0"/>
              </a:spcAft>
              <a:buClr>
                <a:schemeClr val="lt1"/>
              </a:buClr>
              <a:buSzPts val="1300"/>
              <a:buChar char="■"/>
              <a:defRPr>
                <a:solidFill>
                  <a:schemeClr val="lt1"/>
                </a:solidFill>
              </a:defRPr>
            </a:lvl6pPr>
            <a:lvl7pPr marL="3200400" lvl="6" indent="-311150" rtl="0">
              <a:lnSpc>
                <a:spcPct val="90000"/>
              </a:lnSpc>
              <a:spcBef>
                <a:spcPts val="400"/>
              </a:spcBef>
              <a:spcAft>
                <a:spcPts val="0"/>
              </a:spcAft>
              <a:buClr>
                <a:schemeClr val="lt1"/>
              </a:buClr>
              <a:buSzPts val="1300"/>
              <a:buChar char="●"/>
              <a:defRPr>
                <a:solidFill>
                  <a:schemeClr val="lt1"/>
                </a:solidFill>
              </a:defRPr>
            </a:lvl7pPr>
            <a:lvl8pPr marL="3657600" lvl="7" indent="-311150" rtl="0">
              <a:lnSpc>
                <a:spcPct val="90000"/>
              </a:lnSpc>
              <a:spcBef>
                <a:spcPts val="400"/>
              </a:spcBef>
              <a:spcAft>
                <a:spcPts val="0"/>
              </a:spcAft>
              <a:buClr>
                <a:schemeClr val="lt1"/>
              </a:buClr>
              <a:buSzPts val="1300"/>
              <a:buChar char="○"/>
              <a:defRPr>
                <a:solidFill>
                  <a:schemeClr val="lt1"/>
                </a:solidFill>
              </a:defRPr>
            </a:lvl8pPr>
            <a:lvl9pPr marL="4114800" lvl="8" indent="-311150"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166" name="Google Shape;166;p32"/>
          <p:cNvSpPr txBox="1">
            <a:spLocks noGrp="1"/>
          </p:cNvSpPr>
          <p:nvPr>
            <p:ph type="subTitle" idx="2"/>
          </p:nvPr>
        </p:nvSpPr>
        <p:spPr>
          <a:xfrm>
            <a:off x="4718457" y="767363"/>
            <a:ext cx="2196600" cy="308100"/>
          </a:xfrm>
          <a:prstGeom prst="rect">
            <a:avLst/>
          </a:prstGeom>
        </p:spPr>
        <p:txBody>
          <a:bodyPr spcFirstLastPara="1" wrap="square" lIns="0" tIns="0" rIns="34300" bIns="34300" anchor="t" anchorCtr="0">
            <a:noAutofit/>
          </a:bodyPr>
          <a:lstStyle>
            <a:lvl1pPr lvl="0" rtl="0">
              <a:spcBef>
                <a:spcPts val="700"/>
              </a:spcBef>
              <a:spcAft>
                <a:spcPts val="0"/>
              </a:spcAft>
              <a:buNone/>
              <a:defRPr sz="1500" b="1">
                <a:solidFill>
                  <a:schemeClr val="dk1"/>
                </a:solidFill>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a:endParaRPr/>
          </a:p>
        </p:txBody>
      </p:sp>
      <p:sp>
        <p:nvSpPr>
          <p:cNvPr id="167" name="Google Shape;167;p32"/>
          <p:cNvSpPr txBox="1">
            <a:spLocks noGrp="1"/>
          </p:cNvSpPr>
          <p:nvPr>
            <p:ph type="body" idx="3"/>
          </p:nvPr>
        </p:nvSpPr>
        <p:spPr>
          <a:xfrm>
            <a:off x="4718457" y="2511131"/>
            <a:ext cx="3221400" cy="614100"/>
          </a:xfrm>
          <a:prstGeom prst="rect">
            <a:avLst/>
          </a:prstGeom>
          <a:noFill/>
          <a:ln>
            <a:noFill/>
          </a:ln>
        </p:spPr>
        <p:txBody>
          <a:bodyPr spcFirstLastPara="1" wrap="square" lIns="0" tIns="17125" rIns="34275" bIns="17125" anchor="t" anchorCtr="0">
            <a:noAutofit/>
          </a:bodyPr>
          <a:lstStyle>
            <a:lvl1pPr marL="457200" lvl="0" indent="-292100" rtl="0">
              <a:lnSpc>
                <a:spcPct val="150000"/>
              </a:lnSpc>
              <a:spcBef>
                <a:spcPts val="700"/>
              </a:spcBef>
              <a:spcAft>
                <a:spcPts val="0"/>
              </a:spcAft>
              <a:buSzPts val="10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Clr>
                <a:schemeClr val="lt1"/>
              </a:buClr>
              <a:buSzPts val="1000"/>
              <a:buChar char="●"/>
              <a:defRPr>
                <a:solidFill>
                  <a:schemeClr val="lt1"/>
                </a:solidFill>
              </a:defRPr>
            </a:lvl4pPr>
            <a:lvl5pPr marL="2286000" lvl="4" indent="-311150" rtl="0">
              <a:lnSpc>
                <a:spcPct val="150000"/>
              </a:lnSpc>
              <a:spcBef>
                <a:spcPts val="400"/>
              </a:spcBef>
              <a:spcAft>
                <a:spcPts val="0"/>
              </a:spcAft>
              <a:buClr>
                <a:schemeClr val="lt1"/>
              </a:buClr>
              <a:buSzPts val="1300"/>
              <a:buChar char="○"/>
              <a:defRPr>
                <a:solidFill>
                  <a:schemeClr val="lt1"/>
                </a:solidFill>
              </a:defRPr>
            </a:lvl5pPr>
            <a:lvl6pPr marL="2743200" lvl="5" indent="-311150" rtl="0">
              <a:lnSpc>
                <a:spcPct val="90000"/>
              </a:lnSpc>
              <a:spcBef>
                <a:spcPts val="400"/>
              </a:spcBef>
              <a:spcAft>
                <a:spcPts val="0"/>
              </a:spcAft>
              <a:buClr>
                <a:schemeClr val="lt1"/>
              </a:buClr>
              <a:buSzPts val="1300"/>
              <a:buChar char="■"/>
              <a:defRPr>
                <a:solidFill>
                  <a:schemeClr val="lt1"/>
                </a:solidFill>
              </a:defRPr>
            </a:lvl6pPr>
            <a:lvl7pPr marL="3200400" lvl="6" indent="-311150" rtl="0">
              <a:lnSpc>
                <a:spcPct val="90000"/>
              </a:lnSpc>
              <a:spcBef>
                <a:spcPts val="400"/>
              </a:spcBef>
              <a:spcAft>
                <a:spcPts val="0"/>
              </a:spcAft>
              <a:buClr>
                <a:schemeClr val="lt1"/>
              </a:buClr>
              <a:buSzPts val="1300"/>
              <a:buChar char="●"/>
              <a:defRPr>
                <a:solidFill>
                  <a:schemeClr val="lt1"/>
                </a:solidFill>
              </a:defRPr>
            </a:lvl7pPr>
            <a:lvl8pPr marL="3657600" lvl="7" indent="-311150" rtl="0">
              <a:lnSpc>
                <a:spcPct val="90000"/>
              </a:lnSpc>
              <a:spcBef>
                <a:spcPts val="400"/>
              </a:spcBef>
              <a:spcAft>
                <a:spcPts val="0"/>
              </a:spcAft>
              <a:buClr>
                <a:schemeClr val="lt1"/>
              </a:buClr>
              <a:buSzPts val="1300"/>
              <a:buChar char="○"/>
              <a:defRPr>
                <a:solidFill>
                  <a:schemeClr val="lt1"/>
                </a:solidFill>
              </a:defRPr>
            </a:lvl8pPr>
            <a:lvl9pPr marL="4114800" lvl="8" indent="-311150"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168" name="Google Shape;168;p32"/>
          <p:cNvSpPr txBox="1">
            <a:spLocks noGrp="1"/>
          </p:cNvSpPr>
          <p:nvPr>
            <p:ph type="subTitle" idx="4"/>
          </p:nvPr>
        </p:nvSpPr>
        <p:spPr>
          <a:xfrm>
            <a:off x="4718457" y="2078369"/>
            <a:ext cx="2196600" cy="308100"/>
          </a:xfrm>
          <a:prstGeom prst="rect">
            <a:avLst/>
          </a:prstGeom>
        </p:spPr>
        <p:txBody>
          <a:bodyPr spcFirstLastPara="1" wrap="square" lIns="0" tIns="0" rIns="34300" bIns="34300" anchor="t" anchorCtr="0">
            <a:noAutofit/>
          </a:bodyPr>
          <a:lstStyle>
            <a:lvl1pPr lvl="0" rtl="0">
              <a:spcBef>
                <a:spcPts val="700"/>
              </a:spcBef>
              <a:spcAft>
                <a:spcPts val="0"/>
              </a:spcAft>
              <a:buNone/>
              <a:defRPr sz="1500" b="1">
                <a:solidFill>
                  <a:schemeClr val="dk1"/>
                </a:solidFill>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a:endParaRPr/>
          </a:p>
        </p:txBody>
      </p:sp>
      <p:sp>
        <p:nvSpPr>
          <p:cNvPr id="169" name="Google Shape;169;p32"/>
          <p:cNvSpPr txBox="1">
            <a:spLocks noGrp="1"/>
          </p:cNvSpPr>
          <p:nvPr>
            <p:ph type="title"/>
          </p:nvPr>
        </p:nvSpPr>
        <p:spPr>
          <a:xfrm>
            <a:off x="628650" y="717660"/>
            <a:ext cx="3308700" cy="3708300"/>
          </a:xfrm>
          <a:prstGeom prst="rect">
            <a:avLst/>
          </a:prstGeom>
          <a:noFill/>
          <a:ln>
            <a:noFill/>
          </a:ln>
        </p:spPr>
        <p:txBody>
          <a:bodyPr spcFirstLastPara="1" wrap="square" lIns="34275" tIns="17125" rIns="34275" bIns="17125" anchor="ctr" anchorCtr="0">
            <a:noAutofit/>
          </a:bodyPr>
          <a:lstStyle>
            <a:lvl1pPr lvl="0" algn="l" rtl="0">
              <a:lnSpc>
                <a:spcPct val="10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170" name="Google Shape;170;p32"/>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71" name="Google Shape;171;p32"/>
          <p:cNvSpPr txBox="1">
            <a:spLocks noGrp="1"/>
          </p:cNvSpPr>
          <p:nvPr>
            <p:ph type="subTitle" idx="5"/>
          </p:nvPr>
        </p:nvSpPr>
        <p:spPr>
          <a:xfrm>
            <a:off x="4718457" y="3406147"/>
            <a:ext cx="2196600" cy="308100"/>
          </a:xfrm>
          <a:prstGeom prst="rect">
            <a:avLst/>
          </a:prstGeom>
        </p:spPr>
        <p:txBody>
          <a:bodyPr spcFirstLastPara="1" wrap="square" lIns="0" tIns="0" rIns="34300" bIns="34300" anchor="t" anchorCtr="0">
            <a:noAutofit/>
          </a:bodyPr>
          <a:lstStyle>
            <a:lvl1pPr lvl="0" rtl="0">
              <a:spcBef>
                <a:spcPts val="700"/>
              </a:spcBef>
              <a:spcAft>
                <a:spcPts val="0"/>
              </a:spcAft>
              <a:buNone/>
              <a:defRPr sz="1500" b="1">
                <a:solidFill>
                  <a:schemeClr val="dk1"/>
                </a:solidFill>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a:endParaRPr/>
          </a:p>
        </p:txBody>
      </p:sp>
      <p:sp>
        <p:nvSpPr>
          <p:cNvPr id="172" name="Google Shape;172;p32"/>
          <p:cNvSpPr txBox="1">
            <a:spLocks noGrp="1"/>
          </p:cNvSpPr>
          <p:nvPr>
            <p:ph type="body" idx="6"/>
          </p:nvPr>
        </p:nvSpPr>
        <p:spPr>
          <a:xfrm>
            <a:off x="4718457" y="3840628"/>
            <a:ext cx="3221400" cy="614100"/>
          </a:xfrm>
          <a:prstGeom prst="rect">
            <a:avLst/>
          </a:prstGeom>
          <a:noFill/>
          <a:ln>
            <a:noFill/>
          </a:ln>
        </p:spPr>
        <p:txBody>
          <a:bodyPr spcFirstLastPara="1" wrap="square" lIns="0" tIns="17125" rIns="34275" bIns="17125" anchor="t" anchorCtr="0">
            <a:noAutofit/>
          </a:bodyPr>
          <a:lstStyle>
            <a:lvl1pPr marL="457200" lvl="0" indent="-292100" rtl="0">
              <a:lnSpc>
                <a:spcPct val="150000"/>
              </a:lnSpc>
              <a:spcBef>
                <a:spcPts val="700"/>
              </a:spcBef>
              <a:spcAft>
                <a:spcPts val="0"/>
              </a:spcAft>
              <a:buSzPts val="10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Clr>
                <a:schemeClr val="lt1"/>
              </a:buClr>
              <a:buSzPts val="1000"/>
              <a:buChar char="●"/>
              <a:defRPr>
                <a:solidFill>
                  <a:schemeClr val="lt1"/>
                </a:solidFill>
              </a:defRPr>
            </a:lvl4pPr>
            <a:lvl5pPr marL="2286000" lvl="4" indent="-311150" rtl="0">
              <a:lnSpc>
                <a:spcPct val="150000"/>
              </a:lnSpc>
              <a:spcBef>
                <a:spcPts val="400"/>
              </a:spcBef>
              <a:spcAft>
                <a:spcPts val="0"/>
              </a:spcAft>
              <a:buClr>
                <a:schemeClr val="lt1"/>
              </a:buClr>
              <a:buSzPts val="1300"/>
              <a:buChar char="○"/>
              <a:defRPr>
                <a:solidFill>
                  <a:schemeClr val="lt1"/>
                </a:solidFill>
              </a:defRPr>
            </a:lvl5pPr>
            <a:lvl6pPr marL="2743200" lvl="5" indent="-311150" rtl="0">
              <a:lnSpc>
                <a:spcPct val="90000"/>
              </a:lnSpc>
              <a:spcBef>
                <a:spcPts val="400"/>
              </a:spcBef>
              <a:spcAft>
                <a:spcPts val="0"/>
              </a:spcAft>
              <a:buClr>
                <a:schemeClr val="lt1"/>
              </a:buClr>
              <a:buSzPts val="1300"/>
              <a:buChar char="■"/>
              <a:defRPr>
                <a:solidFill>
                  <a:schemeClr val="lt1"/>
                </a:solidFill>
              </a:defRPr>
            </a:lvl6pPr>
            <a:lvl7pPr marL="3200400" lvl="6" indent="-311150" rtl="0">
              <a:lnSpc>
                <a:spcPct val="90000"/>
              </a:lnSpc>
              <a:spcBef>
                <a:spcPts val="400"/>
              </a:spcBef>
              <a:spcAft>
                <a:spcPts val="0"/>
              </a:spcAft>
              <a:buClr>
                <a:schemeClr val="lt1"/>
              </a:buClr>
              <a:buSzPts val="1300"/>
              <a:buChar char="●"/>
              <a:defRPr>
                <a:solidFill>
                  <a:schemeClr val="lt1"/>
                </a:solidFill>
              </a:defRPr>
            </a:lvl7pPr>
            <a:lvl8pPr marL="3657600" lvl="7" indent="-311150" rtl="0">
              <a:lnSpc>
                <a:spcPct val="90000"/>
              </a:lnSpc>
              <a:spcBef>
                <a:spcPts val="400"/>
              </a:spcBef>
              <a:spcAft>
                <a:spcPts val="0"/>
              </a:spcAft>
              <a:buClr>
                <a:schemeClr val="lt1"/>
              </a:buClr>
              <a:buSzPts val="1300"/>
              <a:buChar char="○"/>
              <a:defRPr>
                <a:solidFill>
                  <a:schemeClr val="lt1"/>
                </a:solidFill>
              </a:defRPr>
            </a:lvl8pPr>
            <a:lvl9pPr marL="4114800" lvl="8" indent="-311150" rtl="0">
              <a:lnSpc>
                <a:spcPct val="90000"/>
              </a:lnSpc>
              <a:spcBef>
                <a:spcPts val="400"/>
              </a:spcBef>
              <a:spcAft>
                <a:spcPts val="0"/>
              </a:spcAft>
              <a:buClr>
                <a:schemeClr val="lt1"/>
              </a:buClr>
              <a:buSzPts val="1300"/>
              <a:buChar char="■"/>
              <a:defRPr>
                <a:solidFill>
                  <a:schemeClr val="lt1"/>
                </a:solidFil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ext: Storyline 1">
  <p:cSld name="Text: Storyline 1">
    <p:spTree>
      <p:nvGrpSpPr>
        <p:cNvPr id="1" name="Shape 173"/>
        <p:cNvGrpSpPr/>
        <p:nvPr/>
      </p:nvGrpSpPr>
      <p:grpSpPr>
        <a:xfrm>
          <a:off x="0" y="0"/>
          <a:ext cx="0" cy="0"/>
          <a:chOff x="0" y="0"/>
          <a:chExt cx="0" cy="0"/>
        </a:xfrm>
      </p:grpSpPr>
      <p:sp>
        <p:nvSpPr>
          <p:cNvPr id="174" name="Google Shape;174;p33"/>
          <p:cNvSpPr txBox="1">
            <a:spLocks noGrp="1"/>
          </p:cNvSpPr>
          <p:nvPr>
            <p:ph type="body" idx="1"/>
          </p:nvPr>
        </p:nvSpPr>
        <p:spPr>
          <a:xfrm>
            <a:off x="2683915" y="683539"/>
            <a:ext cx="3937500" cy="3081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Clr>
                <a:schemeClr val="dk1"/>
              </a:buClr>
              <a:buSzPts val="1300"/>
              <a:buNone/>
              <a:defRPr b="1" i="0">
                <a:solidFill>
                  <a:schemeClr val="dk1"/>
                </a:solidFill>
                <a:latin typeface="Arial"/>
                <a:ea typeface="Arial"/>
                <a:cs typeface="Arial"/>
                <a:sym typeface="Arial"/>
              </a:defRPr>
            </a:lvl1pPr>
            <a:lvl2pPr marL="914400" lvl="1" indent="-311150" algn="l" rtl="0">
              <a:lnSpc>
                <a:spcPct val="150000"/>
              </a:lnSpc>
              <a:spcBef>
                <a:spcPts val="400"/>
              </a:spcBef>
              <a:spcAft>
                <a:spcPts val="0"/>
              </a:spcAft>
              <a:buClr>
                <a:schemeClr val="lt1"/>
              </a:buClr>
              <a:buSzPts val="1300"/>
              <a:buChar char="＋"/>
              <a:defRPr>
                <a:solidFill>
                  <a:schemeClr val="lt1"/>
                </a:solidFill>
              </a:defRPr>
            </a:lvl2pPr>
            <a:lvl3pPr marL="1371600" lvl="2" indent="-311150" algn="l" rtl="0">
              <a:lnSpc>
                <a:spcPct val="150000"/>
              </a:lnSpc>
              <a:spcBef>
                <a:spcPts val="400"/>
              </a:spcBef>
              <a:spcAft>
                <a:spcPts val="0"/>
              </a:spcAft>
              <a:buClr>
                <a:schemeClr val="lt1"/>
              </a:buClr>
              <a:buSzPts val="1300"/>
              <a:buChar char="＞"/>
              <a:defRPr>
                <a:solidFill>
                  <a:schemeClr val="lt1"/>
                </a:solidFill>
              </a:defRPr>
            </a:lvl3pPr>
            <a:lvl4pPr marL="1828800" lvl="3" indent="-311150" algn="l" rtl="0">
              <a:lnSpc>
                <a:spcPct val="150000"/>
              </a:lnSpc>
              <a:spcBef>
                <a:spcPts val="400"/>
              </a:spcBef>
              <a:spcAft>
                <a:spcPts val="0"/>
              </a:spcAft>
              <a:buClr>
                <a:schemeClr val="lt1"/>
              </a:buClr>
              <a:buSzPts val="1300"/>
              <a:buChar char="o"/>
              <a:defRPr>
                <a:solidFill>
                  <a:schemeClr val="lt1"/>
                </a:solidFill>
              </a:defRPr>
            </a:lvl4pPr>
            <a:lvl5pPr marL="2286000" lvl="4" indent="-311150" algn="l" rtl="0">
              <a:lnSpc>
                <a:spcPct val="150000"/>
              </a:lnSpc>
              <a:spcBef>
                <a:spcPts val="400"/>
              </a:spcBef>
              <a:spcAft>
                <a:spcPts val="0"/>
              </a:spcAft>
              <a:buClr>
                <a:schemeClr val="lt1"/>
              </a:buClr>
              <a:buSzPts val="1300"/>
              <a:buChar char="＋"/>
              <a:defRPr>
                <a:solidFill>
                  <a:schemeClr val="lt1"/>
                </a:solidFill>
              </a:defRPr>
            </a:lvl5pPr>
            <a:lvl6pPr marL="2743200" lvl="5" indent="-317500" algn="l" rtl="0">
              <a:lnSpc>
                <a:spcPct val="90000"/>
              </a:lnSpc>
              <a:spcBef>
                <a:spcPts val="400"/>
              </a:spcBef>
              <a:spcAft>
                <a:spcPts val="0"/>
              </a:spcAft>
              <a:buClr>
                <a:schemeClr val="lt1"/>
              </a:buClr>
              <a:buSzPts val="1400"/>
              <a:buChar char="•"/>
              <a:defRPr sz="1400">
                <a:solidFill>
                  <a:schemeClr val="lt1"/>
                </a:solidFill>
              </a:defRPr>
            </a:lvl6pPr>
            <a:lvl7pPr marL="3200400" lvl="6" indent="-317500" algn="l" rtl="0">
              <a:lnSpc>
                <a:spcPct val="90000"/>
              </a:lnSpc>
              <a:spcBef>
                <a:spcPts val="400"/>
              </a:spcBef>
              <a:spcAft>
                <a:spcPts val="0"/>
              </a:spcAft>
              <a:buClr>
                <a:schemeClr val="lt1"/>
              </a:buClr>
              <a:buSzPts val="1400"/>
              <a:buChar char="•"/>
              <a:defRPr sz="1400">
                <a:solidFill>
                  <a:schemeClr val="lt1"/>
                </a:solidFill>
              </a:defRPr>
            </a:lvl7pPr>
            <a:lvl8pPr marL="3657600" lvl="7" indent="-317500" algn="l" rtl="0">
              <a:lnSpc>
                <a:spcPct val="90000"/>
              </a:lnSpc>
              <a:spcBef>
                <a:spcPts val="400"/>
              </a:spcBef>
              <a:spcAft>
                <a:spcPts val="0"/>
              </a:spcAft>
              <a:buClr>
                <a:schemeClr val="lt1"/>
              </a:buClr>
              <a:buSzPts val="1400"/>
              <a:buChar char="•"/>
              <a:defRPr sz="1400">
                <a:solidFill>
                  <a:schemeClr val="lt1"/>
                </a:solidFill>
              </a:defRPr>
            </a:lvl8pPr>
            <a:lvl9pPr marL="4114800" lvl="8" indent="-317500" algn="l" rtl="0">
              <a:lnSpc>
                <a:spcPct val="90000"/>
              </a:lnSpc>
              <a:spcBef>
                <a:spcPts val="400"/>
              </a:spcBef>
              <a:spcAft>
                <a:spcPts val="0"/>
              </a:spcAft>
              <a:buClr>
                <a:schemeClr val="lt1"/>
              </a:buClr>
              <a:buSzPts val="1400"/>
              <a:buChar char="•"/>
              <a:defRPr sz="1400">
                <a:solidFill>
                  <a:schemeClr val="lt1"/>
                </a:solidFill>
              </a:defRPr>
            </a:lvl9pPr>
          </a:lstStyle>
          <a:p>
            <a:endParaRPr/>
          </a:p>
        </p:txBody>
      </p:sp>
      <p:sp>
        <p:nvSpPr>
          <p:cNvPr id="175" name="Google Shape;175;p33"/>
          <p:cNvSpPr txBox="1">
            <a:spLocks noGrp="1"/>
          </p:cNvSpPr>
          <p:nvPr>
            <p:ph type="body" idx="2"/>
          </p:nvPr>
        </p:nvSpPr>
        <p:spPr>
          <a:xfrm>
            <a:off x="2683914" y="1084050"/>
            <a:ext cx="5256000" cy="614100"/>
          </a:xfrm>
          <a:prstGeom prst="rect">
            <a:avLst/>
          </a:prstGeom>
          <a:noFill/>
          <a:ln>
            <a:noFill/>
          </a:ln>
        </p:spPr>
        <p:txBody>
          <a:bodyPr spcFirstLastPara="1" wrap="square" lIns="34300" tIns="17125" rIns="34275" bIns="17125" anchor="t" anchorCtr="0">
            <a:noAutofit/>
          </a:bodyPr>
          <a:lstStyle>
            <a:lvl1pPr marL="457200" lvl="0" indent="-292100" rtl="0">
              <a:lnSpc>
                <a:spcPct val="150000"/>
              </a:lnSpc>
              <a:spcBef>
                <a:spcPts val="700"/>
              </a:spcBef>
              <a:spcAft>
                <a:spcPts val="0"/>
              </a:spcAft>
              <a:buSzPts val="10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Clr>
                <a:schemeClr val="lt1"/>
              </a:buClr>
              <a:buSzPts val="1000"/>
              <a:buChar char="●"/>
              <a:defRPr>
                <a:solidFill>
                  <a:schemeClr val="lt1"/>
                </a:solidFill>
              </a:defRPr>
            </a:lvl4pPr>
            <a:lvl5pPr marL="2286000" lvl="4" indent="-311150" rtl="0">
              <a:lnSpc>
                <a:spcPct val="150000"/>
              </a:lnSpc>
              <a:spcBef>
                <a:spcPts val="400"/>
              </a:spcBef>
              <a:spcAft>
                <a:spcPts val="0"/>
              </a:spcAft>
              <a:buClr>
                <a:schemeClr val="lt1"/>
              </a:buClr>
              <a:buSzPts val="1300"/>
              <a:buChar char="○"/>
              <a:defRPr>
                <a:solidFill>
                  <a:schemeClr val="lt1"/>
                </a:solidFill>
              </a:defRPr>
            </a:lvl5pPr>
            <a:lvl6pPr marL="2743200" lvl="5" indent="-311150" rtl="0">
              <a:lnSpc>
                <a:spcPct val="90000"/>
              </a:lnSpc>
              <a:spcBef>
                <a:spcPts val="400"/>
              </a:spcBef>
              <a:spcAft>
                <a:spcPts val="0"/>
              </a:spcAft>
              <a:buClr>
                <a:schemeClr val="lt1"/>
              </a:buClr>
              <a:buSzPts val="1300"/>
              <a:buChar char="■"/>
              <a:defRPr>
                <a:solidFill>
                  <a:schemeClr val="lt1"/>
                </a:solidFill>
              </a:defRPr>
            </a:lvl6pPr>
            <a:lvl7pPr marL="3200400" lvl="6" indent="-311150" rtl="0">
              <a:lnSpc>
                <a:spcPct val="90000"/>
              </a:lnSpc>
              <a:spcBef>
                <a:spcPts val="400"/>
              </a:spcBef>
              <a:spcAft>
                <a:spcPts val="0"/>
              </a:spcAft>
              <a:buClr>
                <a:schemeClr val="lt1"/>
              </a:buClr>
              <a:buSzPts val="1300"/>
              <a:buChar char="●"/>
              <a:defRPr>
                <a:solidFill>
                  <a:schemeClr val="lt1"/>
                </a:solidFill>
              </a:defRPr>
            </a:lvl7pPr>
            <a:lvl8pPr marL="3657600" lvl="7" indent="-311150" rtl="0">
              <a:lnSpc>
                <a:spcPct val="90000"/>
              </a:lnSpc>
              <a:spcBef>
                <a:spcPts val="400"/>
              </a:spcBef>
              <a:spcAft>
                <a:spcPts val="0"/>
              </a:spcAft>
              <a:buClr>
                <a:schemeClr val="lt1"/>
              </a:buClr>
              <a:buSzPts val="1300"/>
              <a:buChar char="○"/>
              <a:defRPr>
                <a:solidFill>
                  <a:schemeClr val="lt1"/>
                </a:solidFill>
              </a:defRPr>
            </a:lvl8pPr>
            <a:lvl9pPr marL="4114800" lvl="8" indent="-311150"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176" name="Google Shape;176;p33"/>
          <p:cNvSpPr txBox="1">
            <a:spLocks noGrp="1"/>
          </p:cNvSpPr>
          <p:nvPr>
            <p:ph type="body" idx="3"/>
          </p:nvPr>
        </p:nvSpPr>
        <p:spPr>
          <a:xfrm>
            <a:off x="2683915" y="2012560"/>
            <a:ext cx="3937500" cy="3081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Clr>
                <a:schemeClr val="dk1"/>
              </a:buClr>
              <a:buSzPts val="1300"/>
              <a:buNone/>
              <a:defRPr b="1" i="0">
                <a:solidFill>
                  <a:schemeClr val="dk1"/>
                </a:solidFill>
                <a:latin typeface="Arial"/>
                <a:ea typeface="Arial"/>
                <a:cs typeface="Arial"/>
                <a:sym typeface="Arial"/>
              </a:defRPr>
            </a:lvl1pPr>
            <a:lvl2pPr marL="914400" lvl="1" indent="-311150" algn="l" rtl="0">
              <a:lnSpc>
                <a:spcPct val="150000"/>
              </a:lnSpc>
              <a:spcBef>
                <a:spcPts val="400"/>
              </a:spcBef>
              <a:spcAft>
                <a:spcPts val="0"/>
              </a:spcAft>
              <a:buClr>
                <a:schemeClr val="lt1"/>
              </a:buClr>
              <a:buSzPts val="1300"/>
              <a:buChar char="＋"/>
              <a:defRPr>
                <a:solidFill>
                  <a:schemeClr val="lt1"/>
                </a:solidFill>
              </a:defRPr>
            </a:lvl2pPr>
            <a:lvl3pPr marL="1371600" lvl="2" indent="-311150" algn="l" rtl="0">
              <a:lnSpc>
                <a:spcPct val="150000"/>
              </a:lnSpc>
              <a:spcBef>
                <a:spcPts val="400"/>
              </a:spcBef>
              <a:spcAft>
                <a:spcPts val="0"/>
              </a:spcAft>
              <a:buClr>
                <a:schemeClr val="lt1"/>
              </a:buClr>
              <a:buSzPts val="1300"/>
              <a:buChar char="＞"/>
              <a:defRPr>
                <a:solidFill>
                  <a:schemeClr val="lt1"/>
                </a:solidFill>
              </a:defRPr>
            </a:lvl3pPr>
            <a:lvl4pPr marL="1828800" lvl="3" indent="-311150" algn="l" rtl="0">
              <a:lnSpc>
                <a:spcPct val="150000"/>
              </a:lnSpc>
              <a:spcBef>
                <a:spcPts val="400"/>
              </a:spcBef>
              <a:spcAft>
                <a:spcPts val="0"/>
              </a:spcAft>
              <a:buClr>
                <a:schemeClr val="lt1"/>
              </a:buClr>
              <a:buSzPts val="1300"/>
              <a:buChar char="o"/>
              <a:defRPr>
                <a:solidFill>
                  <a:schemeClr val="lt1"/>
                </a:solidFill>
              </a:defRPr>
            </a:lvl4pPr>
            <a:lvl5pPr marL="2286000" lvl="4" indent="-311150" algn="l" rtl="0">
              <a:lnSpc>
                <a:spcPct val="150000"/>
              </a:lnSpc>
              <a:spcBef>
                <a:spcPts val="400"/>
              </a:spcBef>
              <a:spcAft>
                <a:spcPts val="0"/>
              </a:spcAft>
              <a:buClr>
                <a:schemeClr val="lt1"/>
              </a:buClr>
              <a:buSzPts val="1300"/>
              <a:buChar char="＋"/>
              <a:defRPr>
                <a:solidFill>
                  <a:schemeClr val="lt1"/>
                </a:solidFill>
              </a:defRPr>
            </a:lvl5pPr>
            <a:lvl6pPr marL="2743200" lvl="5" indent="-317500" algn="l" rtl="0">
              <a:lnSpc>
                <a:spcPct val="90000"/>
              </a:lnSpc>
              <a:spcBef>
                <a:spcPts val="400"/>
              </a:spcBef>
              <a:spcAft>
                <a:spcPts val="0"/>
              </a:spcAft>
              <a:buClr>
                <a:schemeClr val="lt1"/>
              </a:buClr>
              <a:buSzPts val="1400"/>
              <a:buChar char="•"/>
              <a:defRPr sz="1400">
                <a:solidFill>
                  <a:schemeClr val="lt1"/>
                </a:solidFill>
              </a:defRPr>
            </a:lvl6pPr>
            <a:lvl7pPr marL="3200400" lvl="6" indent="-317500" algn="l" rtl="0">
              <a:lnSpc>
                <a:spcPct val="90000"/>
              </a:lnSpc>
              <a:spcBef>
                <a:spcPts val="400"/>
              </a:spcBef>
              <a:spcAft>
                <a:spcPts val="0"/>
              </a:spcAft>
              <a:buClr>
                <a:schemeClr val="lt1"/>
              </a:buClr>
              <a:buSzPts val="1400"/>
              <a:buChar char="•"/>
              <a:defRPr sz="1400">
                <a:solidFill>
                  <a:schemeClr val="lt1"/>
                </a:solidFill>
              </a:defRPr>
            </a:lvl7pPr>
            <a:lvl8pPr marL="3657600" lvl="7" indent="-317500" algn="l" rtl="0">
              <a:lnSpc>
                <a:spcPct val="90000"/>
              </a:lnSpc>
              <a:spcBef>
                <a:spcPts val="400"/>
              </a:spcBef>
              <a:spcAft>
                <a:spcPts val="0"/>
              </a:spcAft>
              <a:buClr>
                <a:schemeClr val="lt1"/>
              </a:buClr>
              <a:buSzPts val="1400"/>
              <a:buChar char="•"/>
              <a:defRPr sz="1400">
                <a:solidFill>
                  <a:schemeClr val="lt1"/>
                </a:solidFill>
              </a:defRPr>
            </a:lvl8pPr>
            <a:lvl9pPr marL="4114800" lvl="8" indent="-317500" algn="l" rtl="0">
              <a:lnSpc>
                <a:spcPct val="90000"/>
              </a:lnSpc>
              <a:spcBef>
                <a:spcPts val="400"/>
              </a:spcBef>
              <a:spcAft>
                <a:spcPts val="0"/>
              </a:spcAft>
              <a:buClr>
                <a:schemeClr val="lt1"/>
              </a:buClr>
              <a:buSzPts val="1400"/>
              <a:buChar char="•"/>
              <a:defRPr sz="1400">
                <a:solidFill>
                  <a:schemeClr val="lt1"/>
                </a:solidFill>
              </a:defRPr>
            </a:lvl9pPr>
          </a:lstStyle>
          <a:p>
            <a:endParaRPr/>
          </a:p>
        </p:txBody>
      </p:sp>
      <p:sp>
        <p:nvSpPr>
          <p:cNvPr id="177" name="Google Shape;177;p33"/>
          <p:cNvSpPr/>
          <p:nvPr/>
        </p:nvSpPr>
        <p:spPr>
          <a:xfrm>
            <a:off x="0" y="0"/>
            <a:ext cx="1966200" cy="5143500"/>
          </a:xfrm>
          <a:prstGeom prst="rect">
            <a:avLst/>
          </a:prstGeom>
          <a:solidFill>
            <a:srgbClr val="E9E9E9"/>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sp>
        <p:nvSpPr>
          <p:cNvPr id="178" name="Google Shape;178;p33"/>
          <p:cNvSpPr txBox="1">
            <a:spLocks noGrp="1"/>
          </p:cNvSpPr>
          <p:nvPr>
            <p:ph type="body" idx="4"/>
          </p:nvPr>
        </p:nvSpPr>
        <p:spPr>
          <a:xfrm>
            <a:off x="2683914" y="2420391"/>
            <a:ext cx="5256000" cy="614100"/>
          </a:xfrm>
          <a:prstGeom prst="rect">
            <a:avLst/>
          </a:prstGeom>
          <a:noFill/>
          <a:ln>
            <a:noFill/>
          </a:ln>
        </p:spPr>
        <p:txBody>
          <a:bodyPr spcFirstLastPara="1" wrap="square" lIns="34300" tIns="17125" rIns="34275" bIns="17125" anchor="t" anchorCtr="0">
            <a:noAutofit/>
          </a:bodyPr>
          <a:lstStyle>
            <a:lvl1pPr marL="457200" lvl="0" indent="-292100" rtl="0">
              <a:lnSpc>
                <a:spcPct val="150000"/>
              </a:lnSpc>
              <a:spcBef>
                <a:spcPts val="700"/>
              </a:spcBef>
              <a:spcAft>
                <a:spcPts val="0"/>
              </a:spcAft>
              <a:buSzPts val="10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Clr>
                <a:schemeClr val="lt1"/>
              </a:buClr>
              <a:buSzPts val="1000"/>
              <a:buChar char="●"/>
              <a:defRPr>
                <a:solidFill>
                  <a:schemeClr val="lt1"/>
                </a:solidFill>
              </a:defRPr>
            </a:lvl4pPr>
            <a:lvl5pPr marL="2286000" lvl="4" indent="-311150" rtl="0">
              <a:lnSpc>
                <a:spcPct val="150000"/>
              </a:lnSpc>
              <a:spcBef>
                <a:spcPts val="400"/>
              </a:spcBef>
              <a:spcAft>
                <a:spcPts val="0"/>
              </a:spcAft>
              <a:buClr>
                <a:schemeClr val="lt1"/>
              </a:buClr>
              <a:buSzPts val="1300"/>
              <a:buChar char="○"/>
              <a:defRPr>
                <a:solidFill>
                  <a:schemeClr val="lt1"/>
                </a:solidFill>
              </a:defRPr>
            </a:lvl5pPr>
            <a:lvl6pPr marL="2743200" lvl="5" indent="-311150" rtl="0">
              <a:lnSpc>
                <a:spcPct val="90000"/>
              </a:lnSpc>
              <a:spcBef>
                <a:spcPts val="400"/>
              </a:spcBef>
              <a:spcAft>
                <a:spcPts val="0"/>
              </a:spcAft>
              <a:buClr>
                <a:schemeClr val="lt1"/>
              </a:buClr>
              <a:buSzPts val="1300"/>
              <a:buChar char="■"/>
              <a:defRPr>
                <a:solidFill>
                  <a:schemeClr val="lt1"/>
                </a:solidFill>
              </a:defRPr>
            </a:lvl6pPr>
            <a:lvl7pPr marL="3200400" lvl="6" indent="-311150" rtl="0">
              <a:lnSpc>
                <a:spcPct val="90000"/>
              </a:lnSpc>
              <a:spcBef>
                <a:spcPts val="400"/>
              </a:spcBef>
              <a:spcAft>
                <a:spcPts val="0"/>
              </a:spcAft>
              <a:buClr>
                <a:schemeClr val="lt1"/>
              </a:buClr>
              <a:buSzPts val="1300"/>
              <a:buChar char="●"/>
              <a:defRPr>
                <a:solidFill>
                  <a:schemeClr val="lt1"/>
                </a:solidFill>
              </a:defRPr>
            </a:lvl7pPr>
            <a:lvl8pPr marL="3657600" lvl="7" indent="-311150" rtl="0">
              <a:lnSpc>
                <a:spcPct val="90000"/>
              </a:lnSpc>
              <a:spcBef>
                <a:spcPts val="400"/>
              </a:spcBef>
              <a:spcAft>
                <a:spcPts val="0"/>
              </a:spcAft>
              <a:buClr>
                <a:schemeClr val="lt1"/>
              </a:buClr>
              <a:buSzPts val="1300"/>
              <a:buChar char="○"/>
              <a:defRPr>
                <a:solidFill>
                  <a:schemeClr val="lt1"/>
                </a:solidFill>
              </a:defRPr>
            </a:lvl8pPr>
            <a:lvl9pPr marL="4114800" lvl="8" indent="-311150"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179" name="Google Shape;179;p33"/>
          <p:cNvSpPr txBox="1">
            <a:spLocks noGrp="1"/>
          </p:cNvSpPr>
          <p:nvPr>
            <p:ph type="subTitle" idx="5"/>
          </p:nvPr>
        </p:nvSpPr>
        <p:spPr>
          <a:xfrm>
            <a:off x="317004" y="2096958"/>
            <a:ext cx="1332000" cy="273900"/>
          </a:xfrm>
          <a:prstGeom prst="rect">
            <a:avLst/>
          </a:prstGeom>
        </p:spPr>
        <p:txBody>
          <a:bodyPr spcFirstLastPara="1" wrap="square" lIns="0" tIns="34300" rIns="34300" bIns="34300" anchor="ctr" anchorCtr="0">
            <a:noAutofit/>
          </a:bodyPr>
          <a:lstStyle>
            <a:lvl1pPr lvl="0" algn="ctr" rtl="0">
              <a:spcBef>
                <a:spcPts val="700"/>
              </a:spcBef>
              <a:spcAft>
                <a:spcPts val="0"/>
              </a:spcAft>
              <a:buNone/>
              <a:defRPr sz="1000" b="1">
                <a:solidFill>
                  <a:schemeClr val="lt2"/>
                </a:solidFill>
              </a:defRPr>
            </a:lvl1pPr>
            <a:lvl2pPr lvl="1" algn="ctr" rtl="0">
              <a:spcBef>
                <a:spcPts val="700"/>
              </a:spcBef>
              <a:spcAft>
                <a:spcPts val="0"/>
              </a:spcAft>
              <a:buNone/>
              <a:defRPr sz="1000"/>
            </a:lvl2pPr>
            <a:lvl3pPr lvl="2" algn="ctr" rtl="0">
              <a:spcBef>
                <a:spcPts val="700"/>
              </a:spcBef>
              <a:spcAft>
                <a:spcPts val="0"/>
              </a:spcAft>
              <a:buNone/>
              <a:defRPr sz="1000"/>
            </a:lvl3pPr>
            <a:lvl4pPr lvl="3" algn="ctr" rtl="0">
              <a:spcBef>
                <a:spcPts val="700"/>
              </a:spcBef>
              <a:spcAft>
                <a:spcPts val="0"/>
              </a:spcAft>
              <a:buNone/>
              <a:defRPr sz="1000"/>
            </a:lvl4pPr>
            <a:lvl5pPr lvl="4" algn="ctr" rtl="0">
              <a:spcBef>
                <a:spcPts val="700"/>
              </a:spcBef>
              <a:spcAft>
                <a:spcPts val="0"/>
              </a:spcAft>
              <a:buNone/>
              <a:defRPr sz="1000"/>
            </a:lvl5pPr>
            <a:lvl6pPr lvl="5" algn="ctr" rtl="0">
              <a:spcBef>
                <a:spcPts val="700"/>
              </a:spcBef>
              <a:spcAft>
                <a:spcPts val="0"/>
              </a:spcAft>
              <a:buNone/>
              <a:defRPr sz="1000"/>
            </a:lvl6pPr>
            <a:lvl7pPr lvl="6" algn="ctr" rtl="0">
              <a:spcBef>
                <a:spcPts val="700"/>
              </a:spcBef>
              <a:spcAft>
                <a:spcPts val="0"/>
              </a:spcAft>
              <a:buNone/>
              <a:defRPr sz="1000"/>
            </a:lvl7pPr>
            <a:lvl8pPr lvl="7" algn="ctr" rtl="0">
              <a:spcBef>
                <a:spcPts val="700"/>
              </a:spcBef>
              <a:spcAft>
                <a:spcPts val="0"/>
              </a:spcAft>
              <a:buNone/>
              <a:defRPr sz="1000"/>
            </a:lvl8pPr>
            <a:lvl9pPr lvl="8" algn="ctr" rtl="0">
              <a:spcBef>
                <a:spcPts val="700"/>
              </a:spcBef>
              <a:spcAft>
                <a:spcPts val="0"/>
              </a:spcAft>
              <a:buNone/>
              <a:defRPr sz="1000"/>
            </a:lvl9pPr>
          </a:lstStyle>
          <a:p>
            <a:endParaRPr/>
          </a:p>
        </p:txBody>
      </p:sp>
      <p:sp>
        <p:nvSpPr>
          <p:cNvPr id="180" name="Google Shape;180;p33"/>
          <p:cNvSpPr txBox="1">
            <a:spLocks noGrp="1"/>
          </p:cNvSpPr>
          <p:nvPr>
            <p:ph type="subTitle" idx="6"/>
          </p:nvPr>
        </p:nvSpPr>
        <p:spPr>
          <a:xfrm>
            <a:off x="317004" y="1459566"/>
            <a:ext cx="1332000" cy="273900"/>
          </a:xfrm>
          <a:prstGeom prst="rect">
            <a:avLst/>
          </a:prstGeom>
        </p:spPr>
        <p:txBody>
          <a:bodyPr spcFirstLastPara="1" wrap="square" lIns="0" tIns="34300" rIns="34300" bIns="34300" anchor="ctr" anchorCtr="0">
            <a:noAutofit/>
          </a:bodyPr>
          <a:lstStyle>
            <a:lvl1pPr lvl="0" algn="ctr" rtl="0">
              <a:spcBef>
                <a:spcPts val="700"/>
              </a:spcBef>
              <a:spcAft>
                <a:spcPts val="0"/>
              </a:spcAft>
              <a:buNone/>
              <a:defRPr sz="1000" b="1">
                <a:solidFill>
                  <a:schemeClr val="accent1"/>
                </a:solidFill>
              </a:defRPr>
            </a:lvl1pPr>
            <a:lvl2pPr lvl="1" algn="ctr" rtl="0">
              <a:spcBef>
                <a:spcPts val="700"/>
              </a:spcBef>
              <a:spcAft>
                <a:spcPts val="0"/>
              </a:spcAft>
              <a:buNone/>
              <a:defRPr sz="1000"/>
            </a:lvl2pPr>
            <a:lvl3pPr lvl="2" algn="ctr" rtl="0">
              <a:spcBef>
                <a:spcPts val="700"/>
              </a:spcBef>
              <a:spcAft>
                <a:spcPts val="0"/>
              </a:spcAft>
              <a:buNone/>
              <a:defRPr sz="1000"/>
            </a:lvl3pPr>
            <a:lvl4pPr lvl="3" algn="ctr" rtl="0">
              <a:spcBef>
                <a:spcPts val="700"/>
              </a:spcBef>
              <a:spcAft>
                <a:spcPts val="0"/>
              </a:spcAft>
              <a:buNone/>
              <a:defRPr sz="1000"/>
            </a:lvl4pPr>
            <a:lvl5pPr lvl="4" algn="ctr" rtl="0">
              <a:spcBef>
                <a:spcPts val="700"/>
              </a:spcBef>
              <a:spcAft>
                <a:spcPts val="0"/>
              </a:spcAft>
              <a:buNone/>
              <a:defRPr sz="1000"/>
            </a:lvl5pPr>
            <a:lvl6pPr lvl="5" algn="ctr" rtl="0">
              <a:spcBef>
                <a:spcPts val="700"/>
              </a:spcBef>
              <a:spcAft>
                <a:spcPts val="0"/>
              </a:spcAft>
              <a:buNone/>
              <a:defRPr sz="1000"/>
            </a:lvl6pPr>
            <a:lvl7pPr lvl="6" algn="ctr" rtl="0">
              <a:spcBef>
                <a:spcPts val="700"/>
              </a:spcBef>
              <a:spcAft>
                <a:spcPts val="0"/>
              </a:spcAft>
              <a:buNone/>
              <a:defRPr sz="1000"/>
            </a:lvl7pPr>
            <a:lvl8pPr lvl="7" algn="ctr" rtl="0">
              <a:spcBef>
                <a:spcPts val="700"/>
              </a:spcBef>
              <a:spcAft>
                <a:spcPts val="0"/>
              </a:spcAft>
              <a:buNone/>
              <a:defRPr sz="1000"/>
            </a:lvl8pPr>
            <a:lvl9pPr lvl="8" algn="ctr" rtl="0">
              <a:spcBef>
                <a:spcPts val="700"/>
              </a:spcBef>
              <a:spcAft>
                <a:spcPts val="0"/>
              </a:spcAft>
              <a:buNone/>
              <a:defRPr sz="1000"/>
            </a:lvl9pPr>
          </a:lstStyle>
          <a:p>
            <a:endParaRPr/>
          </a:p>
        </p:txBody>
      </p:sp>
      <p:sp>
        <p:nvSpPr>
          <p:cNvPr id="181" name="Google Shape;181;p33"/>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cxnSp>
        <p:nvCxnSpPr>
          <p:cNvPr id="182" name="Google Shape;182;p33"/>
          <p:cNvCxnSpPr/>
          <p:nvPr/>
        </p:nvCxnSpPr>
        <p:spPr>
          <a:xfrm>
            <a:off x="519122" y="1910614"/>
            <a:ext cx="911400" cy="0"/>
          </a:xfrm>
          <a:prstGeom prst="straightConnector1">
            <a:avLst/>
          </a:prstGeom>
          <a:noFill/>
          <a:ln w="28575" cap="flat" cmpd="sng">
            <a:solidFill>
              <a:srgbClr val="C9C9C9"/>
            </a:solidFill>
            <a:prstDash val="solid"/>
            <a:miter lim="800000"/>
            <a:headEnd type="none" w="sm" len="sm"/>
            <a:tailEnd type="none" w="sm" len="sm"/>
          </a:ln>
        </p:spPr>
      </p:cxnSp>
      <p:cxnSp>
        <p:nvCxnSpPr>
          <p:cNvPr id="183" name="Google Shape;183;p33"/>
          <p:cNvCxnSpPr/>
          <p:nvPr/>
        </p:nvCxnSpPr>
        <p:spPr>
          <a:xfrm>
            <a:off x="519122" y="2557123"/>
            <a:ext cx="911400" cy="0"/>
          </a:xfrm>
          <a:prstGeom prst="straightConnector1">
            <a:avLst/>
          </a:prstGeom>
          <a:noFill/>
          <a:ln w="28575" cap="flat" cmpd="sng">
            <a:solidFill>
              <a:srgbClr val="C9C9C9"/>
            </a:solidFill>
            <a:prstDash val="solid"/>
            <a:miter lim="800000"/>
            <a:headEnd type="none" w="sm" len="sm"/>
            <a:tailEnd type="none" w="sm" len="sm"/>
          </a:ln>
        </p:spPr>
      </p:cxnSp>
      <p:cxnSp>
        <p:nvCxnSpPr>
          <p:cNvPr id="184" name="Google Shape;184;p33"/>
          <p:cNvCxnSpPr/>
          <p:nvPr/>
        </p:nvCxnSpPr>
        <p:spPr>
          <a:xfrm>
            <a:off x="519122" y="3214348"/>
            <a:ext cx="911400" cy="0"/>
          </a:xfrm>
          <a:prstGeom prst="straightConnector1">
            <a:avLst/>
          </a:prstGeom>
          <a:noFill/>
          <a:ln w="28575" cap="flat" cmpd="sng">
            <a:solidFill>
              <a:srgbClr val="C9C9C9"/>
            </a:solidFill>
            <a:prstDash val="solid"/>
            <a:miter lim="800000"/>
            <a:headEnd type="none" w="sm" len="sm"/>
            <a:tailEnd type="none" w="sm" len="sm"/>
          </a:ln>
        </p:spPr>
      </p:cxnSp>
      <p:sp>
        <p:nvSpPr>
          <p:cNvPr id="185" name="Google Shape;185;p33"/>
          <p:cNvSpPr txBox="1">
            <a:spLocks noGrp="1"/>
          </p:cNvSpPr>
          <p:nvPr>
            <p:ph type="subTitle" idx="7"/>
          </p:nvPr>
        </p:nvSpPr>
        <p:spPr>
          <a:xfrm>
            <a:off x="317004" y="2748820"/>
            <a:ext cx="1332000" cy="273900"/>
          </a:xfrm>
          <a:prstGeom prst="rect">
            <a:avLst/>
          </a:prstGeom>
        </p:spPr>
        <p:txBody>
          <a:bodyPr spcFirstLastPara="1" wrap="square" lIns="0" tIns="34300" rIns="34300" bIns="34300" anchor="ctr" anchorCtr="0">
            <a:noAutofit/>
          </a:bodyPr>
          <a:lstStyle>
            <a:lvl1pPr lvl="0" algn="ctr" rtl="0">
              <a:spcBef>
                <a:spcPts val="700"/>
              </a:spcBef>
              <a:spcAft>
                <a:spcPts val="0"/>
              </a:spcAft>
              <a:buNone/>
              <a:defRPr sz="1000" b="1">
                <a:solidFill>
                  <a:schemeClr val="lt2"/>
                </a:solidFill>
              </a:defRPr>
            </a:lvl1pPr>
            <a:lvl2pPr lvl="1" algn="ctr" rtl="0">
              <a:spcBef>
                <a:spcPts val="700"/>
              </a:spcBef>
              <a:spcAft>
                <a:spcPts val="0"/>
              </a:spcAft>
              <a:buNone/>
              <a:defRPr sz="1000"/>
            </a:lvl2pPr>
            <a:lvl3pPr lvl="2" algn="ctr" rtl="0">
              <a:spcBef>
                <a:spcPts val="700"/>
              </a:spcBef>
              <a:spcAft>
                <a:spcPts val="0"/>
              </a:spcAft>
              <a:buNone/>
              <a:defRPr sz="1000"/>
            </a:lvl3pPr>
            <a:lvl4pPr lvl="3" algn="ctr" rtl="0">
              <a:spcBef>
                <a:spcPts val="700"/>
              </a:spcBef>
              <a:spcAft>
                <a:spcPts val="0"/>
              </a:spcAft>
              <a:buNone/>
              <a:defRPr sz="1000"/>
            </a:lvl4pPr>
            <a:lvl5pPr lvl="4" algn="ctr" rtl="0">
              <a:spcBef>
                <a:spcPts val="700"/>
              </a:spcBef>
              <a:spcAft>
                <a:spcPts val="0"/>
              </a:spcAft>
              <a:buNone/>
              <a:defRPr sz="1000"/>
            </a:lvl5pPr>
            <a:lvl6pPr lvl="5" algn="ctr" rtl="0">
              <a:spcBef>
                <a:spcPts val="700"/>
              </a:spcBef>
              <a:spcAft>
                <a:spcPts val="0"/>
              </a:spcAft>
              <a:buNone/>
              <a:defRPr sz="1000"/>
            </a:lvl6pPr>
            <a:lvl7pPr lvl="6" algn="ctr" rtl="0">
              <a:spcBef>
                <a:spcPts val="700"/>
              </a:spcBef>
              <a:spcAft>
                <a:spcPts val="0"/>
              </a:spcAft>
              <a:buNone/>
              <a:defRPr sz="1000"/>
            </a:lvl7pPr>
            <a:lvl8pPr lvl="7" algn="ctr" rtl="0">
              <a:spcBef>
                <a:spcPts val="700"/>
              </a:spcBef>
              <a:spcAft>
                <a:spcPts val="0"/>
              </a:spcAft>
              <a:buNone/>
              <a:defRPr sz="1000"/>
            </a:lvl8pPr>
            <a:lvl9pPr lvl="8" algn="ctr" rtl="0">
              <a:spcBef>
                <a:spcPts val="700"/>
              </a:spcBef>
              <a:spcAft>
                <a:spcPts val="0"/>
              </a:spcAft>
              <a:buNone/>
              <a:defRPr sz="1000"/>
            </a:lvl9pPr>
          </a:lstStyle>
          <a:p>
            <a:endParaRPr/>
          </a:p>
        </p:txBody>
      </p:sp>
      <p:sp>
        <p:nvSpPr>
          <p:cNvPr id="186" name="Google Shape;186;p33"/>
          <p:cNvSpPr txBox="1">
            <a:spLocks noGrp="1"/>
          </p:cNvSpPr>
          <p:nvPr>
            <p:ph type="subTitle" idx="8"/>
          </p:nvPr>
        </p:nvSpPr>
        <p:spPr>
          <a:xfrm>
            <a:off x="317004" y="3406045"/>
            <a:ext cx="1332000" cy="273900"/>
          </a:xfrm>
          <a:prstGeom prst="rect">
            <a:avLst/>
          </a:prstGeom>
        </p:spPr>
        <p:txBody>
          <a:bodyPr spcFirstLastPara="1" wrap="square" lIns="0" tIns="34300" rIns="34300" bIns="34300" anchor="ctr" anchorCtr="0">
            <a:noAutofit/>
          </a:bodyPr>
          <a:lstStyle>
            <a:lvl1pPr lvl="0" algn="ctr" rtl="0">
              <a:spcBef>
                <a:spcPts val="700"/>
              </a:spcBef>
              <a:spcAft>
                <a:spcPts val="0"/>
              </a:spcAft>
              <a:buNone/>
              <a:defRPr sz="1000" b="1">
                <a:solidFill>
                  <a:schemeClr val="lt2"/>
                </a:solidFill>
              </a:defRPr>
            </a:lvl1pPr>
            <a:lvl2pPr lvl="1" algn="ctr" rtl="0">
              <a:spcBef>
                <a:spcPts val="700"/>
              </a:spcBef>
              <a:spcAft>
                <a:spcPts val="0"/>
              </a:spcAft>
              <a:buNone/>
              <a:defRPr sz="1000"/>
            </a:lvl2pPr>
            <a:lvl3pPr lvl="2" algn="ctr" rtl="0">
              <a:spcBef>
                <a:spcPts val="700"/>
              </a:spcBef>
              <a:spcAft>
                <a:spcPts val="0"/>
              </a:spcAft>
              <a:buNone/>
              <a:defRPr sz="1000"/>
            </a:lvl3pPr>
            <a:lvl4pPr lvl="3" algn="ctr" rtl="0">
              <a:spcBef>
                <a:spcPts val="700"/>
              </a:spcBef>
              <a:spcAft>
                <a:spcPts val="0"/>
              </a:spcAft>
              <a:buNone/>
              <a:defRPr sz="1000"/>
            </a:lvl4pPr>
            <a:lvl5pPr lvl="4" algn="ctr" rtl="0">
              <a:spcBef>
                <a:spcPts val="700"/>
              </a:spcBef>
              <a:spcAft>
                <a:spcPts val="0"/>
              </a:spcAft>
              <a:buNone/>
              <a:defRPr sz="1000"/>
            </a:lvl5pPr>
            <a:lvl6pPr lvl="5" algn="ctr" rtl="0">
              <a:spcBef>
                <a:spcPts val="700"/>
              </a:spcBef>
              <a:spcAft>
                <a:spcPts val="0"/>
              </a:spcAft>
              <a:buNone/>
              <a:defRPr sz="1000"/>
            </a:lvl6pPr>
            <a:lvl7pPr lvl="6" algn="ctr" rtl="0">
              <a:spcBef>
                <a:spcPts val="700"/>
              </a:spcBef>
              <a:spcAft>
                <a:spcPts val="0"/>
              </a:spcAft>
              <a:buNone/>
              <a:defRPr sz="1000"/>
            </a:lvl7pPr>
            <a:lvl8pPr lvl="7" algn="ctr" rtl="0">
              <a:spcBef>
                <a:spcPts val="700"/>
              </a:spcBef>
              <a:spcAft>
                <a:spcPts val="0"/>
              </a:spcAft>
              <a:buNone/>
              <a:defRPr sz="1000"/>
            </a:lvl8pPr>
            <a:lvl9pPr lvl="8" algn="ctr" rtl="0">
              <a:spcBef>
                <a:spcPts val="700"/>
              </a:spcBef>
              <a:spcAft>
                <a:spcPts val="0"/>
              </a:spcAft>
              <a:buNone/>
              <a:defRPr sz="1000"/>
            </a:lvl9pPr>
          </a:lstStyle>
          <a:p>
            <a:endParaRPr/>
          </a:p>
        </p:txBody>
      </p:sp>
      <p:sp>
        <p:nvSpPr>
          <p:cNvPr id="187" name="Google Shape;187;p33"/>
          <p:cNvSpPr txBox="1">
            <a:spLocks noGrp="1"/>
          </p:cNvSpPr>
          <p:nvPr>
            <p:ph type="body" idx="9"/>
          </p:nvPr>
        </p:nvSpPr>
        <p:spPr>
          <a:xfrm>
            <a:off x="2683915" y="3348901"/>
            <a:ext cx="3937500" cy="3081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Clr>
                <a:schemeClr val="dk1"/>
              </a:buClr>
              <a:buSzPts val="1300"/>
              <a:buNone/>
              <a:defRPr b="1" i="0">
                <a:solidFill>
                  <a:schemeClr val="dk1"/>
                </a:solidFill>
                <a:latin typeface="Arial"/>
                <a:ea typeface="Arial"/>
                <a:cs typeface="Arial"/>
                <a:sym typeface="Arial"/>
              </a:defRPr>
            </a:lvl1pPr>
            <a:lvl2pPr marL="914400" lvl="1" indent="-311150" algn="l" rtl="0">
              <a:lnSpc>
                <a:spcPct val="150000"/>
              </a:lnSpc>
              <a:spcBef>
                <a:spcPts val="400"/>
              </a:spcBef>
              <a:spcAft>
                <a:spcPts val="0"/>
              </a:spcAft>
              <a:buClr>
                <a:schemeClr val="lt1"/>
              </a:buClr>
              <a:buSzPts val="1300"/>
              <a:buChar char="＋"/>
              <a:defRPr>
                <a:solidFill>
                  <a:schemeClr val="lt1"/>
                </a:solidFill>
              </a:defRPr>
            </a:lvl2pPr>
            <a:lvl3pPr marL="1371600" lvl="2" indent="-311150" algn="l" rtl="0">
              <a:lnSpc>
                <a:spcPct val="150000"/>
              </a:lnSpc>
              <a:spcBef>
                <a:spcPts val="400"/>
              </a:spcBef>
              <a:spcAft>
                <a:spcPts val="0"/>
              </a:spcAft>
              <a:buClr>
                <a:schemeClr val="lt1"/>
              </a:buClr>
              <a:buSzPts val="1300"/>
              <a:buChar char="＞"/>
              <a:defRPr>
                <a:solidFill>
                  <a:schemeClr val="lt1"/>
                </a:solidFill>
              </a:defRPr>
            </a:lvl3pPr>
            <a:lvl4pPr marL="1828800" lvl="3" indent="-311150" algn="l" rtl="0">
              <a:lnSpc>
                <a:spcPct val="150000"/>
              </a:lnSpc>
              <a:spcBef>
                <a:spcPts val="400"/>
              </a:spcBef>
              <a:spcAft>
                <a:spcPts val="0"/>
              </a:spcAft>
              <a:buClr>
                <a:schemeClr val="lt1"/>
              </a:buClr>
              <a:buSzPts val="1300"/>
              <a:buChar char="o"/>
              <a:defRPr>
                <a:solidFill>
                  <a:schemeClr val="lt1"/>
                </a:solidFill>
              </a:defRPr>
            </a:lvl4pPr>
            <a:lvl5pPr marL="2286000" lvl="4" indent="-311150" algn="l" rtl="0">
              <a:lnSpc>
                <a:spcPct val="150000"/>
              </a:lnSpc>
              <a:spcBef>
                <a:spcPts val="400"/>
              </a:spcBef>
              <a:spcAft>
                <a:spcPts val="0"/>
              </a:spcAft>
              <a:buClr>
                <a:schemeClr val="lt1"/>
              </a:buClr>
              <a:buSzPts val="1300"/>
              <a:buChar char="＋"/>
              <a:defRPr>
                <a:solidFill>
                  <a:schemeClr val="lt1"/>
                </a:solidFill>
              </a:defRPr>
            </a:lvl5pPr>
            <a:lvl6pPr marL="2743200" lvl="5" indent="-317500" algn="l" rtl="0">
              <a:lnSpc>
                <a:spcPct val="90000"/>
              </a:lnSpc>
              <a:spcBef>
                <a:spcPts val="400"/>
              </a:spcBef>
              <a:spcAft>
                <a:spcPts val="0"/>
              </a:spcAft>
              <a:buClr>
                <a:schemeClr val="lt1"/>
              </a:buClr>
              <a:buSzPts val="1400"/>
              <a:buChar char="•"/>
              <a:defRPr sz="1400">
                <a:solidFill>
                  <a:schemeClr val="lt1"/>
                </a:solidFill>
              </a:defRPr>
            </a:lvl6pPr>
            <a:lvl7pPr marL="3200400" lvl="6" indent="-317500" algn="l" rtl="0">
              <a:lnSpc>
                <a:spcPct val="90000"/>
              </a:lnSpc>
              <a:spcBef>
                <a:spcPts val="400"/>
              </a:spcBef>
              <a:spcAft>
                <a:spcPts val="0"/>
              </a:spcAft>
              <a:buClr>
                <a:schemeClr val="lt1"/>
              </a:buClr>
              <a:buSzPts val="1400"/>
              <a:buChar char="•"/>
              <a:defRPr sz="1400">
                <a:solidFill>
                  <a:schemeClr val="lt1"/>
                </a:solidFill>
              </a:defRPr>
            </a:lvl7pPr>
            <a:lvl8pPr marL="3657600" lvl="7" indent="-317500" algn="l" rtl="0">
              <a:lnSpc>
                <a:spcPct val="90000"/>
              </a:lnSpc>
              <a:spcBef>
                <a:spcPts val="400"/>
              </a:spcBef>
              <a:spcAft>
                <a:spcPts val="0"/>
              </a:spcAft>
              <a:buClr>
                <a:schemeClr val="lt1"/>
              </a:buClr>
              <a:buSzPts val="1400"/>
              <a:buChar char="•"/>
              <a:defRPr sz="1400">
                <a:solidFill>
                  <a:schemeClr val="lt1"/>
                </a:solidFill>
              </a:defRPr>
            </a:lvl8pPr>
            <a:lvl9pPr marL="4114800" lvl="8" indent="-317500" algn="l" rtl="0">
              <a:lnSpc>
                <a:spcPct val="90000"/>
              </a:lnSpc>
              <a:spcBef>
                <a:spcPts val="400"/>
              </a:spcBef>
              <a:spcAft>
                <a:spcPts val="0"/>
              </a:spcAft>
              <a:buClr>
                <a:schemeClr val="lt1"/>
              </a:buClr>
              <a:buSzPts val="1400"/>
              <a:buChar char="•"/>
              <a:defRPr sz="1400">
                <a:solidFill>
                  <a:schemeClr val="lt1"/>
                </a:solidFill>
              </a:defRPr>
            </a:lvl9pPr>
          </a:lstStyle>
          <a:p>
            <a:endParaRPr/>
          </a:p>
        </p:txBody>
      </p:sp>
      <p:sp>
        <p:nvSpPr>
          <p:cNvPr id="188" name="Google Shape;188;p33"/>
          <p:cNvSpPr txBox="1">
            <a:spLocks noGrp="1"/>
          </p:cNvSpPr>
          <p:nvPr>
            <p:ph type="body" idx="13"/>
          </p:nvPr>
        </p:nvSpPr>
        <p:spPr>
          <a:xfrm>
            <a:off x="2683914" y="3756731"/>
            <a:ext cx="5256000" cy="614100"/>
          </a:xfrm>
          <a:prstGeom prst="rect">
            <a:avLst/>
          </a:prstGeom>
          <a:noFill/>
          <a:ln>
            <a:noFill/>
          </a:ln>
        </p:spPr>
        <p:txBody>
          <a:bodyPr spcFirstLastPara="1" wrap="square" lIns="34300" tIns="17125" rIns="34275" bIns="17125" anchor="t" anchorCtr="0">
            <a:noAutofit/>
          </a:bodyPr>
          <a:lstStyle>
            <a:lvl1pPr marL="457200" lvl="0" indent="-292100" rtl="0">
              <a:lnSpc>
                <a:spcPct val="150000"/>
              </a:lnSpc>
              <a:spcBef>
                <a:spcPts val="700"/>
              </a:spcBef>
              <a:spcAft>
                <a:spcPts val="0"/>
              </a:spcAft>
              <a:buSzPts val="10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Clr>
                <a:schemeClr val="lt1"/>
              </a:buClr>
              <a:buSzPts val="1000"/>
              <a:buChar char="●"/>
              <a:defRPr>
                <a:solidFill>
                  <a:schemeClr val="lt1"/>
                </a:solidFill>
              </a:defRPr>
            </a:lvl4pPr>
            <a:lvl5pPr marL="2286000" lvl="4" indent="-311150" rtl="0">
              <a:lnSpc>
                <a:spcPct val="150000"/>
              </a:lnSpc>
              <a:spcBef>
                <a:spcPts val="400"/>
              </a:spcBef>
              <a:spcAft>
                <a:spcPts val="0"/>
              </a:spcAft>
              <a:buClr>
                <a:schemeClr val="lt1"/>
              </a:buClr>
              <a:buSzPts val="1300"/>
              <a:buChar char="○"/>
              <a:defRPr>
                <a:solidFill>
                  <a:schemeClr val="lt1"/>
                </a:solidFill>
              </a:defRPr>
            </a:lvl5pPr>
            <a:lvl6pPr marL="2743200" lvl="5" indent="-311150" rtl="0">
              <a:lnSpc>
                <a:spcPct val="90000"/>
              </a:lnSpc>
              <a:spcBef>
                <a:spcPts val="400"/>
              </a:spcBef>
              <a:spcAft>
                <a:spcPts val="0"/>
              </a:spcAft>
              <a:buClr>
                <a:schemeClr val="lt1"/>
              </a:buClr>
              <a:buSzPts val="1300"/>
              <a:buChar char="■"/>
              <a:defRPr>
                <a:solidFill>
                  <a:schemeClr val="lt1"/>
                </a:solidFill>
              </a:defRPr>
            </a:lvl6pPr>
            <a:lvl7pPr marL="3200400" lvl="6" indent="-311150" rtl="0">
              <a:lnSpc>
                <a:spcPct val="90000"/>
              </a:lnSpc>
              <a:spcBef>
                <a:spcPts val="400"/>
              </a:spcBef>
              <a:spcAft>
                <a:spcPts val="0"/>
              </a:spcAft>
              <a:buClr>
                <a:schemeClr val="lt1"/>
              </a:buClr>
              <a:buSzPts val="1300"/>
              <a:buChar char="●"/>
              <a:defRPr>
                <a:solidFill>
                  <a:schemeClr val="lt1"/>
                </a:solidFill>
              </a:defRPr>
            </a:lvl7pPr>
            <a:lvl8pPr marL="3657600" lvl="7" indent="-311150" rtl="0">
              <a:lnSpc>
                <a:spcPct val="90000"/>
              </a:lnSpc>
              <a:spcBef>
                <a:spcPts val="400"/>
              </a:spcBef>
              <a:spcAft>
                <a:spcPts val="0"/>
              </a:spcAft>
              <a:buClr>
                <a:schemeClr val="lt1"/>
              </a:buClr>
              <a:buSzPts val="1300"/>
              <a:buChar char="○"/>
              <a:defRPr>
                <a:solidFill>
                  <a:schemeClr val="lt1"/>
                </a:solidFill>
              </a:defRPr>
            </a:lvl8pPr>
            <a:lvl9pPr marL="4114800" lvl="8" indent="-311150" rtl="0">
              <a:lnSpc>
                <a:spcPct val="90000"/>
              </a:lnSpc>
              <a:spcBef>
                <a:spcPts val="400"/>
              </a:spcBef>
              <a:spcAft>
                <a:spcPts val="0"/>
              </a:spcAft>
              <a:buClr>
                <a:schemeClr val="lt1"/>
              </a:buClr>
              <a:buSzPts val="1300"/>
              <a:buChar char="■"/>
              <a:defRPr>
                <a:solidFill>
                  <a:schemeClr val="lt1"/>
                </a:solidFill>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ext: Stat">
  <p:cSld name="Text: Stat">
    <p:spTree>
      <p:nvGrpSpPr>
        <p:cNvPr id="1" name="Shape 189"/>
        <p:cNvGrpSpPr/>
        <p:nvPr/>
      </p:nvGrpSpPr>
      <p:grpSpPr>
        <a:xfrm>
          <a:off x="0" y="0"/>
          <a:ext cx="0" cy="0"/>
          <a:chOff x="0" y="0"/>
          <a:chExt cx="0" cy="0"/>
        </a:xfrm>
      </p:grpSpPr>
      <p:sp>
        <p:nvSpPr>
          <p:cNvPr id="190" name="Google Shape;190;p34"/>
          <p:cNvSpPr txBox="1">
            <a:spLocks noGrp="1"/>
          </p:cNvSpPr>
          <p:nvPr>
            <p:ph type="title"/>
          </p:nvPr>
        </p:nvSpPr>
        <p:spPr>
          <a:xfrm>
            <a:off x="628650" y="1317458"/>
            <a:ext cx="7886700" cy="1921500"/>
          </a:xfrm>
          <a:prstGeom prst="rect">
            <a:avLst/>
          </a:prstGeom>
          <a:noFill/>
          <a:ln>
            <a:noFill/>
          </a:ln>
        </p:spPr>
        <p:txBody>
          <a:bodyPr spcFirstLastPara="1" wrap="square" lIns="34275" tIns="17125" rIns="34275" bIns="17125" anchor="b" anchorCtr="0">
            <a:noAutofit/>
          </a:bodyPr>
          <a:lstStyle>
            <a:lvl1pPr lvl="0" algn="ctr" rtl="0">
              <a:lnSpc>
                <a:spcPct val="90000"/>
              </a:lnSpc>
              <a:spcBef>
                <a:spcPts val="0"/>
              </a:spcBef>
              <a:spcAft>
                <a:spcPts val="0"/>
              </a:spcAft>
              <a:buClr>
                <a:schemeClr val="accent1"/>
              </a:buClr>
              <a:buSzPts val="11300"/>
              <a:buFont typeface="Arial"/>
              <a:buNone/>
              <a:defRPr sz="11300">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1" name="Google Shape;191;p34"/>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92" name="Google Shape;192;p34"/>
          <p:cNvSpPr txBox="1">
            <a:spLocks noGrp="1"/>
          </p:cNvSpPr>
          <p:nvPr>
            <p:ph type="body" idx="1"/>
          </p:nvPr>
        </p:nvSpPr>
        <p:spPr>
          <a:xfrm>
            <a:off x="2489900" y="3338256"/>
            <a:ext cx="4164300" cy="282300"/>
          </a:xfrm>
          <a:prstGeom prst="rect">
            <a:avLst/>
          </a:prstGeom>
          <a:noFill/>
          <a:ln>
            <a:noFill/>
          </a:ln>
        </p:spPr>
        <p:txBody>
          <a:bodyPr spcFirstLastPara="1" wrap="square" lIns="34275" tIns="0" rIns="34275" bIns="17125" anchor="t" anchorCtr="0">
            <a:noAutofit/>
          </a:bodyPr>
          <a:lstStyle>
            <a:lvl1pPr marL="457200" lvl="0" indent="-228600" algn="ctr" rtl="0">
              <a:lnSpc>
                <a:spcPct val="150000"/>
              </a:lnSpc>
              <a:spcBef>
                <a:spcPts val="700"/>
              </a:spcBef>
              <a:spcAft>
                <a:spcPts val="0"/>
              </a:spcAft>
              <a:buClr>
                <a:schemeClr val="dk1"/>
              </a:buClr>
              <a:buSzPts val="1000"/>
              <a:buNone/>
              <a:defRPr sz="1000" b="1">
                <a:solidFill>
                  <a:schemeClr val="dk1"/>
                </a:solidFill>
              </a:defRPr>
            </a:lvl1pPr>
            <a:lvl2pPr marL="914400" lvl="1" indent="-292100" algn="ctr" rtl="0">
              <a:lnSpc>
                <a:spcPct val="150000"/>
              </a:lnSpc>
              <a:spcBef>
                <a:spcPts val="400"/>
              </a:spcBef>
              <a:spcAft>
                <a:spcPts val="0"/>
              </a:spcAft>
              <a:buClr>
                <a:schemeClr val="dk1"/>
              </a:buClr>
              <a:buSzPts val="1000"/>
              <a:buChar char="­"/>
              <a:defRPr sz="1000" b="1">
                <a:solidFill>
                  <a:schemeClr val="dk1"/>
                </a:solidFill>
              </a:defRPr>
            </a:lvl2pPr>
            <a:lvl3pPr marL="1371600" lvl="2" indent="-292100" algn="ctr" rtl="0">
              <a:lnSpc>
                <a:spcPct val="150000"/>
              </a:lnSpc>
              <a:spcBef>
                <a:spcPts val="400"/>
              </a:spcBef>
              <a:spcAft>
                <a:spcPts val="0"/>
              </a:spcAft>
              <a:buClr>
                <a:schemeClr val="dk1"/>
              </a:buClr>
              <a:buSzPts val="1000"/>
              <a:buChar char="­"/>
              <a:defRPr sz="1000" b="1">
                <a:solidFill>
                  <a:schemeClr val="dk1"/>
                </a:solidFill>
              </a:defRPr>
            </a:lvl3pPr>
            <a:lvl4pPr marL="1828800" lvl="3" indent="-292100" algn="ctr" rtl="0">
              <a:lnSpc>
                <a:spcPct val="150000"/>
              </a:lnSpc>
              <a:spcBef>
                <a:spcPts val="400"/>
              </a:spcBef>
              <a:spcAft>
                <a:spcPts val="0"/>
              </a:spcAft>
              <a:buClr>
                <a:schemeClr val="lt1"/>
              </a:buClr>
              <a:buSzPts val="1000"/>
              <a:buChar char="o"/>
              <a:defRPr sz="1000">
                <a:solidFill>
                  <a:schemeClr val="lt1"/>
                </a:solidFill>
              </a:defRPr>
            </a:lvl4pPr>
            <a:lvl5pPr marL="2286000" lvl="4" indent="-292100" algn="ctr" rtl="0">
              <a:lnSpc>
                <a:spcPct val="150000"/>
              </a:lnSpc>
              <a:spcBef>
                <a:spcPts val="400"/>
              </a:spcBef>
              <a:spcAft>
                <a:spcPts val="0"/>
              </a:spcAft>
              <a:buClr>
                <a:schemeClr val="lt1"/>
              </a:buClr>
              <a:buSzPts val="1000"/>
              <a:buChar char="＋"/>
              <a:defRPr sz="1000">
                <a:solidFill>
                  <a:schemeClr val="lt1"/>
                </a:solidFill>
              </a:defRPr>
            </a:lvl5pPr>
            <a:lvl6pPr marL="2743200" lvl="5" indent="-292100" algn="ctr" rtl="0">
              <a:lnSpc>
                <a:spcPct val="90000"/>
              </a:lnSpc>
              <a:spcBef>
                <a:spcPts val="400"/>
              </a:spcBef>
              <a:spcAft>
                <a:spcPts val="0"/>
              </a:spcAft>
              <a:buClr>
                <a:schemeClr val="lt1"/>
              </a:buClr>
              <a:buSzPts val="1000"/>
              <a:buChar char="•"/>
              <a:defRPr sz="1000">
                <a:solidFill>
                  <a:schemeClr val="lt1"/>
                </a:solidFill>
              </a:defRPr>
            </a:lvl6pPr>
            <a:lvl7pPr marL="3200400" lvl="6" indent="-292100" algn="ctr" rtl="0">
              <a:lnSpc>
                <a:spcPct val="90000"/>
              </a:lnSpc>
              <a:spcBef>
                <a:spcPts val="400"/>
              </a:spcBef>
              <a:spcAft>
                <a:spcPts val="0"/>
              </a:spcAft>
              <a:buClr>
                <a:schemeClr val="lt1"/>
              </a:buClr>
              <a:buSzPts val="1000"/>
              <a:buChar char="•"/>
              <a:defRPr sz="1000">
                <a:solidFill>
                  <a:schemeClr val="lt1"/>
                </a:solidFill>
              </a:defRPr>
            </a:lvl7pPr>
            <a:lvl8pPr marL="3657600" lvl="7" indent="-292100" algn="ctr" rtl="0">
              <a:lnSpc>
                <a:spcPct val="90000"/>
              </a:lnSpc>
              <a:spcBef>
                <a:spcPts val="400"/>
              </a:spcBef>
              <a:spcAft>
                <a:spcPts val="0"/>
              </a:spcAft>
              <a:buClr>
                <a:schemeClr val="lt1"/>
              </a:buClr>
              <a:buSzPts val="1000"/>
              <a:buChar char="•"/>
              <a:defRPr sz="1000">
                <a:solidFill>
                  <a:schemeClr val="lt1"/>
                </a:solidFill>
              </a:defRPr>
            </a:lvl8pPr>
            <a:lvl9pPr marL="4114800" lvl="8" indent="-292100" algn="ctr" rtl="0">
              <a:lnSpc>
                <a:spcPct val="90000"/>
              </a:lnSpc>
              <a:spcBef>
                <a:spcPts val="400"/>
              </a:spcBef>
              <a:spcAft>
                <a:spcPts val="0"/>
              </a:spcAft>
              <a:buClr>
                <a:schemeClr val="lt1"/>
              </a:buClr>
              <a:buSzPts val="1000"/>
              <a:buChar char="•"/>
              <a:defRPr sz="1000">
                <a:solidFill>
                  <a:schemeClr val="lt1"/>
                </a:solidFill>
              </a:defRPr>
            </a:lvl9pPr>
          </a:lstStyle>
          <a:p>
            <a:endParaRPr/>
          </a:p>
        </p:txBody>
      </p:sp>
      <p:sp>
        <p:nvSpPr>
          <p:cNvPr id="193" name="Google Shape;193;p34"/>
          <p:cNvSpPr/>
          <p:nvPr/>
        </p:nvSpPr>
        <p:spPr>
          <a:xfrm>
            <a:off x="111263" y="4137050"/>
            <a:ext cx="1021800" cy="951000"/>
          </a:xfrm>
          <a:prstGeom prst="rect">
            <a:avLst/>
          </a:prstGeom>
          <a:solidFill>
            <a:srgbClr val="FFFFFF"/>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ext: Timeline + Paragraph 4">
  <p:cSld name="Text: Timeline + Paragraph 4">
    <p:spTree>
      <p:nvGrpSpPr>
        <p:cNvPr id="1" name="Shape 194"/>
        <p:cNvGrpSpPr/>
        <p:nvPr/>
      </p:nvGrpSpPr>
      <p:grpSpPr>
        <a:xfrm>
          <a:off x="0" y="0"/>
          <a:ext cx="0" cy="0"/>
          <a:chOff x="0" y="0"/>
          <a:chExt cx="0" cy="0"/>
        </a:xfrm>
      </p:grpSpPr>
      <p:sp>
        <p:nvSpPr>
          <p:cNvPr id="195" name="Google Shape;195;p35"/>
          <p:cNvSpPr txBox="1">
            <a:spLocks noGrp="1"/>
          </p:cNvSpPr>
          <p:nvPr>
            <p:ph type="body" idx="1"/>
          </p:nvPr>
        </p:nvSpPr>
        <p:spPr>
          <a:xfrm>
            <a:off x="6565358" y="2726875"/>
            <a:ext cx="1479000" cy="268800"/>
          </a:xfrm>
          <a:prstGeom prst="rect">
            <a:avLst/>
          </a:prstGeom>
          <a:noFill/>
          <a:ln>
            <a:noFill/>
          </a:ln>
        </p:spPr>
        <p:txBody>
          <a:bodyPr spcFirstLastPara="1" wrap="square" lIns="34275" tIns="0" rIns="34275" bIns="17125" anchor="t" anchorCtr="0">
            <a:noAutofit/>
          </a:bodyPr>
          <a:lstStyle>
            <a:lvl1pPr marL="457200" lvl="0" indent="-228600" algn="r" rtl="0">
              <a:lnSpc>
                <a:spcPct val="150000"/>
              </a:lnSpc>
              <a:spcBef>
                <a:spcPts val="700"/>
              </a:spcBef>
              <a:spcAft>
                <a:spcPts val="0"/>
              </a:spcAft>
              <a:buSzPts val="1300"/>
              <a:buNone/>
              <a:defRPr b="1">
                <a:solidFill>
                  <a:schemeClr val="accent1"/>
                </a:solidFill>
              </a:defRPr>
            </a:lvl1pPr>
            <a:lvl2pPr marL="914400" lvl="1" indent="-311150" algn="r" rtl="0">
              <a:lnSpc>
                <a:spcPct val="150000"/>
              </a:lnSpc>
              <a:spcBef>
                <a:spcPts val="400"/>
              </a:spcBef>
              <a:spcAft>
                <a:spcPts val="0"/>
              </a:spcAft>
              <a:buClr>
                <a:schemeClr val="lt1"/>
              </a:buClr>
              <a:buSzPts val="1300"/>
              <a:buChar char="＋"/>
              <a:defRPr>
                <a:solidFill>
                  <a:schemeClr val="lt1"/>
                </a:solidFill>
              </a:defRPr>
            </a:lvl2pPr>
            <a:lvl3pPr marL="1371600" lvl="2" indent="-311150" algn="r" rtl="0">
              <a:lnSpc>
                <a:spcPct val="150000"/>
              </a:lnSpc>
              <a:spcBef>
                <a:spcPts val="400"/>
              </a:spcBef>
              <a:spcAft>
                <a:spcPts val="0"/>
              </a:spcAft>
              <a:buClr>
                <a:schemeClr val="lt1"/>
              </a:buClr>
              <a:buSzPts val="1300"/>
              <a:buChar char="＞"/>
              <a:defRPr>
                <a:solidFill>
                  <a:schemeClr val="lt1"/>
                </a:solidFill>
              </a:defRPr>
            </a:lvl3pPr>
            <a:lvl4pPr marL="1828800" lvl="3" indent="-311150" algn="r" rtl="0">
              <a:lnSpc>
                <a:spcPct val="150000"/>
              </a:lnSpc>
              <a:spcBef>
                <a:spcPts val="400"/>
              </a:spcBef>
              <a:spcAft>
                <a:spcPts val="0"/>
              </a:spcAft>
              <a:buClr>
                <a:schemeClr val="lt1"/>
              </a:buClr>
              <a:buSzPts val="1300"/>
              <a:buChar char="o"/>
              <a:defRPr>
                <a:solidFill>
                  <a:schemeClr val="lt1"/>
                </a:solidFill>
              </a:defRPr>
            </a:lvl4pPr>
            <a:lvl5pPr marL="2286000" lvl="4" indent="-311150" algn="r" rtl="0">
              <a:lnSpc>
                <a:spcPct val="150000"/>
              </a:lnSpc>
              <a:spcBef>
                <a:spcPts val="400"/>
              </a:spcBef>
              <a:spcAft>
                <a:spcPts val="0"/>
              </a:spcAft>
              <a:buClr>
                <a:schemeClr val="lt1"/>
              </a:buClr>
              <a:buSzPts val="1300"/>
              <a:buChar char="＋"/>
              <a:defRPr>
                <a:solidFill>
                  <a:schemeClr val="lt1"/>
                </a:solidFill>
              </a:defRPr>
            </a:lvl5pPr>
            <a:lvl6pPr marL="2743200" lvl="5" indent="-311150" algn="r" rtl="0">
              <a:lnSpc>
                <a:spcPct val="90000"/>
              </a:lnSpc>
              <a:spcBef>
                <a:spcPts val="400"/>
              </a:spcBef>
              <a:spcAft>
                <a:spcPts val="0"/>
              </a:spcAft>
              <a:buClr>
                <a:schemeClr val="lt1"/>
              </a:buClr>
              <a:buSzPts val="1300"/>
              <a:buChar char="•"/>
              <a:defRPr>
                <a:solidFill>
                  <a:schemeClr val="lt1"/>
                </a:solidFill>
              </a:defRPr>
            </a:lvl6pPr>
            <a:lvl7pPr marL="3200400" lvl="6" indent="-311150" algn="r" rtl="0">
              <a:lnSpc>
                <a:spcPct val="90000"/>
              </a:lnSpc>
              <a:spcBef>
                <a:spcPts val="400"/>
              </a:spcBef>
              <a:spcAft>
                <a:spcPts val="0"/>
              </a:spcAft>
              <a:buClr>
                <a:schemeClr val="lt1"/>
              </a:buClr>
              <a:buSzPts val="1300"/>
              <a:buChar char="•"/>
              <a:defRPr>
                <a:solidFill>
                  <a:schemeClr val="lt1"/>
                </a:solidFill>
              </a:defRPr>
            </a:lvl7pPr>
            <a:lvl8pPr marL="3657600" lvl="7" indent="-311150" algn="r" rtl="0">
              <a:lnSpc>
                <a:spcPct val="90000"/>
              </a:lnSpc>
              <a:spcBef>
                <a:spcPts val="400"/>
              </a:spcBef>
              <a:spcAft>
                <a:spcPts val="0"/>
              </a:spcAft>
              <a:buClr>
                <a:schemeClr val="lt1"/>
              </a:buClr>
              <a:buSzPts val="1300"/>
              <a:buChar char="•"/>
              <a:defRPr>
                <a:solidFill>
                  <a:schemeClr val="lt1"/>
                </a:solidFill>
              </a:defRPr>
            </a:lvl8pPr>
            <a:lvl9pPr marL="4114800" lvl="8" indent="-311150" algn="r"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196" name="Google Shape;196;p35"/>
          <p:cNvSpPr txBox="1">
            <a:spLocks noGrp="1"/>
          </p:cNvSpPr>
          <p:nvPr>
            <p:ph type="body" idx="2"/>
          </p:nvPr>
        </p:nvSpPr>
        <p:spPr>
          <a:xfrm>
            <a:off x="4586459" y="2726875"/>
            <a:ext cx="1479000" cy="268800"/>
          </a:xfrm>
          <a:prstGeom prst="rect">
            <a:avLst/>
          </a:prstGeom>
          <a:noFill/>
          <a:ln>
            <a:noFill/>
          </a:ln>
        </p:spPr>
        <p:txBody>
          <a:bodyPr spcFirstLastPara="1" wrap="square" lIns="34275" tIns="0" rIns="34275" bIns="17125" anchor="t" anchorCtr="0">
            <a:noAutofit/>
          </a:bodyPr>
          <a:lstStyle>
            <a:lvl1pPr marL="457200" lvl="0" indent="-228600" algn="r" rtl="0">
              <a:lnSpc>
                <a:spcPct val="150000"/>
              </a:lnSpc>
              <a:spcBef>
                <a:spcPts val="700"/>
              </a:spcBef>
              <a:spcAft>
                <a:spcPts val="0"/>
              </a:spcAft>
              <a:buSzPts val="1300"/>
              <a:buNone/>
              <a:defRPr b="1">
                <a:solidFill>
                  <a:schemeClr val="accent1"/>
                </a:solidFill>
              </a:defRPr>
            </a:lvl1pPr>
            <a:lvl2pPr marL="914400" lvl="1" indent="-311150" algn="r" rtl="0">
              <a:lnSpc>
                <a:spcPct val="150000"/>
              </a:lnSpc>
              <a:spcBef>
                <a:spcPts val="400"/>
              </a:spcBef>
              <a:spcAft>
                <a:spcPts val="0"/>
              </a:spcAft>
              <a:buClr>
                <a:schemeClr val="lt1"/>
              </a:buClr>
              <a:buSzPts val="1300"/>
              <a:buChar char="＋"/>
              <a:defRPr>
                <a:solidFill>
                  <a:schemeClr val="lt1"/>
                </a:solidFill>
              </a:defRPr>
            </a:lvl2pPr>
            <a:lvl3pPr marL="1371600" lvl="2" indent="-311150" algn="r" rtl="0">
              <a:lnSpc>
                <a:spcPct val="150000"/>
              </a:lnSpc>
              <a:spcBef>
                <a:spcPts val="400"/>
              </a:spcBef>
              <a:spcAft>
                <a:spcPts val="0"/>
              </a:spcAft>
              <a:buClr>
                <a:schemeClr val="lt1"/>
              </a:buClr>
              <a:buSzPts val="1300"/>
              <a:buChar char="＞"/>
              <a:defRPr>
                <a:solidFill>
                  <a:schemeClr val="lt1"/>
                </a:solidFill>
              </a:defRPr>
            </a:lvl3pPr>
            <a:lvl4pPr marL="1828800" lvl="3" indent="-311150" algn="r" rtl="0">
              <a:lnSpc>
                <a:spcPct val="150000"/>
              </a:lnSpc>
              <a:spcBef>
                <a:spcPts val="400"/>
              </a:spcBef>
              <a:spcAft>
                <a:spcPts val="0"/>
              </a:spcAft>
              <a:buClr>
                <a:schemeClr val="lt1"/>
              </a:buClr>
              <a:buSzPts val="1300"/>
              <a:buChar char="o"/>
              <a:defRPr>
                <a:solidFill>
                  <a:schemeClr val="lt1"/>
                </a:solidFill>
              </a:defRPr>
            </a:lvl4pPr>
            <a:lvl5pPr marL="2286000" lvl="4" indent="-311150" algn="r" rtl="0">
              <a:lnSpc>
                <a:spcPct val="150000"/>
              </a:lnSpc>
              <a:spcBef>
                <a:spcPts val="400"/>
              </a:spcBef>
              <a:spcAft>
                <a:spcPts val="0"/>
              </a:spcAft>
              <a:buClr>
                <a:schemeClr val="lt1"/>
              </a:buClr>
              <a:buSzPts val="1300"/>
              <a:buChar char="＋"/>
              <a:defRPr>
                <a:solidFill>
                  <a:schemeClr val="lt1"/>
                </a:solidFill>
              </a:defRPr>
            </a:lvl5pPr>
            <a:lvl6pPr marL="2743200" lvl="5" indent="-311150" algn="r" rtl="0">
              <a:lnSpc>
                <a:spcPct val="90000"/>
              </a:lnSpc>
              <a:spcBef>
                <a:spcPts val="400"/>
              </a:spcBef>
              <a:spcAft>
                <a:spcPts val="0"/>
              </a:spcAft>
              <a:buClr>
                <a:schemeClr val="lt1"/>
              </a:buClr>
              <a:buSzPts val="1300"/>
              <a:buChar char="•"/>
              <a:defRPr>
                <a:solidFill>
                  <a:schemeClr val="lt1"/>
                </a:solidFill>
              </a:defRPr>
            </a:lvl6pPr>
            <a:lvl7pPr marL="3200400" lvl="6" indent="-311150" algn="r" rtl="0">
              <a:lnSpc>
                <a:spcPct val="90000"/>
              </a:lnSpc>
              <a:spcBef>
                <a:spcPts val="400"/>
              </a:spcBef>
              <a:spcAft>
                <a:spcPts val="0"/>
              </a:spcAft>
              <a:buClr>
                <a:schemeClr val="lt1"/>
              </a:buClr>
              <a:buSzPts val="1300"/>
              <a:buChar char="•"/>
              <a:defRPr>
                <a:solidFill>
                  <a:schemeClr val="lt1"/>
                </a:solidFill>
              </a:defRPr>
            </a:lvl7pPr>
            <a:lvl8pPr marL="3657600" lvl="7" indent="-311150" algn="r" rtl="0">
              <a:lnSpc>
                <a:spcPct val="90000"/>
              </a:lnSpc>
              <a:spcBef>
                <a:spcPts val="400"/>
              </a:spcBef>
              <a:spcAft>
                <a:spcPts val="0"/>
              </a:spcAft>
              <a:buClr>
                <a:schemeClr val="lt1"/>
              </a:buClr>
              <a:buSzPts val="1300"/>
              <a:buChar char="•"/>
              <a:defRPr>
                <a:solidFill>
                  <a:schemeClr val="lt1"/>
                </a:solidFill>
              </a:defRPr>
            </a:lvl8pPr>
            <a:lvl9pPr marL="4114800" lvl="8" indent="-311150" algn="r"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197" name="Google Shape;197;p35"/>
          <p:cNvSpPr txBox="1">
            <a:spLocks noGrp="1"/>
          </p:cNvSpPr>
          <p:nvPr>
            <p:ph type="body" idx="3"/>
          </p:nvPr>
        </p:nvSpPr>
        <p:spPr>
          <a:xfrm>
            <a:off x="6565353" y="3036766"/>
            <a:ext cx="1479000" cy="701700"/>
          </a:xfrm>
          <a:prstGeom prst="rect">
            <a:avLst/>
          </a:prstGeom>
          <a:noFill/>
          <a:ln>
            <a:noFill/>
          </a:ln>
        </p:spPr>
        <p:txBody>
          <a:bodyPr spcFirstLastPara="1" wrap="square" lIns="34275" tIns="17125" rIns="34275" bIns="17125" anchor="t" anchorCtr="0">
            <a:noAutofit/>
          </a:bodyPr>
          <a:lstStyle>
            <a:lvl1pPr marL="457200" lvl="0" indent="-304800" algn="r" rtl="0">
              <a:lnSpc>
                <a:spcPct val="150000"/>
              </a:lnSpc>
              <a:spcBef>
                <a:spcPts val="700"/>
              </a:spcBef>
              <a:spcAft>
                <a:spcPts val="0"/>
              </a:spcAft>
              <a:buSzPts val="1200"/>
              <a:buChar char="＋"/>
              <a:defRPr sz="1200"/>
            </a:lvl1pPr>
            <a:lvl2pPr marL="914400" lvl="1" indent="-292100" algn="r" rtl="0">
              <a:lnSpc>
                <a:spcPct val="150000"/>
              </a:lnSpc>
              <a:spcBef>
                <a:spcPts val="400"/>
              </a:spcBef>
              <a:spcAft>
                <a:spcPts val="0"/>
              </a:spcAft>
              <a:buSzPts val="1000"/>
              <a:buChar char="＋"/>
              <a:defRPr sz="1200"/>
            </a:lvl2pPr>
            <a:lvl3pPr marL="1371600" lvl="2" indent="-292100" algn="r" rtl="0">
              <a:lnSpc>
                <a:spcPct val="150000"/>
              </a:lnSpc>
              <a:spcBef>
                <a:spcPts val="400"/>
              </a:spcBef>
              <a:spcAft>
                <a:spcPts val="0"/>
              </a:spcAft>
              <a:buSzPts val="1000"/>
              <a:buChar char="＋"/>
              <a:defRPr sz="1200"/>
            </a:lvl3pPr>
            <a:lvl4pPr marL="1828800" lvl="3" indent="-304800" algn="r" rtl="0">
              <a:lnSpc>
                <a:spcPct val="150000"/>
              </a:lnSpc>
              <a:spcBef>
                <a:spcPts val="400"/>
              </a:spcBef>
              <a:spcAft>
                <a:spcPts val="0"/>
              </a:spcAft>
              <a:buClr>
                <a:schemeClr val="lt1"/>
              </a:buClr>
              <a:buSzPts val="1200"/>
              <a:buChar char="●"/>
              <a:defRPr sz="1200">
                <a:solidFill>
                  <a:schemeClr val="lt1"/>
                </a:solidFill>
              </a:defRPr>
            </a:lvl4pPr>
            <a:lvl5pPr marL="2286000" lvl="4" indent="-304800" algn="r" rtl="0">
              <a:lnSpc>
                <a:spcPct val="150000"/>
              </a:lnSpc>
              <a:spcBef>
                <a:spcPts val="400"/>
              </a:spcBef>
              <a:spcAft>
                <a:spcPts val="0"/>
              </a:spcAft>
              <a:buClr>
                <a:schemeClr val="lt1"/>
              </a:buClr>
              <a:buSzPts val="1200"/>
              <a:buChar char="○"/>
              <a:defRPr sz="1200">
                <a:solidFill>
                  <a:schemeClr val="lt1"/>
                </a:solidFill>
              </a:defRPr>
            </a:lvl5pPr>
            <a:lvl6pPr marL="2743200" lvl="5" indent="-304800" algn="r" rtl="0">
              <a:lnSpc>
                <a:spcPct val="90000"/>
              </a:lnSpc>
              <a:spcBef>
                <a:spcPts val="400"/>
              </a:spcBef>
              <a:spcAft>
                <a:spcPts val="0"/>
              </a:spcAft>
              <a:buClr>
                <a:schemeClr val="lt1"/>
              </a:buClr>
              <a:buSzPts val="1200"/>
              <a:buChar char="■"/>
              <a:defRPr sz="1200">
                <a:solidFill>
                  <a:schemeClr val="lt1"/>
                </a:solidFill>
              </a:defRPr>
            </a:lvl6pPr>
            <a:lvl7pPr marL="3200400" lvl="6" indent="-304800" algn="r" rtl="0">
              <a:lnSpc>
                <a:spcPct val="90000"/>
              </a:lnSpc>
              <a:spcBef>
                <a:spcPts val="400"/>
              </a:spcBef>
              <a:spcAft>
                <a:spcPts val="0"/>
              </a:spcAft>
              <a:buClr>
                <a:schemeClr val="lt1"/>
              </a:buClr>
              <a:buSzPts val="1200"/>
              <a:buChar char="●"/>
              <a:defRPr sz="1200">
                <a:solidFill>
                  <a:schemeClr val="lt1"/>
                </a:solidFill>
              </a:defRPr>
            </a:lvl7pPr>
            <a:lvl8pPr marL="3657600" lvl="7" indent="-304800" algn="r" rtl="0">
              <a:lnSpc>
                <a:spcPct val="90000"/>
              </a:lnSpc>
              <a:spcBef>
                <a:spcPts val="400"/>
              </a:spcBef>
              <a:spcAft>
                <a:spcPts val="0"/>
              </a:spcAft>
              <a:buClr>
                <a:schemeClr val="lt1"/>
              </a:buClr>
              <a:buSzPts val="1200"/>
              <a:buChar char="○"/>
              <a:defRPr sz="1200">
                <a:solidFill>
                  <a:schemeClr val="lt1"/>
                </a:solidFill>
              </a:defRPr>
            </a:lvl8pPr>
            <a:lvl9pPr marL="4114800" lvl="8" indent="-304800" algn="r" rtl="0">
              <a:lnSpc>
                <a:spcPct val="90000"/>
              </a:lnSpc>
              <a:spcBef>
                <a:spcPts val="400"/>
              </a:spcBef>
              <a:spcAft>
                <a:spcPts val="0"/>
              </a:spcAft>
              <a:buClr>
                <a:schemeClr val="lt1"/>
              </a:buClr>
              <a:buSzPts val="1200"/>
              <a:buChar char="■"/>
              <a:defRPr sz="1200">
                <a:solidFill>
                  <a:schemeClr val="lt1"/>
                </a:solidFill>
              </a:defRPr>
            </a:lvl9pPr>
          </a:lstStyle>
          <a:p>
            <a:endParaRPr/>
          </a:p>
        </p:txBody>
      </p:sp>
      <p:sp>
        <p:nvSpPr>
          <p:cNvPr id="198" name="Google Shape;198;p35"/>
          <p:cNvSpPr txBox="1">
            <a:spLocks noGrp="1"/>
          </p:cNvSpPr>
          <p:nvPr>
            <p:ph type="body" idx="4"/>
          </p:nvPr>
        </p:nvSpPr>
        <p:spPr>
          <a:xfrm>
            <a:off x="4586454" y="3036766"/>
            <a:ext cx="1479000" cy="701700"/>
          </a:xfrm>
          <a:prstGeom prst="rect">
            <a:avLst/>
          </a:prstGeom>
          <a:noFill/>
          <a:ln>
            <a:noFill/>
          </a:ln>
        </p:spPr>
        <p:txBody>
          <a:bodyPr spcFirstLastPara="1" wrap="square" lIns="34275" tIns="17125" rIns="34275" bIns="17125" anchor="t" anchorCtr="0">
            <a:noAutofit/>
          </a:bodyPr>
          <a:lstStyle>
            <a:lvl1pPr marL="457200" lvl="0" indent="-304800" algn="r" rtl="0">
              <a:lnSpc>
                <a:spcPct val="150000"/>
              </a:lnSpc>
              <a:spcBef>
                <a:spcPts val="700"/>
              </a:spcBef>
              <a:spcAft>
                <a:spcPts val="0"/>
              </a:spcAft>
              <a:buSzPts val="1200"/>
              <a:buChar char="＋"/>
              <a:defRPr sz="1200"/>
            </a:lvl1pPr>
            <a:lvl2pPr marL="914400" lvl="1" indent="-292100" algn="r" rtl="0">
              <a:lnSpc>
                <a:spcPct val="150000"/>
              </a:lnSpc>
              <a:spcBef>
                <a:spcPts val="400"/>
              </a:spcBef>
              <a:spcAft>
                <a:spcPts val="0"/>
              </a:spcAft>
              <a:buSzPts val="1000"/>
              <a:buChar char="＋"/>
              <a:defRPr sz="1200"/>
            </a:lvl2pPr>
            <a:lvl3pPr marL="1371600" lvl="2" indent="-292100" algn="r" rtl="0">
              <a:lnSpc>
                <a:spcPct val="150000"/>
              </a:lnSpc>
              <a:spcBef>
                <a:spcPts val="400"/>
              </a:spcBef>
              <a:spcAft>
                <a:spcPts val="0"/>
              </a:spcAft>
              <a:buSzPts val="1000"/>
              <a:buChar char="＋"/>
              <a:defRPr sz="1200"/>
            </a:lvl3pPr>
            <a:lvl4pPr marL="1828800" lvl="3" indent="-304800" algn="r" rtl="0">
              <a:lnSpc>
                <a:spcPct val="150000"/>
              </a:lnSpc>
              <a:spcBef>
                <a:spcPts val="400"/>
              </a:spcBef>
              <a:spcAft>
                <a:spcPts val="0"/>
              </a:spcAft>
              <a:buClr>
                <a:schemeClr val="lt1"/>
              </a:buClr>
              <a:buSzPts val="1200"/>
              <a:buChar char="●"/>
              <a:defRPr sz="1200">
                <a:solidFill>
                  <a:schemeClr val="lt1"/>
                </a:solidFill>
              </a:defRPr>
            </a:lvl4pPr>
            <a:lvl5pPr marL="2286000" lvl="4" indent="-304800" algn="r" rtl="0">
              <a:lnSpc>
                <a:spcPct val="150000"/>
              </a:lnSpc>
              <a:spcBef>
                <a:spcPts val="400"/>
              </a:spcBef>
              <a:spcAft>
                <a:spcPts val="0"/>
              </a:spcAft>
              <a:buClr>
                <a:schemeClr val="lt1"/>
              </a:buClr>
              <a:buSzPts val="1200"/>
              <a:buChar char="○"/>
              <a:defRPr sz="1200">
                <a:solidFill>
                  <a:schemeClr val="lt1"/>
                </a:solidFill>
              </a:defRPr>
            </a:lvl5pPr>
            <a:lvl6pPr marL="2743200" lvl="5" indent="-304800" algn="r" rtl="0">
              <a:lnSpc>
                <a:spcPct val="90000"/>
              </a:lnSpc>
              <a:spcBef>
                <a:spcPts val="400"/>
              </a:spcBef>
              <a:spcAft>
                <a:spcPts val="0"/>
              </a:spcAft>
              <a:buClr>
                <a:schemeClr val="lt1"/>
              </a:buClr>
              <a:buSzPts val="1200"/>
              <a:buChar char="■"/>
              <a:defRPr sz="1200">
                <a:solidFill>
                  <a:schemeClr val="lt1"/>
                </a:solidFill>
              </a:defRPr>
            </a:lvl6pPr>
            <a:lvl7pPr marL="3200400" lvl="6" indent="-304800" algn="r" rtl="0">
              <a:lnSpc>
                <a:spcPct val="90000"/>
              </a:lnSpc>
              <a:spcBef>
                <a:spcPts val="400"/>
              </a:spcBef>
              <a:spcAft>
                <a:spcPts val="0"/>
              </a:spcAft>
              <a:buClr>
                <a:schemeClr val="lt1"/>
              </a:buClr>
              <a:buSzPts val="1200"/>
              <a:buChar char="●"/>
              <a:defRPr sz="1200">
                <a:solidFill>
                  <a:schemeClr val="lt1"/>
                </a:solidFill>
              </a:defRPr>
            </a:lvl7pPr>
            <a:lvl8pPr marL="3657600" lvl="7" indent="-304800" algn="r" rtl="0">
              <a:lnSpc>
                <a:spcPct val="90000"/>
              </a:lnSpc>
              <a:spcBef>
                <a:spcPts val="400"/>
              </a:spcBef>
              <a:spcAft>
                <a:spcPts val="0"/>
              </a:spcAft>
              <a:buClr>
                <a:schemeClr val="lt1"/>
              </a:buClr>
              <a:buSzPts val="1200"/>
              <a:buChar char="○"/>
              <a:defRPr sz="1200">
                <a:solidFill>
                  <a:schemeClr val="lt1"/>
                </a:solidFill>
              </a:defRPr>
            </a:lvl8pPr>
            <a:lvl9pPr marL="4114800" lvl="8" indent="-304800" algn="r" rtl="0">
              <a:lnSpc>
                <a:spcPct val="90000"/>
              </a:lnSpc>
              <a:spcBef>
                <a:spcPts val="400"/>
              </a:spcBef>
              <a:spcAft>
                <a:spcPts val="0"/>
              </a:spcAft>
              <a:buClr>
                <a:schemeClr val="lt1"/>
              </a:buClr>
              <a:buSzPts val="1200"/>
              <a:buChar char="■"/>
              <a:defRPr sz="1200">
                <a:solidFill>
                  <a:schemeClr val="lt1"/>
                </a:solidFill>
              </a:defRPr>
            </a:lvl9pPr>
          </a:lstStyle>
          <a:p>
            <a:endParaRPr/>
          </a:p>
        </p:txBody>
      </p:sp>
      <p:sp>
        <p:nvSpPr>
          <p:cNvPr id="199" name="Google Shape;199;p35"/>
          <p:cNvSpPr txBox="1">
            <a:spLocks noGrp="1"/>
          </p:cNvSpPr>
          <p:nvPr>
            <p:ph type="body" idx="5"/>
          </p:nvPr>
        </p:nvSpPr>
        <p:spPr>
          <a:xfrm>
            <a:off x="628651" y="1086221"/>
            <a:ext cx="6283200" cy="971400"/>
          </a:xfrm>
          <a:prstGeom prst="rect">
            <a:avLst/>
          </a:prstGeom>
          <a:noFill/>
          <a:ln>
            <a:noFill/>
          </a:ln>
        </p:spPr>
        <p:txBody>
          <a:bodyPr spcFirstLastPara="1" wrap="square" lIns="0" tIns="17125" rIns="34275" bIns="17125" anchor="t" anchorCtr="0">
            <a:noAutofit/>
          </a:bodyPr>
          <a:lstStyle>
            <a:lvl1pPr marL="457200" lvl="0" indent="-298450" algn="l" rtl="0">
              <a:lnSpc>
                <a:spcPct val="150000"/>
              </a:lnSpc>
              <a:spcBef>
                <a:spcPts val="700"/>
              </a:spcBef>
              <a:spcAft>
                <a:spcPts val="0"/>
              </a:spcAft>
              <a:buSzPts val="1100"/>
              <a:buChar char="＋"/>
              <a:defRPr/>
            </a:lvl1pPr>
            <a:lvl2pPr marL="914400" lvl="1" indent="-292100" algn="l" rtl="0">
              <a:lnSpc>
                <a:spcPct val="150000"/>
              </a:lnSpc>
              <a:spcBef>
                <a:spcPts val="400"/>
              </a:spcBef>
              <a:spcAft>
                <a:spcPts val="0"/>
              </a:spcAft>
              <a:buSzPts val="1000"/>
              <a:buChar char="＋"/>
              <a:defRPr/>
            </a:lvl2pPr>
            <a:lvl3pPr marL="1371600" lvl="2" indent="-292100" algn="l" rtl="0">
              <a:lnSpc>
                <a:spcPct val="150000"/>
              </a:lnSpc>
              <a:spcBef>
                <a:spcPts val="400"/>
              </a:spcBef>
              <a:spcAft>
                <a:spcPts val="0"/>
              </a:spcAft>
              <a:buSzPts val="1000"/>
              <a:buChar char="＋"/>
              <a:defRPr/>
            </a:lvl3pPr>
            <a:lvl4pPr marL="1828800" lvl="3" indent="-292100" algn="l" rtl="0">
              <a:lnSpc>
                <a:spcPct val="150000"/>
              </a:lnSpc>
              <a:spcBef>
                <a:spcPts val="400"/>
              </a:spcBef>
              <a:spcAft>
                <a:spcPts val="0"/>
              </a:spcAft>
              <a:buSzPts val="1000"/>
              <a:buChar char="＋"/>
              <a:defRPr/>
            </a:lvl4pPr>
            <a:lvl5pPr marL="2286000" lvl="4" indent="-292100" algn="l" rtl="0">
              <a:lnSpc>
                <a:spcPct val="150000"/>
              </a:lnSpc>
              <a:spcBef>
                <a:spcPts val="400"/>
              </a:spcBef>
              <a:spcAft>
                <a:spcPts val="0"/>
              </a:spcAft>
              <a:buClr>
                <a:schemeClr val="lt1"/>
              </a:buClr>
              <a:buSzPts val="1000"/>
              <a:buChar char="○"/>
              <a:defRPr>
                <a:solidFill>
                  <a:schemeClr val="lt1"/>
                </a:solidFill>
              </a:defRPr>
            </a:lvl5pPr>
            <a:lvl6pPr marL="2743200" lvl="5" indent="-273050" algn="l" rtl="0">
              <a:lnSpc>
                <a:spcPct val="90000"/>
              </a:lnSpc>
              <a:spcBef>
                <a:spcPts val="400"/>
              </a:spcBef>
              <a:spcAft>
                <a:spcPts val="0"/>
              </a:spcAft>
              <a:buClr>
                <a:schemeClr val="lt1"/>
              </a:buClr>
              <a:buSzPts val="700"/>
              <a:buChar char="■"/>
              <a:defRPr>
                <a:solidFill>
                  <a:schemeClr val="lt1"/>
                </a:solidFill>
              </a:defRPr>
            </a:lvl6pPr>
            <a:lvl7pPr marL="3200400" lvl="6" indent="-273050" algn="l" rtl="0">
              <a:lnSpc>
                <a:spcPct val="90000"/>
              </a:lnSpc>
              <a:spcBef>
                <a:spcPts val="400"/>
              </a:spcBef>
              <a:spcAft>
                <a:spcPts val="0"/>
              </a:spcAft>
              <a:buClr>
                <a:schemeClr val="lt1"/>
              </a:buClr>
              <a:buSzPts val="700"/>
              <a:buChar char="●"/>
              <a:defRPr>
                <a:solidFill>
                  <a:schemeClr val="lt1"/>
                </a:solidFill>
              </a:defRPr>
            </a:lvl7pPr>
            <a:lvl8pPr marL="3657600" lvl="7" indent="-273050" algn="l" rtl="0">
              <a:lnSpc>
                <a:spcPct val="90000"/>
              </a:lnSpc>
              <a:spcBef>
                <a:spcPts val="400"/>
              </a:spcBef>
              <a:spcAft>
                <a:spcPts val="0"/>
              </a:spcAft>
              <a:buClr>
                <a:schemeClr val="lt1"/>
              </a:buClr>
              <a:buSzPts val="700"/>
              <a:buChar char="○"/>
              <a:defRPr>
                <a:solidFill>
                  <a:schemeClr val="lt1"/>
                </a:solidFill>
              </a:defRPr>
            </a:lvl8pPr>
            <a:lvl9pPr marL="4114800" lvl="8" indent="-273050" algn="l"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200" name="Google Shape;200;p35"/>
          <p:cNvSpPr txBox="1">
            <a:spLocks noGrp="1"/>
          </p:cNvSpPr>
          <p:nvPr>
            <p:ph type="body" idx="6"/>
          </p:nvPr>
        </p:nvSpPr>
        <p:spPr>
          <a:xfrm>
            <a:off x="628650" y="2727652"/>
            <a:ext cx="1479000" cy="268800"/>
          </a:xfrm>
          <a:prstGeom prst="rect">
            <a:avLst/>
          </a:prstGeom>
          <a:noFill/>
          <a:ln>
            <a:noFill/>
          </a:ln>
        </p:spPr>
        <p:txBody>
          <a:bodyPr spcFirstLastPara="1" wrap="square" lIns="34275" tIns="0" rIns="34275" bIns="17125" anchor="t" anchorCtr="0">
            <a:noAutofit/>
          </a:bodyPr>
          <a:lstStyle>
            <a:lvl1pPr marL="457200" lvl="0" indent="-228600" algn="r" rtl="0">
              <a:lnSpc>
                <a:spcPct val="150000"/>
              </a:lnSpc>
              <a:spcBef>
                <a:spcPts val="700"/>
              </a:spcBef>
              <a:spcAft>
                <a:spcPts val="0"/>
              </a:spcAft>
              <a:buSzPts val="1300"/>
              <a:buNone/>
              <a:defRPr b="1">
                <a:solidFill>
                  <a:schemeClr val="accent1"/>
                </a:solidFill>
              </a:defRPr>
            </a:lvl1pPr>
            <a:lvl2pPr marL="914400" lvl="1" indent="-311150" algn="r" rtl="0">
              <a:lnSpc>
                <a:spcPct val="150000"/>
              </a:lnSpc>
              <a:spcBef>
                <a:spcPts val="400"/>
              </a:spcBef>
              <a:spcAft>
                <a:spcPts val="0"/>
              </a:spcAft>
              <a:buClr>
                <a:srgbClr val="FFFFFF"/>
              </a:buClr>
              <a:buSzPts val="1300"/>
              <a:buChar char="＋"/>
              <a:defRPr>
                <a:solidFill>
                  <a:srgbClr val="FFFFFF"/>
                </a:solidFill>
              </a:defRPr>
            </a:lvl2pPr>
            <a:lvl3pPr marL="1371600" lvl="2" indent="-311150" algn="r" rtl="0">
              <a:lnSpc>
                <a:spcPct val="150000"/>
              </a:lnSpc>
              <a:spcBef>
                <a:spcPts val="400"/>
              </a:spcBef>
              <a:spcAft>
                <a:spcPts val="0"/>
              </a:spcAft>
              <a:buClr>
                <a:srgbClr val="FFFFFF"/>
              </a:buClr>
              <a:buSzPts val="1300"/>
              <a:buChar char="＞"/>
              <a:defRPr>
                <a:solidFill>
                  <a:srgbClr val="FFFFFF"/>
                </a:solidFill>
              </a:defRPr>
            </a:lvl3pPr>
            <a:lvl4pPr marL="1828800" lvl="3" indent="-311150" algn="r" rtl="0">
              <a:lnSpc>
                <a:spcPct val="150000"/>
              </a:lnSpc>
              <a:spcBef>
                <a:spcPts val="400"/>
              </a:spcBef>
              <a:spcAft>
                <a:spcPts val="0"/>
              </a:spcAft>
              <a:buClr>
                <a:srgbClr val="FFFFFF"/>
              </a:buClr>
              <a:buSzPts val="1300"/>
              <a:buChar char="o"/>
              <a:defRPr>
                <a:solidFill>
                  <a:srgbClr val="FFFFFF"/>
                </a:solidFill>
              </a:defRPr>
            </a:lvl4pPr>
            <a:lvl5pPr marL="2286000" lvl="4" indent="-311150" algn="r" rtl="0">
              <a:lnSpc>
                <a:spcPct val="150000"/>
              </a:lnSpc>
              <a:spcBef>
                <a:spcPts val="400"/>
              </a:spcBef>
              <a:spcAft>
                <a:spcPts val="0"/>
              </a:spcAft>
              <a:buClr>
                <a:srgbClr val="FFFFFF"/>
              </a:buClr>
              <a:buSzPts val="1300"/>
              <a:buChar char="＋"/>
              <a:defRPr>
                <a:solidFill>
                  <a:srgbClr val="FFFFFF"/>
                </a:solidFill>
              </a:defRPr>
            </a:lvl5pPr>
            <a:lvl6pPr marL="2743200" lvl="5" indent="-311150" algn="r" rtl="0">
              <a:lnSpc>
                <a:spcPct val="90000"/>
              </a:lnSpc>
              <a:spcBef>
                <a:spcPts val="400"/>
              </a:spcBef>
              <a:spcAft>
                <a:spcPts val="0"/>
              </a:spcAft>
              <a:buClr>
                <a:srgbClr val="FFFFFF"/>
              </a:buClr>
              <a:buSzPts val="1300"/>
              <a:buChar char="•"/>
              <a:defRPr>
                <a:solidFill>
                  <a:srgbClr val="FFFFFF"/>
                </a:solidFill>
              </a:defRPr>
            </a:lvl6pPr>
            <a:lvl7pPr marL="3200400" lvl="6" indent="-311150" algn="r" rtl="0">
              <a:lnSpc>
                <a:spcPct val="90000"/>
              </a:lnSpc>
              <a:spcBef>
                <a:spcPts val="400"/>
              </a:spcBef>
              <a:spcAft>
                <a:spcPts val="0"/>
              </a:spcAft>
              <a:buClr>
                <a:srgbClr val="FFFFFF"/>
              </a:buClr>
              <a:buSzPts val="1300"/>
              <a:buChar char="•"/>
              <a:defRPr>
                <a:solidFill>
                  <a:srgbClr val="FFFFFF"/>
                </a:solidFill>
              </a:defRPr>
            </a:lvl7pPr>
            <a:lvl8pPr marL="3657600" lvl="7" indent="-311150" algn="r" rtl="0">
              <a:lnSpc>
                <a:spcPct val="90000"/>
              </a:lnSpc>
              <a:spcBef>
                <a:spcPts val="400"/>
              </a:spcBef>
              <a:spcAft>
                <a:spcPts val="0"/>
              </a:spcAft>
              <a:buClr>
                <a:srgbClr val="FFFFFF"/>
              </a:buClr>
              <a:buSzPts val="1300"/>
              <a:buChar char="•"/>
              <a:defRPr>
                <a:solidFill>
                  <a:srgbClr val="FFFFFF"/>
                </a:solidFill>
              </a:defRPr>
            </a:lvl8pPr>
            <a:lvl9pPr marL="4114800" lvl="8" indent="-311150" algn="r" rtl="0">
              <a:lnSpc>
                <a:spcPct val="90000"/>
              </a:lnSpc>
              <a:spcBef>
                <a:spcPts val="400"/>
              </a:spcBef>
              <a:spcAft>
                <a:spcPts val="0"/>
              </a:spcAft>
              <a:buClr>
                <a:srgbClr val="FFFFFF"/>
              </a:buClr>
              <a:buSzPts val="1300"/>
              <a:buChar char="•"/>
              <a:defRPr>
                <a:solidFill>
                  <a:srgbClr val="FFFFFF"/>
                </a:solidFill>
              </a:defRPr>
            </a:lvl9pPr>
          </a:lstStyle>
          <a:p>
            <a:endParaRPr/>
          </a:p>
        </p:txBody>
      </p:sp>
      <p:sp>
        <p:nvSpPr>
          <p:cNvPr id="201" name="Google Shape;201;p35"/>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202" name="Google Shape;202;p35"/>
          <p:cNvSpPr txBox="1">
            <a:spLocks noGrp="1"/>
          </p:cNvSpPr>
          <p:nvPr>
            <p:ph type="title"/>
          </p:nvPr>
        </p:nvSpPr>
        <p:spPr>
          <a:xfrm>
            <a:off x="628650" y="612518"/>
            <a:ext cx="6283200" cy="473700"/>
          </a:xfrm>
          <a:prstGeom prst="rect">
            <a:avLst/>
          </a:prstGeom>
          <a:noFill/>
          <a:ln>
            <a:noFill/>
          </a:ln>
        </p:spPr>
        <p:txBody>
          <a:bodyPr spcFirstLastPara="1" wrap="square" lIns="0" tIns="17125" rIns="34275" bIns="17125" anchor="t" anchorCtr="0">
            <a:noAutofit/>
          </a:bodyPr>
          <a:lstStyle>
            <a:lvl1pPr lvl="0" algn="l"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203" name="Google Shape;203;p35"/>
          <p:cNvSpPr txBox="1">
            <a:spLocks noGrp="1"/>
          </p:cNvSpPr>
          <p:nvPr>
            <p:ph type="body" idx="7"/>
          </p:nvPr>
        </p:nvSpPr>
        <p:spPr>
          <a:xfrm>
            <a:off x="628650" y="3036766"/>
            <a:ext cx="1479000" cy="701700"/>
          </a:xfrm>
          <a:prstGeom prst="rect">
            <a:avLst/>
          </a:prstGeom>
          <a:noFill/>
          <a:ln>
            <a:noFill/>
          </a:ln>
        </p:spPr>
        <p:txBody>
          <a:bodyPr spcFirstLastPara="1" wrap="square" lIns="34275" tIns="17125" rIns="34275" bIns="17125" anchor="t" anchorCtr="0">
            <a:noAutofit/>
          </a:bodyPr>
          <a:lstStyle>
            <a:lvl1pPr marL="457200" lvl="0" indent="-304800" algn="r" rtl="0">
              <a:lnSpc>
                <a:spcPct val="150000"/>
              </a:lnSpc>
              <a:spcBef>
                <a:spcPts val="700"/>
              </a:spcBef>
              <a:spcAft>
                <a:spcPts val="0"/>
              </a:spcAft>
              <a:buSzPts val="1200"/>
              <a:buChar char="＋"/>
              <a:defRPr sz="1200"/>
            </a:lvl1pPr>
            <a:lvl2pPr marL="914400" lvl="1" indent="-292100" algn="r" rtl="0">
              <a:lnSpc>
                <a:spcPct val="150000"/>
              </a:lnSpc>
              <a:spcBef>
                <a:spcPts val="400"/>
              </a:spcBef>
              <a:spcAft>
                <a:spcPts val="0"/>
              </a:spcAft>
              <a:buSzPts val="1000"/>
              <a:buChar char="＋"/>
              <a:defRPr sz="1200"/>
            </a:lvl2pPr>
            <a:lvl3pPr marL="1371600" lvl="2" indent="-292100" algn="r" rtl="0">
              <a:lnSpc>
                <a:spcPct val="150000"/>
              </a:lnSpc>
              <a:spcBef>
                <a:spcPts val="400"/>
              </a:spcBef>
              <a:spcAft>
                <a:spcPts val="0"/>
              </a:spcAft>
              <a:buSzPts val="1000"/>
              <a:buChar char="＋"/>
              <a:defRPr sz="1200"/>
            </a:lvl3pPr>
            <a:lvl4pPr marL="1828800" lvl="3" indent="-304800" algn="r" rtl="0">
              <a:lnSpc>
                <a:spcPct val="150000"/>
              </a:lnSpc>
              <a:spcBef>
                <a:spcPts val="400"/>
              </a:spcBef>
              <a:spcAft>
                <a:spcPts val="0"/>
              </a:spcAft>
              <a:buClr>
                <a:schemeClr val="lt1"/>
              </a:buClr>
              <a:buSzPts val="1200"/>
              <a:buChar char="●"/>
              <a:defRPr sz="1200">
                <a:solidFill>
                  <a:schemeClr val="lt1"/>
                </a:solidFill>
              </a:defRPr>
            </a:lvl4pPr>
            <a:lvl5pPr marL="2286000" lvl="4" indent="-304800" algn="r" rtl="0">
              <a:lnSpc>
                <a:spcPct val="150000"/>
              </a:lnSpc>
              <a:spcBef>
                <a:spcPts val="400"/>
              </a:spcBef>
              <a:spcAft>
                <a:spcPts val="0"/>
              </a:spcAft>
              <a:buClr>
                <a:schemeClr val="lt1"/>
              </a:buClr>
              <a:buSzPts val="1200"/>
              <a:buChar char="○"/>
              <a:defRPr sz="1200">
                <a:solidFill>
                  <a:schemeClr val="lt1"/>
                </a:solidFill>
              </a:defRPr>
            </a:lvl5pPr>
            <a:lvl6pPr marL="2743200" lvl="5" indent="-304800" algn="r" rtl="0">
              <a:lnSpc>
                <a:spcPct val="90000"/>
              </a:lnSpc>
              <a:spcBef>
                <a:spcPts val="400"/>
              </a:spcBef>
              <a:spcAft>
                <a:spcPts val="0"/>
              </a:spcAft>
              <a:buClr>
                <a:schemeClr val="lt1"/>
              </a:buClr>
              <a:buSzPts val="1200"/>
              <a:buChar char="■"/>
              <a:defRPr sz="1200">
                <a:solidFill>
                  <a:schemeClr val="lt1"/>
                </a:solidFill>
              </a:defRPr>
            </a:lvl6pPr>
            <a:lvl7pPr marL="3200400" lvl="6" indent="-304800" algn="r" rtl="0">
              <a:lnSpc>
                <a:spcPct val="90000"/>
              </a:lnSpc>
              <a:spcBef>
                <a:spcPts val="400"/>
              </a:spcBef>
              <a:spcAft>
                <a:spcPts val="0"/>
              </a:spcAft>
              <a:buClr>
                <a:schemeClr val="lt1"/>
              </a:buClr>
              <a:buSzPts val="1200"/>
              <a:buChar char="●"/>
              <a:defRPr sz="1200">
                <a:solidFill>
                  <a:schemeClr val="lt1"/>
                </a:solidFill>
              </a:defRPr>
            </a:lvl7pPr>
            <a:lvl8pPr marL="3657600" lvl="7" indent="-304800" algn="r" rtl="0">
              <a:lnSpc>
                <a:spcPct val="90000"/>
              </a:lnSpc>
              <a:spcBef>
                <a:spcPts val="400"/>
              </a:spcBef>
              <a:spcAft>
                <a:spcPts val="0"/>
              </a:spcAft>
              <a:buClr>
                <a:schemeClr val="lt1"/>
              </a:buClr>
              <a:buSzPts val="1200"/>
              <a:buChar char="○"/>
              <a:defRPr sz="1200">
                <a:solidFill>
                  <a:schemeClr val="lt1"/>
                </a:solidFill>
              </a:defRPr>
            </a:lvl8pPr>
            <a:lvl9pPr marL="4114800" lvl="8" indent="-304800" algn="r" rtl="0">
              <a:lnSpc>
                <a:spcPct val="90000"/>
              </a:lnSpc>
              <a:spcBef>
                <a:spcPts val="400"/>
              </a:spcBef>
              <a:spcAft>
                <a:spcPts val="0"/>
              </a:spcAft>
              <a:buClr>
                <a:schemeClr val="lt1"/>
              </a:buClr>
              <a:buSzPts val="1200"/>
              <a:buChar char="■"/>
              <a:defRPr sz="1200">
                <a:solidFill>
                  <a:schemeClr val="lt1"/>
                </a:solidFill>
              </a:defRPr>
            </a:lvl9pPr>
          </a:lstStyle>
          <a:p>
            <a:endParaRPr/>
          </a:p>
        </p:txBody>
      </p:sp>
      <p:sp>
        <p:nvSpPr>
          <p:cNvPr id="204" name="Google Shape;204;p35"/>
          <p:cNvSpPr txBox="1">
            <a:spLocks noGrp="1"/>
          </p:cNvSpPr>
          <p:nvPr>
            <p:ph type="body" idx="8"/>
          </p:nvPr>
        </p:nvSpPr>
        <p:spPr>
          <a:xfrm>
            <a:off x="2607555" y="2726875"/>
            <a:ext cx="1479000" cy="268800"/>
          </a:xfrm>
          <a:prstGeom prst="rect">
            <a:avLst/>
          </a:prstGeom>
          <a:noFill/>
          <a:ln>
            <a:noFill/>
          </a:ln>
        </p:spPr>
        <p:txBody>
          <a:bodyPr spcFirstLastPara="1" wrap="square" lIns="34275" tIns="0" rIns="34275" bIns="17125" anchor="t" anchorCtr="0">
            <a:noAutofit/>
          </a:bodyPr>
          <a:lstStyle>
            <a:lvl1pPr marL="457200" lvl="0" indent="-228600" algn="r" rtl="0">
              <a:lnSpc>
                <a:spcPct val="150000"/>
              </a:lnSpc>
              <a:spcBef>
                <a:spcPts val="700"/>
              </a:spcBef>
              <a:spcAft>
                <a:spcPts val="0"/>
              </a:spcAft>
              <a:buSzPts val="1300"/>
              <a:buNone/>
              <a:defRPr b="1">
                <a:solidFill>
                  <a:schemeClr val="accent1"/>
                </a:solidFill>
              </a:defRPr>
            </a:lvl1pPr>
            <a:lvl2pPr marL="914400" lvl="1" indent="-311150" algn="r" rtl="0">
              <a:lnSpc>
                <a:spcPct val="150000"/>
              </a:lnSpc>
              <a:spcBef>
                <a:spcPts val="400"/>
              </a:spcBef>
              <a:spcAft>
                <a:spcPts val="0"/>
              </a:spcAft>
              <a:buClr>
                <a:schemeClr val="lt1"/>
              </a:buClr>
              <a:buSzPts val="1300"/>
              <a:buChar char="＋"/>
              <a:defRPr>
                <a:solidFill>
                  <a:schemeClr val="lt1"/>
                </a:solidFill>
              </a:defRPr>
            </a:lvl2pPr>
            <a:lvl3pPr marL="1371600" lvl="2" indent="-311150" algn="r" rtl="0">
              <a:lnSpc>
                <a:spcPct val="150000"/>
              </a:lnSpc>
              <a:spcBef>
                <a:spcPts val="400"/>
              </a:spcBef>
              <a:spcAft>
                <a:spcPts val="0"/>
              </a:spcAft>
              <a:buClr>
                <a:schemeClr val="lt1"/>
              </a:buClr>
              <a:buSzPts val="1300"/>
              <a:buChar char="＞"/>
              <a:defRPr>
                <a:solidFill>
                  <a:schemeClr val="lt1"/>
                </a:solidFill>
              </a:defRPr>
            </a:lvl3pPr>
            <a:lvl4pPr marL="1828800" lvl="3" indent="-311150" algn="r" rtl="0">
              <a:lnSpc>
                <a:spcPct val="150000"/>
              </a:lnSpc>
              <a:spcBef>
                <a:spcPts val="400"/>
              </a:spcBef>
              <a:spcAft>
                <a:spcPts val="0"/>
              </a:spcAft>
              <a:buClr>
                <a:schemeClr val="lt1"/>
              </a:buClr>
              <a:buSzPts val="1300"/>
              <a:buChar char="o"/>
              <a:defRPr>
                <a:solidFill>
                  <a:schemeClr val="lt1"/>
                </a:solidFill>
              </a:defRPr>
            </a:lvl4pPr>
            <a:lvl5pPr marL="2286000" lvl="4" indent="-311150" algn="r" rtl="0">
              <a:lnSpc>
                <a:spcPct val="150000"/>
              </a:lnSpc>
              <a:spcBef>
                <a:spcPts val="400"/>
              </a:spcBef>
              <a:spcAft>
                <a:spcPts val="0"/>
              </a:spcAft>
              <a:buClr>
                <a:schemeClr val="lt1"/>
              </a:buClr>
              <a:buSzPts val="1300"/>
              <a:buChar char="＋"/>
              <a:defRPr>
                <a:solidFill>
                  <a:schemeClr val="lt1"/>
                </a:solidFill>
              </a:defRPr>
            </a:lvl5pPr>
            <a:lvl6pPr marL="2743200" lvl="5" indent="-311150" algn="r" rtl="0">
              <a:lnSpc>
                <a:spcPct val="90000"/>
              </a:lnSpc>
              <a:spcBef>
                <a:spcPts val="400"/>
              </a:spcBef>
              <a:spcAft>
                <a:spcPts val="0"/>
              </a:spcAft>
              <a:buClr>
                <a:schemeClr val="lt1"/>
              </a:buClr>
              <a:buSzPts val="1300"/>
              <a:buChar char="•"/>
              <a:defRPr>
                <a:solidFill>
                  <a:schemeClr val="lt1"/>
                </a:solidFill>
              </a:defRPr>
            </a:lvl6pPr>
            <a:lvl7pPr marL="3200400" lvl="6" indent="-311150" algn="r" rtl="0">
              <a:lnSpc>
                <a:spcPct val="90000"/>
              </a:lnSpc>
              <a:spcBef>
                <a:spcPts val="400"/>
              </a:spcBef>
              <a:spcAft>
                <a:spcPts val="0"/>
              </a:spcAft>
              <a:buClr>
                <a:schemeClr val="lt1"/>
              </a:buClr>
              <a:buSzPts val="1300"/>
              <a:buChar char="•"/>
              <a:defRPr>
                <a:solidFill>
                  <a:schemeClr val="lt1"/>
                </a:solidFill>
              </a:defRPr>
            </a:lvl7pPr>
            <a:lvl8pPr marL="3657600" lvl="7" indent="-311150" algn="r" rtl="0">
              <a:lnSpc>
                <a:spcPct val="90000"/>
              </a:lnSpc>
              <a:spcBef>
                <a:spcPts val="400"/>
              </a:spcBef>
              <a:spcAft>
                <a:spcPts val="0"/>
              </a:spcAft>
              <a:buClr>
                <a:schemeClr val="lt1"/>
              </a:buClr>
              <a:buSzPts val="1300"/>
              <a:buChar char="•"/>
              <a:defRPr>
                <a:solidFill>
                  <a:schemeClr val="lt1"/>
                </a:solidFill>
              </a:defRPr>
            </a:lvl8pPr>
            <a:lvl9pPr marL="4114800" lvl="8" indent="-311150" algn="r"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205" name="Google Shape;205;p35"/>
          <p:cNvSpPr txBox="1">
            <a:spLocks noGrp="1"/>
          </p:cNvSpPr>
          <p:nvPr>
            <p:ph type="body" idx="9"/>
          </p:nvPr>
        </p:nvSpPr>
        <p:spPr>
          <a:xfrm>
            <a:off x="2607554" y="3036766"/>
            <a:ext cx="1479000" cy="701700"/>
          </a:xfrm>
          <a:prstGeom prst="rect">
            <a:avLst/>
          </a:prstGeom>
          <a:noFill/>
          <a:ln>
            <a:noFill/>
          </a:ln>
        </p:spPr>
        <p:txBody>
          <a:bodyPr spcFirstLastPara="1" wrap="square" lIns="34275" tIns="17125" rIns="34275" bIns="17125" anchor="t" anchorCtr="0">
            <a:noAutofit/>
          </a:bodyPr>
          <a:lstStyle>
            <a:lvl1pPr marL="457200" lvl="0" indent="-304800" algn="r" rtl="0">
              <a:lnSpc>
                <a:spcPct val="150000"/>
              </a:lnSpc>
              <a:spcBef>
                <a:spcPts val="700"/>
              </a:spcBef>
              <a:spcAft>
                <a:spcPts val="0"/>
              </a:spcAft>
              <a:buSzPts val="1200"/>
              <a:buChar char="＋"/>
              <a:defRPr sz="1200"/>
            </a:lvl1pPr>
            <a:lvl2pPr marL="914400" lvl="1" indent="-292100" algn="r" rtl="0">
              <a:lnSpc>
                <a:spcPct val="150000"/>
              </a:lnSpc>
              <a:spcBef>
                <a:spcPts val="400"/>
              </a:spcBef>
              <a:spcAft>
                <a:spcPts val="0"/>
              </a:spcAft>
              <a:buSzPts val="1000"/>
              <a:buChar char="＋"/>
              <a:defRPr sz="1200"/>
            </a:lvl2pPr>
            <a:lvl3pPr marL="1371600" lvl="2" indent="-292100" algn="r" rtl="0">
              <a:lnSpc>
                <a:spcPct val="150000"/>
              </a:lnSpc>
              <a:spcBef>
                <a:spcPts val="400"/>
              </a:spcBef>
              <a:spcAft>
                <a:spcPts val="0"/>
              </a:spcAft>
              <a:buSzPts val="1000"/>
              <a:buChar char="＋"/>
              <a:defRPr sz="1200"/>
            </a:lvl3pPr>
            <a:lvl4pPr marL="1828800" lvl="3" indent="-304800" algn="r" rtl="0">
              <a:lnSpc>
                <a:spcPct val="150000"/>
              </a:lnSpc>
              <a:spcBef>
                <a:spcPts val="400"/>
              </a:spcBef>
              <a:spcAft>
                <a:spcPts val="0"/>
              </a:spcAft>
              <a:buClr>
                <a:schemeClr val="lt1"/>
              </a:buClr>
              <a:buSzPts val="1200"/>
              <a:buChar char="●"/>
              <a:defRPr sz="1200">
                <a:solidFill>
                  <a:schemeClr val="lt1"/>
                </a:solidFill>
              </a:defRPr>
            </a:lvl4pPr>
            <a:lvl5pPr marL="2286000" lvl="4" indent="-304800" algn="r" rtl="0">
              <a:lnSpc>
                <a:spcPct val="150000"/>
              </a:lnSpc>
              <a:spcBef>
                <a:spcPts val="400"/>
              </a:spcBef>
              <a:spcAft>
                <a:spcPts val="0"/>
              </a:spcAft>
              <a:buClr>
                <a:schemeClr val="lt1"/>
              </a:buClr>
              <a:buSzPts val="1200"/>
              <a:buChar char="○"/>
              <a:defRPr sz="1200">
                <a:solidFill>
                  <a:schemeClr val="lt1"/>
                </a:solidFill>
              </a:defRPr>
            </a:lvl5pPr>
            <a:lvl6pPr marL="2743200" lvl="5" indent="-304800" algn="r" rtl="0">
              <a:lnSpc>
                <a:spcPct val="90000"/>
              </a:lnSpc>
              <a:spcBef>
                <a:spcPts val="400"/>
              </a:spcBef>
              <a:spcAft>
                <a:spcPts val="0"/>
              </a:spcAft>
              <a:buClr>
                <a:schemeClr val="lt1"/>
              </a:buClr>
              <a:buSzPts val="1200"/>
              <a:buChar char="■"/>
              <a:defRPr sz="1200">
                <a:solidFill>
                  <a:schemeClr val="lt1"/>
                </a:solidFill>
              </a:defRPr>
            </a:lvl6pPr>
            <a:lvl7pPr marL="3200400" lvl="6" indent="-304800" algn="r" rtl="0">
              <a:lnSpc>
                <a:spcPct val="90000"/>
              </a:lnSpc>
              <a:spcBef>
                <a:spcPts val="400"/>
              </a:spcBef>
              <a:spcAft>
                <a:spcPts val="0"/>
              </a:spcAft>
              <a:buClr>
                <a:schemeClr val="lt1"/>
              </a:buClr>
              <a:buSzPts val="1200"/>
              <a:buChar char="●"/>
              <a:defRPr sz="1200">
                <a:solidFill>
                  <a:schemeClr val="lt1"/>
                </a:solidFill>
              </a:defRPr>
            </a:lvl7pPr>
            <a:lvl8pPr marL="3657600" lvl="7" indent="-304800" algn="r" rtl="0">
              <a:lnSpc>
                <a:spcPct val="90000"/>
              </a:lnSpc>
              <a:spcBef>
                <a:spcPts val="400"/>
              </a:spcBef>
              <a:spcAft>
                <a:spcPts val="0"/>
              </a:spcAft>
              <a:buClr>
                <a:schemeClr val="lt1"/>
              </a:buClr>
              <a:buSzPts val="1200"/>
              <a:buChar char="○"/>
              <a:defRPr sz="1200">
                <a:solidFill>
                  <a:schemeClr val="lt1"/>
                </a:solidFill>
              </a:defRPr>
            </a:lvl8pPr>
            <a:lvl9pPr marL="4114800" lvl="8" indent="-304800" algn="r" rtl="0">
              <a:lnSpc>
                <a:spcPct val="90000"/>
              </a:lnSpc>
              <a:spcBef>
                <a:spcPts val="400"/>
              </a:spcBef>
              <a:spcAft>
                <a:spcPts val="0"/>
              </a:spcAft>
              <a:buClr>
                <a:schemeClr val="lt1"/>
              </a:buClr>
              <a:buSzPts val="1200"/>
              <a:buChar char="■"/>
              <a:defRPr sz="1200">
                <a:solidFill>
                  <a:schemeClr val="lt1"/>
                </a:solidFill>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ext: Timeline Detailed 6">
  <p:cSld name="Text: Timeline Detailed 6">
    <p:spTree>
      <p:nvGrpSpPr>
        <p:cNvPr id="1" name="Shape 206"/>
        <p:cNvGrpSpPr/>
        <p:nvPr/>
      </p:nvGrpSpPr>
      <p:grpSpPr>
        <a:xfrm>
          <a:off x="0" y="0"/>
          <a:ext cx="0" cy="0"/>
          <a:chOff x="0" y="0"/>
          <a:chExt cx="0" cy="0"/>
        </a:xfrm>
      </p:grpSpPr>
      <p:sp>
        <p:nvSpPr>
          <p:cNvPr id="207" name="Google Shape;207;p36"/>
          <p:cNvSpPr txBox="1">
            <a:spLocks noGrp="1"/>
          </p:cNvSpPr>
          <p:nvPr>
            <p:ph type="body" idx="1"/>
          </p:nvPr>
        </p:nvSpPr>
        <p:spPr>
          <a:xfrm>
            <a:off x="5501627" y="1408126"/>
            <a:ext cx="1812000" cy="2688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SzPts val="1000"/>
              <a:buNone/>
              <a:defRPr sz="1000" b="1">
                <a:solidFill>
                  <a:schemeClr val="accent1"/>
                </a:solidFill>
              </a:defRPr>
            </a:lvl1pPr>
            <a:lvl2pPr marL="914400" lvl="1" indent="-292100" algn="l" rtl="0">
              <a:lnSpc>
                <a:spcPct val="150000"/>
              </a:lnSpc>
              <a:spcBef>
                <a:spcPts val="400"/>
              </a:spcBef>
              <a:spcAft>
                <a:spcPts val="0"/>
              </a:spcAft>
              <a:buClr>
                <a:srgbClr val="FFFFFF"/>
              </a:buClr>
              <a:buSzPts val="1000"/>
              <a:buChar char="＋"/>
              <a:defRPr sz="1000">
                <a:solidFill>
                  <a:srgbClr val="FFFFFF"/>
                </a:solidFill>
              </a:defRPr>
            </a:lvl2pPr>
            <a:lvl3pPr marL="1371600" lvl="2" indent="-292100" algn="l" rtl="0">
              <a:lnSpc>
                <a:spcPct val="150000"/>
              </a:lnSpc>
              <a:spcBef>
                <a:spcPts val="400"/>
              </a:spcBef>
              <a:spcAft>
                <a:spcPts val="0"/>
              </a:spcAft>
              <a:buClr>
                <a:srgbClr val="FFFFFF"/>
              </a:buClr>
              <a:buSzPts val="1000"/>
              <a:buChar char="＞"/>
              <a:defRPr sz="1000">
                <a:solidFill>
                  <a:srgbClr val="FFFFFF"/>
                </a:solidFill>
              </a:defRPr>
            </a:lvl3pPr>
            <a:lvl4pPr marL="1828800" lvl="3" indent="-292100" algn="l" rtl="0">
              <a:lnSpc>
                <a:spcPct val="150000"/>
              </a:lnSpc>
              <a:spcBef>
                <a:spcPts val="400"/>
              </a:spcBef>
              <a:spcAft>
                <a:spcPts val="0"/>
              </a:spcAft>
              <a:buClr>
                <a:srgbClr val="FFFFFF"/>
              </a:buClr>
              <a:buSzPts val="1000"/>
              <a:buChar char="o"/>
              <a:defRPr sz="1000">
                <a:solidFill>
                  <a:srgbClr val="FFFFFF"/>
                </a:solidFill>
              </a:defRPr>
            </a:lvl4pPr>
            <a:lvl5pPr marL="2286000" lvl="4" indent="-292100" algn="l" rtl="0">
              <a:lnSpc>
                <a:spcPct val="150000"/>
              </a:lnSpc>
              <a:spcBef>
                <a:spcPts val="400"/>
              </a:spcBef>
              <a:spcAft>
                <a:spcPts val="0"/>
              </a:spcAft>
              <a:buClr>
                <a:srgbClr val="FFFFFF"/>
              </a:buClr>
              <a:buSzPts val="1000"/>
              <a:buChar char="＋"/>
              <a:defRPr sz="1000">
                <a:solidFill>
                  <a:srgbClr val="FFFFFF"/>
                </a:solidFill>
              </a:defRPr>
            </a:lvl5pPr>
            <a:lvl6pPr marL="2743200" lvl="5" indent="-292100" algn="l" rtl="0">
              <a:lnSpc>
                <a:spcPct val="90000"/>
              </a:lnSpc>
              <a:spcBef>
                <a:spcPts val="400"/>
              </a:spcBef>
              <a:spcAft>
                <a:spcPts val="0"/>
              </a:spcAft>
              <a:buClr>
                <a:srgbClr val="FFFFFF"/>
              </a:buClr>
              <a:buSzPts val="1000"/>
              <a:buChar char="•"/>
              <a:defRPr sz="1000">
                <a:solidFill>
                  <a:srgbClr val="FFFFFF"/>
                </a:solidFill>
              </a:defRPr>
            </a:lvl6pPr>
            <a:lvl7pPr marL="3200400" lvl="6" indent="-292100" algn="l" rtl="0">
              <a:lnSpc>
                <a:spcPct val="90000"/>
              </a:lnSpc>
              <a:spcBef>
                <a:spcPts val="400"/>
              </a:spcBef>
              <a:spcAft>
                <a:spcPts val="0"/>
              </a:spcAft>
              <a:buClr>
                <a:srgbClr val="FFFFFF"/>
              </a:buClr>
              <a:buSzPts val="1000"/>
              <a:buChar char="•"/>
              <a:defRPr sz="1000">
                <a:solidFill>
                  <a:srgbClr val="FFFFFF"/>
                </a:solidFill>
              </a:defRPr>
            </a:lvl7pPr>
            <a:lvl8pPr marL="3657600" lvl="7" indent="-292100" algn="l" rtl="0">
              <a:lnSpc>
                <a:spcPct val="90000"/>
              </a:lnSpc>
              <a:spcBef>
                <a:spcPts val="400"/>
              </a:spcBef>
              <a:spcAft>
                <a:spcPts val="0"/>
              </a:spcAft>
              <a:buClr>
                <a:srgbClr val="FFFFFF"/>
              </a:buClr>
              <a:buSzPts val="1000"/>
              <a:buChar char="•"/>
              <a:defRPr sz="1000">
                <a:solidFill>
                  <a:srgbClr val="FFFFFF"/>
                </a:solidFill>
              </a:defRPr>
            </a:lvl8pPr>
            <a:lvl9pPr marL="4114800" lvl="8" indent="-292100" algn="l" rtl="0">
              <a:lnSpc>
                <a:spcPct val="90000"/>
              </a:lnSpc>
              <a:spcBef>
                <a:spcPts val="400"/>
              </a:spcBef>
              <a:spcAft>
                <a:spcPts val="0"/>
              </a:spcAft>
              <a:buClr>
                <a:srgbClr val="FFFFFF"/>
              </a:buClr>
              <a:buSzPts val="1000"/>
              <a:buChar char="•"/>
              <a:defRPr sz="1000">
                <a:solidFill>
                  <a:srgbClr val="FFFFFF"/>
                </a:solidFill>
              </a:defRPr>
            </a:lvl9pPr>
          </a:lstStyle>
          <a:p>
            <a:endParaRPr/>
          </a:p>
        </p:txBody>
      </p:sp>
      <p:sp>
        <p:nvSpPr>
          <p:cNvPr id="208" name="Google Shape;208;p36"/>
          <p:cNvSpPr txBox="1">
            <a:spLocks noGrp="1"/>
          </p:cNvSpPr>
          <p:nvPr>
            <p:ph type="body" idx="2"/>
          </p:nvPr>
        </p:nvSpPr>
        <p:spPr>
          <a:xfrm>
            <a:off x="5501631" y="1717240"/>
            <a:ext cx="1812000" cy="904800"/>
          </a:xfrm>
          <a:prstGeom prst="rect">
            <a:avLst/>
          </a:prstGeom>
          <a:noFill/>
          <a:ln>
            <a:noFill/>
          </a:ln>
        </p:spPr>
        <p:txBody>
          <a:bodyPr spcFirstLastPara="1" wrap="square" lIns="34275" tIns="17125" rIns="34275" bIns="17125" anchor="t" anchorCtr="0">
            <a:noAutofit/>
          </a:bodyPr>
          <a:lstStyle>
            <a:lvl1pPr marL="457200" lvl="0" indent="-311150" algn="l" rtl="0">
              <a:lnSpc>
                <a:spcPct val="150000"/>
              </a:lnSpc>
              <a:spcBef>
                <a:spcPts val="700"/>
              </a:spcBef>
              <a:spcAft>
                <a:spcPts val="0"/>
              </a:spcAft>
              <a:buSzPts val="1300"/>
              <a:buChar char="＋"/>
              <a:defRPr/>
            </a:lvl1pPr>
            <a:lvl2pPr marL="914400" lvl="1" indent="-311150" algn="l" rtl="0">
              <a:lnSpc>
                <a:spcPct val="150000"/>
              </a:lnSpc>
              <a:spcBef>
                <a:spcPts val="400"/>
              </a:spcBef>
              <a:spcAft>
                <a:spcPts val="0"/>
              </a:spcAft>
              <a:buSzPts val="1300"/>
              <a:buChar char="＋"/>
              <a:defRPr/>
            </a:lvl2pPr>
            <a:lvl3pPr marL="1371600" lvl="2" indent="-311150" algn="l" rtl="0">
              <a:lnSpc>
                <a:spcPct val="150000"/>
              </a:lnSpc>
              <a:spcBef>
                <a:spcPts val="400"/>
              </a:spcBef>
              <a:spcAft>
                <a:spcPts val="0"/>
              </a:spcAft>
              <a:buSzPts val="1300"/>
              <a:buChar char="＋"/>
              <a:defRPr/>
            </a:lvl3pPr>
            <a:lvl4pPr marL="1828800" lvl="3" indent="-311150" algn="l" rtl="0">
              <a:lnSpc>
                <a:spcPct val="150000"/>
              </a:lnSpc>
              <a:spcBef>
                <a:spcPts val="400"/>
              </a:spcBef>
              <a:spcAft>
                <a:spcPts val="0"/>
              </a:spcAft>
              <a:buClr>
                <a:schemeClr val="lt1"/>
              </a:buClr>
              <a:buSzPts val="1300"/>
              <a:buChar char="●"/>
              <a:defRPr>
                <a:solidFill>
                  <a:schemeClr val="lt1"/>
                </a:solidFill>
              </a:defRPr>
            </a:lvl4pPr>
            <a:lvl5pPr marL="2286000" lvl="4" indent="-311150" algn="l" rtl="0">
              <a:lnSpc>
                <a:spcPct val="150000"/>
              </a:lnSpc>
              <a:spcBef>
                <a:spcPts val="400"/>
              </a:spcBef>
              <a:spcAft>
                <a:spcPts val="0"/>
              </a:spcAft>
              <a:buClr>
                <a:schemeClr val="lt1"/>
              </a:buClr>
              <a:buSzPts val="1300"/>
              <a:buChar char="○"/>
              <a:defRPr>
                <a:solidFill>
                  <a:schemeClr val="lt1"/>
                </a:solidFill>
              </a:defRPr>
            </a:lvl5pPr>
            <a:lvl6pPr marL="2743200" lvl="5" indent="-311150" algn="l" rtl="0">
              <a:lnSpc>
                <a:spcPct val="90000"/>
              </a:lnSpc>
              <a:spcBef>
                <a:spcPts val="400"/>
              </a:spcBef>
              <a:spcAft>
                <a:spcPts val="0"/>
              </a:spcAft>
              <a:buClr>
                <a:schemeClr val="lt1"/>
              </a:buClr>
              <a:buSzPts val="1300"/>
              <a:buChar char="■"/>
              <a:defRPr>
                <a:solidFill>
                  <a:schemeClr val="lt1"/>
                </a:solidFill>
              </a:defRPr>
            </a:lvl6pPr>
            <a:lvl7pPr marL="3200400" lvl="6" indent="-311150" algn="l" rtl="0">
              <a:lnSpc>
                <a:spcPct val="90000"/>
              </a:lnSpc>
              <a:spcBef>
                <a:spcPts val="400"/>
              </a:spcBef>
              <a:spcAft>
                <a:spcPts val="0"/>
              </a:spcAft>
              <a:buClr>
                <a:schemeClr val="lt1"/>
              </a:buClr>
              <a:buSzPts val="1300"/>
              <a:buChar char="●"/>
              <a:defRPr>
                <a:solidFill>
                  <a:schemeClr val="lt1"/>
                </a:solidFill>
              </a:defRPr>
            </a:lvl7pPr>
            <a:lvl8pPr marL="3657600" lvl="7" indent="-311150" algn="l" rtl="0">
              <a:lnSpc>
                <a:spcPct val="90000"/>
              </a:lnSpc>
              <a:spcBef>
                <a:spcPts val="400"/>
              </a:spcBef>
              <a:spcAft>
                <a:spcPts val="0"/>
              </a:spcAft>
              <a:buClr>
                <a:schemeClr val="lt1"/>
              </a:buClr>
              <a:buSzPts val="1300"/>
              <a:buChar char="○"/>
              <a:defRPr>
                <a:solidFill>
                  <a:schemeClr val="lt1"/>
                </a:solidFill>
              </a:defRPr>
            </a:lvl8pPr>
            <a:lvl9pPr marL="4114800" lvl="8" indent="-311150" algn="l"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209" name="Google Shape;209;p36"/>
          <p:cNvSpPr txBox="1">
            <a:spLocks noGrp="1"/>
          </p:cNvSpPr>
          <p:nvPr>
            <p:ph type="body" idx="3"/>
          </p:nvPr>
        </p:nvSpPr>
        <p:spPr>
          <a:xfrm>
            <a:off x="3142178" y="1408126"/>
            <a:ext cx="1812000" cy="2688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SzPts val="1000"/>
              <a:buNone/>
              <a:defRPr sz="1000" b="1">
                <a:solidFill>
                  <a:schemeClr val="accent1"/>
                </a:solidFill>
              </a:defRPr>
            </a:lvl1pPr>
            <a:lvl2pPr marL="914400" lvl="1" indent="-292100" algn="l" rtl="0">
              <a:lnSpc>
                <a:spcPct val="150000"/>
              </a:lnSpc>
              <a:spcBef>
                <a:spcPts val="400"/>
              </a:spcBef>
              <a:spcAft>
                <a:spcPts val="0"/>
              </a:spcAft>
              <a:buClr>
                <a:srgbClr val="FFFFFF"/>
              </a:buClr>
              <a:buSzPts val="1000"/>
              <a:buChar char="＋"/>
              <a:defRPr sz="1000">
                <a:solidFill>
                  <a:srgbClr val="FFFFFF"/>
                </a:solidFill>
              </a:defRPr>
            </a:lvl2pPr>
            <a:lvl3pPr marL="1371600" lvl="2" indent="-292100" algn="l" rtl="0">
              <a:lnSpc>
                <a:spcPct val="150000"/>
              </a:lnSpc>
              <a:spcBef>
                <a:spcPts val="400"/>
              </a:spcBef>
              <a:spcAft>
                <a:spcPts val="0"/>
              </a:spcAft>
              <a:buClr>
                <a:srgbClr val="FFFFFF"/>
              </a:buClr>
              <a:buSzPts val="1000"/>
              <a:buChar char="＞"/>
              <a:defRPr sz="1000">
                <a:solidFill>
                  <a:srgbClr val="FFFFFF"/>
                </a:solidFill>
              </a:defRPr>
            </a:lvl3pPr>
            <a:lvl4pPr marL="1828800" lvl="3" indent="-292100" algn="l" rtl="0">
              <a:lnSpc>
                <a:spcPct val="150000"/>
              </a:lnSpc>
              <a:spcBef>
                <a:spcPts val="400"/>
              </a:spcBef>
              <a:spcAft>
                <a:spcPts val="0"/>
              </a:spcAft>
              <a:buClr>
                <a:srgbClr val="FFFFFF"/>
              </a:buClr>
              <a:buSzPts val="1000"/>
              <a:buChar char="o"/>
              <a:defRPr sz="1000">
                <a:solidFill>
                  <a:srgbClr val="FFFFFF"/>
                </a:solidFill>
              </a:defRPr>
            </a:lvl4pPr>
            <a:lvl5pPr marL="2286000" lvl="4" indent="-292100" algn="l" rtl="0">
              <a:lnSpc>
                <a:spcPct val="150000"/>
              </a:lnSpc>
              <a:spcBef>
                <a:spcPts val="400"/>
              </a:spcBef>
              <a:spcAft>
                <a:spcPts val="0"/>
              </a:spcAft>
              <a:buClr>
                <a:srgbClr val="FFFFFF"/>
              </a:buClr>
              <a:buSzPts val="1000"/>
              <a:buChar char="＋"/>
              <a:defRPr sz="1000">
                <a:solidFill>
                  <a:srgbClr val="FFFFFF"/>
                </a:solidFill>
              </a:defRPr>
            </a:lvl5pPr>
            <a:lvl6pPr marL="2743200" lvl="5" indent="-292100" algn="l" rtl="0">
              <a:lnSpc>
                <a:spcPct val="90000"/>
              </a:lnSpc>
              <a:spcBef>
                <a:spcPts val="400"/>
              </a:spcBef>
              <a:spcAft>
                <a:spcPts val="0"/>
              </a:spcAft>
              <a:buClr>
                <a:srgbClr val="FFFFFF"/>
              </a:buClr>
              <a:buSzPts val="1000"/>
              <a:buChar char="•"/>
              <a:defRPr sz="1000">
                <a:solidFill>
                  <a:srgbClr val="FFFFFF"/>
                </a:solidFill>
              </a:defRPr>
            </a:lvl6pPr>
            <a:lvl7pPr marL="3200400" lvl="6" indent="-292100" algn="l" rtl="0">
              <a:lnSpc>
                <a:spcPct val="90000"/>
              </a:lnSpc>
              <a:spcBef>
                <a:spcPts val="400"/>
              </a:spcBef>
              <a:spcAft>
                <a:spcPts val="0"/>
              </a:spcAft>
              <a:buClr>
                <a:srgbClr val="FFFFFF"/>
              </a:buClr>
              <a:buSzPts val="1000"/>
              <a:buChar char="•"/>
              <a:defRPr sz="1000">
                <a:solidFill>
                  <a:srgbClr val="FFFFFF"/>
                </a:solidFill>
              </a:defRPr>
            </a:lvl7pPr>
            <a:lvl8pPr marL="3657600" lvl="7" indent="-292100" algn="l" rtl="0">
              <a:lnSpc>
                <a:spcPct val="90000"/>
              </a:lnSpc>
              <a:spcBef>
                <a:spcPts val="400"/>
              </a:spcBef>
              <a:spcAft>
                <a:spcPts val="0"/>
              </a:spcAft>
              <a:buClr>
                <a:srgbClr val="FFFFFF"/>
              </a:buClr>
              <a:buSzPts val="1000"/>
              <a:buChar char="•"/>
              <a:defRPr sz="1000">
                <a:solidFill>
                  <a:srgbClr val="FFFFFF"/>
                </a:solidFill>
              </a:defRPr>
            </a:lvl8pPr>
            <a:lvl9pPr marL="4114800" lvl="8" indent="-292100" algn="l" rtl="0">
              <a:lnSpc>
                <a:spcPct val="90000"/>
              </a:lnSpc>
              <a:spcBef>
                <a:spcPts val="400"/>
              </a:spcBef>
              <a:spcAft>
                <a:spcPts val="0"/>
              </a:spcAft>
              <a:buClr>
                <a:srgbClr val="FFFFFF"/>
              </a:buClr>
              <a:buSzPts val="1000"/>
              <a:buChar char="•"/>
              <a:defRPr sz="1000">
                <a:solidFill>
                  <a:srgbClr val="FFFFFF"/>
                </a:solidFill>
              </a:defRPr>
            </a:lvl9pPr>
          </a:lstStyle>
          <a:p>
            <a:endParaRPr/>
          </a:p>
        </p:txBody>
      </p:sp>
      <p:sp>
        <p:nvSpPr>
          <p:cNvPr id="210" name="Google Shape;210;p36"/>
          <p:cNvSpPr txBox="1">
            <a:spLocks noGrp="1"/>
          </p:cNvSpPr>
          <p:nvPr>
            <p:ph type="body" idx="4"/>
          </p:nvPr>
        </p:nvSpPr>
        <p:spPr>
          <a:xfrm>
            <a:off x="3142183" y="1717240"/>
            <a:ext cx="1812000" cy="904800"/>
          </a:xfrm>
          <a:prstGeom prst="rect">
            <a:avLst/>
          </a:prstGeom>
          <a:noFill/>
          <a:ln>
            <a:noFill/>
          </a:ln>
        </p:spPr>
        <p:txBody>
          <a:bodyPr spcFirstLastPara="1" wrap="square" lIns="34275" tIns="17125" rIns="34275" bIns="17125" anchor="t" anchorCtr="0">
            <a:noAutofit/>
          </a:bodyPr>
          <a:lstStyle>
            <a:lvl1pPr marL="457200" lvl="0" indent="-311150" algn="l" rtl="0">
              <a:lnSpc>
                <a:spcPct val="150000"/>
              </a:lnSpc>
              <a:spcBef>
                <a:spcPts val="700"/>
              </a:spcBef>
              <a:spcAft>
                <a:spcPts val="0"/>
              </a:spcAft>
              <a:buSzPts val="1300"/>
              <a:buChar char="＋"/>
              <a:defRPr/>
            </a:lvl1pPr>
            <a:lvl2pPr marL="914400" lvl="1" indent="-311150" algn="l" rtl="0">
              <a:lnSpc>
                <a:spcPct val="150000"/>
              </a:lnSpc>
              <a:spcBef>
                <a:spcPts val="400"/>
              </a:spcBef>
              <a:spcAft>
                <a:spcPts val="0"/>
              </a:spcAft>
              <a:buSzPts val="1300"/>
              <a:buChar char="＋"/>
              <a:defRPr/>
            </a:lvl2pPr>
            <a:lvl3pPr marL="1371600" lvl="2" indent="-311150" algn="l" rtl="0">
              <a:lnSpc>
                <a:spcPct val="150000"/>
              </a:lnSpc>
              <a:spcBef>
                <a:spcPts val="400"/>
              </a:spcBef>
              <a:spcAft>
                <a:spcPts val="0"/>
              </a:spcAft>
              <a:buSzPts val="1300"/>
              <a:buChar char="＋"/>
              <a:defRPr/>
            </a:lvl3pPr>
            <a:lvl4pPr marL="1828800" lvl="3" indent="-311150" algn="l" rtl="0">
              <a:lnSpc>
                <a:spcPct val="150000"/>
              </a:lnSpc>
              <a:spcBef>
                <a:spcPts val="400"/>
              </a:spcBef>
              <a:spcAft>
                <a:spcPts val="0"/>
              </a:spcAft>
              <a:buClr>
                <a:schemeClr val="lt1"/>
              </a:buClr>
              <a:buSzPts val="1300"/>
              <a:buChar char="●"/>
              <a:defRPr>
                <a:solidFill>
                  <a:schemeClr val="lt1"/>
                </a:solidFill>
              </a:defRPr>
            </a:lvl4pPr>
            <a:lvl5pPr marL="2286000" lvl="4" indent="-311150" algn="l" rtl="0">
              <a:lnSpc>
                <a:spcPct val="150000"/>
              </a:lnSpc>
              <a:spcBef>
                <a:spcPts val="400"/>
              </a:spcBef>
              <a:spcAft>
                <a:spcPts val="0"/>
              </a:spcAft>
              <a:buClr>
                <a:schemeClr val="lt1"/>
              </a:buClr>
              <a:buSzPts val="1300"/>
              <a:buChar char="○"/>
              <a:defRPr>
                <a:solidFill>
                  <a:schemeClr val="lt1"/>
                </a:solidFill>
              </a:defRPr>
            </a:lvl5pPr>
            <a:lvl6pPr marL="2743200" lvl="5" indent="-311150" algn="l" rtl="0">
              <a:lnSpc>
                <a:spcPct val="90000"/>
              </a:lnSpc>
              <a:spcBef>
                <a:spcPts val="400"/>
              </a:spcBef>
              <a:spcAft>
                <a:spcPts val="0"/>
              </a:spcAft>
              <a:buClr>
                <a:schemeClr val="lt1"/>
              </a:buClr>
              <a:buSzPts val="1300"/>
              <a:buChar char="■"/>
              <a:defRPr>
                <a:solidFill>
                  <a:schemeClr val="lt1"/>
                </a:solidFill>
              </a:defRPr>
            </a:lvl6pPr>
            <a:lvl7pPr marL="3200400" lvl="6" indent="-311150" algn="l" rtl="0">
              <a:lnSpc>
                <a:spcPct val="90000"/>
              </a:lnSpc>
              <a:spcBef>
                <a:spcPts val="400"/>
              </a:spcBef>
              <a:spcAft>
                <a:spcPts val="0"/>
              </a:spcAft>
              <a:buClr>
                <a:schemeClr val="lt1"/>
              </a:buClr>
              <a:buSzPts val="1300"/>
              <a:buChar char="●"/>
              <a:defRPr>
                <a:solidFill>
                  <a:schemeClr val="lt1"/>
                </a:solidFill>
              </a:defRPr>
            </a:lvl7pPr>
            <a:lvl8pPr marL="3657600" lvl="7" indent="-311150" algn="l" rtl="0">
              <a:lnSpc>
                <a:spcPct val="90000"/>
              </a:lnSpc>
              <a:spcBef>
                <a:spcPts val="400"/>
              </a:spcBef>
              <a:spcAft>
                <a:spcPts val="0"/>
              </a:spcAft>
              <a:buClr>
                <a:schemeClr val="lt1"/>
              </a:buClr>
              <a:buSzPts val="1300"/>
              <a:buChar char="○"/>
              <a:defRPr>
                <a:solidFill>
                  <a:schemeClr val="lt1"/>
                </a:solidFill>
              </a:defRPr>
            </a:lvl8pPr>
            <a:lvl9pPr marL="4114800" lvl="8" indent="-311150" algn="l"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211" name="Google Shape;211;p36"/>
          <p:cNvSpPr txBox="1">
            <a:spLocks noGrp="1"/>
          </p:cNvSpPr>
          <p:nvPr>
            <p:ph type="body" idx="5"/>
          </p:nvPr>
        </p:nvSpPr>
        <p:spPr>
          <a:xfrm>
            <a:off x="782734" y="1408126"/>
            <a:ext cx="1812000" cy="2688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SzPts val="1000"/>
              <a:buNone/>
              <a:defRPr sz="1000" b="1">
                <a:solidFill>
                  <a:schemeClr val="accent1"/>
                </a:solidFill>
              </a:defRPr>
            </a:lvl1pPr>
            <a:lvl2pPr marL="914400" lvl="1" indent="-292100" algn="l" rtl="0">
              <a:lnSpc>
                <a:spcPct val="150000"/>
              </a:lnSpc>
              <a:spcBef>
                <a:spcPts val="400"/>
              </a:spcBef>
              <a:spcAft>
                <a:spcPts val="0"/>
              </a:spcAft>
              <a:buClr>
                <a:srgbClr val="FFFFFF"/>
              </a:buClr>
              <a:buSzPts val="1000"/>
              <a:buChar char="＋"/>
              <a:defRPr sz="1000">
                <a:solidFill>
                  <a:srgbClr val="FFFFFF"/>
                </a:solidFill>
              </a:defRPr>
            </a:lvl2pPr>
            <a:lvl3pPr marL="1371600" lvl="2" indent="-292100" algn="l" rtl="0">
              <a:lnSpc>
                <a:spcPct val="150000"/>
              </a:lnSpc>
              <a:spcBef>
                <a:spcPts val="400"/>
              </a:spcBef>
              <a:spcAft>
                <a:spcPts val="0"/>
              </a:spcAft>
              <a:buClr>
                <a:srgbClr val="FFFFFF"/>
              </a:buClr>
              <a:buSzPts val="1000"/>
              <a:buChar char="＞"/>
              <a:defRPr sz="1000">
                <a:solidFill>
                  <a:srgbClr val="FFFFFF"/>
                </a:solidFill>
              </a:defRPr>
            </a:lvl3pPr>
            <a:lvl4pPr marL="1828800" lvl="3" indent="-292100" algn="l" rtl="0">
              <a:lnSpc>
                <a:spcPct val="150000"/>
              </a:lnSpc>
              <a:spcBef>
                <a:spcPts val="400"/>
              </a:spcBef>
              <a:spcAft>
                <a:spcPts val="0"/>
              </a:spcAft>
              <a:buClr>
                <a:srgbClr val="FFFFFF"/>
              </a:buClr>
              <a:buSzPts val="1000"/>
              <a:buChar char="o"/>
              <a:defRPr sz="1000">
                <a:solidFill>
                  <a:srgbClr val="FFFFFF"/>
                </a:solidFill>
              </a:defRPr>
            </a:lvl4pPr>
            <a:lvl5pPr marL="2286000" lvl="4" indent="-292100" algn="l" rtl="0">
              <a:lnSpc>
                <a:spcPct val="150000"/>
              </a:lnSpc>
              <a:spcBef>
                <a:spcPts val="400"/>
              </a:spcBef>
              <a:spcAft>
                <a:spcPts val="0"/>
              </a:spcAft>
              <a:buClr>
                <a:srgbClr val="FFFFFF"/>
              </a:buClr>
              <a:buSzPts val="1000"/>
              <a:buChar char="＋"/>
              <a:defRPr sz="1000">
                <a:solidFill>
                  <a:srgbClr val="FFFFFF"/>
                </a:solidFill>
              </a:defRPr>
            </a:lvl5pPr>
            <a:lvl6pPr marL="2743200" lvl="5" indent="-292100" algn="l" rtl="0">
              <a:lnSpc>
                <a:spcPct val="90000"/>
              </a:lnSpc>
              <a:spcBef>
                <a:spcPts val="400"/>
              </a:spcBef>
              <a:spcAft>
                <a:spcPts val="0"/>
              </a:spcAft>
              <a:buClr>
                <a:srgbClr val="FFFFFF"/>
              </a:buClr>
              <a:buSzPts val="1000"/>
              <a:buChar char="•"/>
              <a:defRPr sz="1000">
                <a:solidFill>
                  <a:srgbClr val="FFFFFF"/>
                </a:solidFill>
              </a:defRPr>
            </a:lvl6pPr>
            <a:lvl7pPr marL="3200400" lvl="6" indent="-292100" algn="l" rtl="0">
              <a:lnSpc>
                <a:spcPct val="90000"/>
              </a:lnSpc>
              <a:spcBef>
                <a:spcPts val="400"/>
              </a:spcBef>
              <a:spcAft>
                <a:spcPts val="0"/>
              </a:spcAft>
              <a:buClr>
                <a:srgbClr val="FFFFFF"/>
              </a:buClr>
              <a:buSzPts val="1000"/>
              <a:buChar char="•"/>
              <a:defRPr sz="1000">
                <a:solidFill>
                  <a:srgbClr val="FFFFFF"/>
                </a:solidFill>
              </a:defRPr>
            </a:lvl7pPr>
            <a:lvl8pPr marL="3657600" lvl="7" indent="-292100" algn="l" rtl="0">
              <a:lnSpc>
                <a:spcPct val="90000"/>
              </a:lnSpc>
              <a:spcBef>
                <a:spcPts val="400"/>
              </a:spcBef>
              <a:spcAft>
                <a:spcPts val="0"/>
              </a:spcAft>
              <a:buClr>
                <a:srgbClr val="FFFFFF"/>
              </a:buClr>
              <a:buSzPts val="1000"/>
              <a:buChar char="•"/>
              <a:defRPr sz="1000">
                <a:solidFill>
                  <a:srgbClr val="FFFFFF"/>
                </a:solidFill>
              </a:defRPr>
            </a:lvl8pPr>
            <a:lvl9pPr marL="4114800" lvl="8" indent="-292100" algn="l" rtl="0">
              <a:lnSpc>
                <a:spcPct val="90000"/>
              </a:lnSpc>
              <a:spcBef>
                <a:spcPts val="400"/>
              </a:spcBef>
              <a:spcAft>
                <a:spcPts val="0"/>
              </a:spcAft>
              <a:buClr>
                <a:schemeClr val="lt1"/>
              </a:buClr>
              <a:buSzPts val="1000"/>
              <a:buChar char="•"/>
              <a:defRPr sz="1000">
                <a:solidFill>
                  <a:schemeClr val="lt1"/>
                </a:solidFill>
              </a:defRPr>
            </a:lvl9pPr>
          </a:lstStyle>
          <a:p>
            <a:endParaRPr/>
          </a:p>
        </p:txBody>
      </p:sp>
      <p:sp>
        <p:nvSpPr>
          <p:cNvPr id="212" name="Google Shape;212;p36"/>
          <p:cNvSpPr txBox="1">
            <a:spLocks noGrp="1"/>
          </p:cNvSpPr>
          <p:nvPr>
            <p:ph type="body" idx="6"/>
          </p:nvPr>
        </p:nvSpPr>
        <p:spPr>
          <a:xfrm>
            <a:off x="782734" y="1717240"/>
            <a:ext cx="1812000" cy="904800"/>
          </a:xfrm>
          <a:prstGeom prst="rect">
            <a:avLst/>
          </a:prstGeom>
          <a:noFill/>
          <a:ln>
            <a:noFill/>
          </a:ln>
        </p:spPr>
        <p:txBody>
          <a:bodyPr spcFirstLastPara="1" wrap="square" lIns="34275" tIns="17125" rIns="34275" bIns="17125" anchor="t" anchorCtr="0">
            <a:noAutofit/>
          </a:bodyPr>
          <a:lstStyle>
            <a:lvl1pPr marL="457200" lvl="0" indent="-311150" algn="l" rtl="0">
              <a:lnSpc>
                <a:spcPct val="150000"/>
              </a:lnSpc>
              <a:spcBef>
                <a:spcPts val="700"/>
              </a:spcBef>
              <a:spcAft>
                <a:spcPts val="0"/>
              </a:spcAft>
              <a:buSzPts val="1300"/>
              <a:buChar char="＋"/>
              <a:defRPr/>
            </a:lvl1pPr>
            <a:lvl2pPr marL="914400" lvl="1" indent="-311150" algn="l" rtl="0">
              <a:lnSpc>
                <a:spcPct val="150000"/>
              </a:lnSpc>
              <a:spcBef>
                <a:spcPts val="400"/>
              </a:spcBef>
              <a:spcAft>
                <a:spcPts val="0"/>
              </a:spcAft>
              <a:buSzPts val="1300"/>
              <a:buChar char="＋"/>
              <a:defRPr/>
            </a:lvl2pPr>
            <a:lvl3pPr marL="1371600" lvl="2" indent="-311150" algn="l" rtl="0">
              <a:lnSpc>
                <a:spcPct val="150000"/>
              </a:lnSpc>
              <a:spcBef>
                <a:spcPts val="400"/>
              </a:spcBef>
              <a:spcAft>
                <a:spcPts val="0"/>
              </a:spcAft>
              <a:buSzPts val="1300"/>
              <a:buChar char="＋"/>
              <a:defRPr/>
            </a:lvl3pPr>
            <a:lvl4pPr marL="1828800" lvl="3" indent="-311150" algn="l" rtl="0">
              <a:lnSpc>
                <a:spcPct val="150000"/>
              </a:lnSpc>
              <a:spcBef>
                <a:spcPts val="400"/>
              </a:spcBef>
              <a:spcAft>
                <a:spcPts val="0"/>
              </a:spcAft>
              <a:buClr>
                <a:schemeClr val="lt1"/>
              </a:buClr>
              <a:buSzPts val="1300"/>
              <a:buChar char="●"/>
              <a:defRPr>
                <a:solidFill>
                  <a:schemeClr val="lt1"/>
                </a:solidFill>
              </a:defRPr>
            </a:lvl4pPr>
            <a:lvl5pPr marL="2286000" lvl="4" indent="-311150" algn="l" rtl="0">
              <a:lnSpc>
                <a:spcPct val="150000"/>
              </a:lnSpc>
              <a:spcBef>
                <a:spcPts val="400"/>
              </a:spcBef>
              <a:spcAft>
                <a:spcPts val="0"/>
              </a:spcAft>
              <a:buClr>
                <a:schemeClr val="lt1"/>
              </a:buClr>
              <a:buSzPts val="1300"/>
              <a:buChar char="○"/>
              <a:defRPr>
                <a:solidFill>
                  <a:schemeClr val="lt1"/>
                </a:solidFill>
              </a:defRPr>
            </a:lvl5pPr>
            <a:lvl6pPr marL="2743200" lvl="5" indent="-311150" algn="l" rtl="0">
              <a:lnSpc>
                <a:spcPct val="90000"/>
              </a:lnSpc>
              <a:spcBef>
                <a:spcPts val="400"/>
              </a:spcBef>
              <a:spcAft>
                <a:spcPts val="0"/>
              </a:spcAft>
              <a:buClr>
                <a:schemeClr val="lt1"/>
              </a:buClr>
              <a:buSzPts val="1300"/>
              <a:buChar char="■"/>
              <a:defRPr>
                <a:solidFill>
                  <a:schemeClr val="lt1"/>
                </a:solidFill>
              </a:defRPr>
            </a:lvl6pPr>
            <a:lvl7pPr marL="3200400" lvl="6" indent="-311150" algn="l" rtl="0">
              <a:lnSpc>
                <a:spcPct val="90000"/>
              </a:lnSpc>
              <a:spcBef>
                <a:spcPts val="400"/>
              </a:spcBef>
              <a:spcAft>
                <a:spcPts val="0"/>
              </a:spcAft>
              <a:buClr>
                <a:schemeClr val="lt1"/>
              </a:buClr>
              <a:buSzPts val="1300"/>
              <a:buChar char="●"/>
              <a:defRPr>
                <a:solidFill>
                  <a:schemeClr val="lt1"/>
                </a:solidFill>
              </a:defRPr>
            </a:lvl7pPr>
            <a:lvl8pPr marL="3657600" lvl="7" indent="-311150" algn="l" rtl="0">
              <a:lnSpc>
                <a:spcPct val="90000"/>
              </a:lnSpc>
              <a:spcBef>
                <a:spcPts val="400"/>
              </a:spcBef>
              <a:spcAft>
                <a:spcPts val="0"/>
              </a:spcAft>
              <a:buClr>
                <a:schemeClr val="lt1"/>
              </a:buClr>
              <a:buSzPts val="1300"/>
              <a:buChar char="○"/>
              <a:defRPr>
                <a:solidFill>
                  <a:schemeClr val="lt1"/>
                </a:solidFill>
              </a:defRPr>
            </a:lvl8pPr>
            <a:lvl9pPr marL="4114800" lvl="8" indent="-311150" algn="l"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213" name="Google Shape;213;p36"/>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214" name="Google Shape;214;p36"/>
          <p:cNvSpPr txBox="1">
            <a:spLocks noGrp="1"/>
          </p:cNvSpPr>
          <p:nvPr>
            <p:ph type="title"/>
          </p:nvPr>
        </p:nvSpPr>
        <p:spPr>
          <a:xfrm>
            <a:off x="628650" y="612518"/>
            <a:ext cx="7886700" cy="507600"/>
          </a:xfrm>
          <a:prstGeom prst="rect">
            <a:avLst/>
          </a:prstGeom>
          <a:noFill/>
          <a:ln>
            <a:noFill/>
          </a:ln>
        </p:spPr>
        <p:txBody>
          <a:bodyPr spcFirstLastPara="1" wrap="square" lIns="34275" tIns="17125" rIns="34275" bIns="17125" anchor="t" anchorCtr="0">
            <a:noAutofit/>
          </a:bodyPr>
          <a:lstStyle>
            <a:lvl1pPr lvl="0" algn="ctr"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215" name="Google Shape;215;p36"/>
          <p:cNvSpPr txBox="1">
            <a:spLocks noGrp="1"/>
          </p:cNvSpPr>
          <p:nvPr>
            <p:ph type="body" idx="7"/>
          </p:nvPr>
        </p:nvSpPr>
        <p:spPr>
          <a:xfrm>
            <a:off x="4314066" y="3154904"/>
            <a:ext cx="1812000" cy="2688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SzPts val="1000"/>
              <a:buNone/>
              <a:defRPr sz="1000" b="1">
                <a:solidFill>
                  <a:schemeClr val="accent1"/>
                </a:solidFill>
              </a:defRPr>
            </a:lvl1pPr>
            <a:lvl2pPr marL="914400" lvl="1" indent="-292100" algn="l" rtl="0">
              <a:lnSpc>
                <a:spcPct val="150000"/>
              </a:lnSpc>
              <a:spcBef>
                <a:spcPts val="400"/>
              </a:spcBef>
              <a:spcAft>
                <a:spcPts val="0"/>
              </a:spcAft>
              <a:buClr>
                <a:srgbClr val="FFFFFF"/>
              </a:buClr>
              <a:buSzPts val="1000"/>
              <a:buChar char="＋"/>
              <a:defRPr sz="1000">
                <a:solidFill>
                  <a:srgbClr val="FFFFFF"/>
                </a:solidFill>
              </a:defRPr>
            </a:lvl2pPr>
            <a:lvl3pPr marL="1371600" lvl="2" indent="-292100" algn="l" rtl="0">
              <a:lnSpc>
                <a:spcPct val="150000"/>
              </a:lnSpc>
              <a:spcBef>
                <a:spcPts val="400"/>
              </a:spcBef>
              <a:spcAft>
                <a:spcPts val="0"/>
              </a:spcAft>
              <a:buClr>
                <a:srgbClr val="FFFFFF"/>
              </a:buClr>
              <a:buSzPts val="1000"/>
              <a:buChar char="＞"/>
              <a:defRPr sz="1000">
                <a:solidFill>
                  <a:srgbClr val="FFFFFF"/>
                </a:solidFill>
              </a:defRPr>
            </a:lvl3pPr>
            <a:lvl4pPr marL="1828800" lvl="3" indent="-292100" algn="l" rtl="0">
              <a:lnSpc>
                <a:spcPct val="150000"/>
              </a:lnSpc>
              <a:spcBef>
                <a:spcPts val="400"/>
              </a:spcBef>
              <a:spcAft>
                <a:spcPts val="0"/>
              </a:spcAft>
              <a:buClr>
                <a:srgbClr val="FFFFFF"/>
              </a:buClr>
              <a:buSzPts val="1000"/>
              <a:buChar char="o"/>
              <a:defRPr sz="1000">
                <a:solidFill>
                  <a:srgbClr val="FFFFFF"/>
                </a:solidFill>
              </a:defRPr>
            </a:lvl4pPr>
            <a:lvl5pPr marL="2286000" lvl="4" indent="-292100" algn="l" rtl="0">
              <a:lnSpc>
                <a:spcPct val="150000"/>
              </a:lnSpc>
              <a:spcBef>
                <a:spcPts val="400"/>
              </a:spcBef>
              <a:spcAft>
                <a:spcPts val="0"/>
              </a:spcAft>
              <a:buClr>
                <a:srgbClr val="FFFFFF"/>
              </a:buClr>
              <a:buSzPts val="1000"/>
              <a:buChar char="＋"/>
              <a:defRPr sz="1000">
                <a:solidFill>
                  <a:srgbClr val="FFFFFF"/>
                </a:solidFill>
              </a:defRPr>
            </a:lvl5pPr>
            <a:lvl6pPr marL="2743200" lvl="5" indent="-292100" algn="l" rtl="0">
              <a:lnSpc>
                <a:spcPct val="90000"/>
              </a:lnSpc>
              <a:spcBef>
                <a:spcPts val="400"/>
              </a:spcBef>
              <a:spcAft>
                <a:spcPts val="0"/>
              </a:spcAft>
              <a:buClr>
                <a:srgbClr val="FFFFFF"/>
              </a:buClr>
              <a:buSzPts val="1000"/>
              <a:buChar char="•"/>
              <a:defRPr sz="1000">
                <a:solidFill>
                  <a:srgbClr val="FFFFFF"/>
                </a:solidFill>
              </a:defRPr>
            </a:lvl6pPr>
            <a:lvl7pPr marL="3200400" lvl="6" indent="-292100" algn="l" rtl="0">
              <a:lnSpc>
                <a:spcPct val="90000"/>
              </a:lnSpc>
              <a:spcBef>
                <a:spcPts val="400"/>
              </a:spcBef>
              <a:spcAft>
                <a:spcPts val="0"/>
              </a:spcAft>
              <a:buClr>
                <a:srgbClr val="FFFFFF"/>
              </a:buClr>
              <a:buSzPts val="1000"/>
              <a:buChar char="•"/>
              <a:defRPr sz="1000">
                <a:solidFill>
                  <a:srgbClr val="FFFFFF"/>
                </a:solidFill>
              </a:defRPr>
            </a:lvl7pPr>
            <a:lvl8pPr marL="3657600" lvl="7" indent="-292100" algn="l" rtl="0">
              <a:lnSpc>
                <a:spcPct val="90000"/>
              </a:lnSpc>
              <a:spcBef>
                <a:spcPts val="400"/>
              </a:spcBef>
              <a:spcAft>
                <a:spcPts val="0"/>
              </a:spcAft>
              <a:buClr>
                <a:srgbClr val="FFFFFF"/>
              </a:buClr>
              <a:buSzPts val="1000"/>
              <a:buChar char="•"/>
              <a:defRPr sz="1000">
                <a:solidFill>
                  <a:srgbClr val="FFFFFF"/>
                </a:solidFill>
              </a:defRPr>
            </a:lvl8pPr>
            <a:lvl9pPr marL="4114800" lvl="8" indent="-292100" algn="l" rtl="0">
              <a:lnSpc>
                <a:spcPct val="90000"/>
              </a:lnSpc>
              <a:spcBef>
                <a:spcPts val="400"/>
              </a:spcBef>
              <a:spcAft>
                <a:spcPts val="0"/>
              </a:spcAft>
              <a:buClr>
                <a:schemeClr val="lt1"/>
              </a:buClr>
              <a:buSzPts val="1000"/>
              <a:buChar char="•"/>
              <a:defRPr sz="1000">
                <a:solidFill>
                  <a:schemeClr val="lt1"/>
                </a:solidFill>
              </a:defRPr>
            </a:lvl9pPr>
          </a:lstStyle>
          <a:p>
            <a:endParaRPr/>
          </a:p>
        </p:txBody>
      </p:sp>
      <p:sp>
        <p:nvSpPr>
          <p:cNvPr id="216" name="Google Shape;216;p36"/>
          <p:cNvSpPr txBox="1">
            <a:spLocks noGrp="1"/>
          </p:cNvSpPr>
          <p:nvPr>
            <p:ph type="body" idx="8"/>
          </p:nvPr>
        </p:nvSpPr>
        <p:spPr>
          <a:xfrm>
            <a:off x="6653535" y="3154904"/>
            <a:ext cx="1812000" cy="2688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SzPts val="1000"/>
              <a:buNone/>
              <a:defRPr sz="1000" b="1">
                <a:solidFill>
                  <a:schemeClr val="accent1"/>
                </a:solidFill>
              </a:defRPr>
            </a:lvl1pPr>
            <a:lvl2pPr marL="914400" lvl="1" indent="-292100" algn="l" rtl="0">
              <a:lnSpc>
                <a:spcPct val="150000"/>
              </a:lnSpc>
              <a:spcBef>
                <a:spcPts val="400"/>
              </a:spcBef>
              <a:spcAft>
                <a:spcPts val="0"/>
              </a:spcAft>
              <a:buClr>
                <a:srgbClr val="FFFFFF"/>
              </a:buClr>
              <a:buSzPts val="1000"/>
              <a:buChar char="＋"/>
              <a:defRPr sz="1000">
                <a:solidFill>
                  <a:srgbClr val="FFFFFF"/>
                </a:solidFill>
              </a:defRPr>
            </a:lvl2pPr>
            <a:lvl3pPr marL="1371600" lvl="2" indent="-292100" algn="l" rtl="0">
              <a:lnSpc>
                <a:spcPct val="150000"/>
              </a:lnSpc>
              <a:spcBef>
                <a:spcPts val="400"/>
              </a:spcBef>
              <a:spcAft>
                <a:spcPts val="0"/>
              </a:spcAft>
              <a:buClr>
                <a:srgbClr val="FFFFFF"/>
              </a:buClr>
              <a:buSzPts val="1000"/>
              <a:buChar char="＞"/>
              <a:defRPr sz="1000">
                <a:solidFill>
                  <a:srgbClr val="FFFFFF"/>
                </a:solidFill>
              </a:defRPr>
            </a:lvl3pPr>
            <a:lvl4pPr marL="1828800" lvl="3" indent="-292100" algn="l" rtl="0">
              <a:lnSpc>
                <a:spcPct val="150000"/>
              </a:lnSpc>
              <a:spcBef>
                <a:spcPts val="400"/>
              </a:spcBef>
              <a:spcAft>
                <a:spcPts val="0"/>
              </a:spcAft>
              <a:buClr>
                <a:srgbClr val="FFFFFF"/>
              </a:buClr>
              <a:buSzPts val="1000"/>
              <a:buChar char="o"/>
              <a:defRPr sz="1000">
                <a:solidFill>
                  <a:srgbClr val="FFFFFF"/>
                </a:solidFill>
              </a:defRPr>
            </a:lvl4pPr>
            <a:lvl5pPr marL="2286000" lvl="4" indent="-292100" algn="l" rtl="0">
              <a:lnSpc>
                <a:spcPct val="150000"/>
              </a:lnSpc>
              <a:spcBef>
                <a:spcPts val="400"/>
              </a:spcBef>
              <a:spcAft>
                <a:spcPts val="0"/>
              </a:spcAft>
              <a:buClr>
                <a:srgbClr val="FFFFFF"/>
              </a:buClr>
              <a:buSzPts val="1000"/>
              <a:buChar char="＋"/>
              <a:defRPr sz="1000">
                <a:solidFill>
                  <a:srgbClr val="FFFFFF"/>
                </a:solidFill>
              </a:defRPr>
            </a:lvl5pPr>
            <a:lvl6pPr marL="2743200" lvl="5" indent="-292100" algn="l" rtl="0">
              <a:lnSpc>
                <a:spcPct val="90000"/>
              </a:lnSpc>
              <a:spcBef>
                <a:spcPts val="400"/>
              </a:spcBef>
              <a:spcAft>
                <a:spcPts val="0"/>
              </a:spcAft>
              <a:buClr>
                <a:srgbClr val="FFFFFF"/>
              </a:buClr>
              <a:buSzPts val="1000"/>
              <a:buChar char="•"/>
              <a:defRPr sz="1000">
                <a:solidFill>
                  <a:srgbClr val="FFFFFF"/>
                </a:solidFill>
              </a:defRPr>
            </a:lvl6pPr>
            <a:lvl7pPr marL="3200400" lvl="6" indent="-292100" algn="l" rtl="0">
              <a:lnSpc>
                <a:spcPct val="90000"/>
              </a:lnSpc>
              <a:spcBef>
                <a:spcPts val="400"/>
              </a:spcBef>
              <a:spcAft>
                <a:spcPts val="0"/>
              </a:spcAft>
              <a:buClr>
                <a:srgbClr val="FFFFFF"/>
              </a:buClr>
              <a:buSzPts val="1000"/>
              <a:buChar char="•"/>
              <a:defRPr sz="1000">
                <a:solidFill>
                  <a:srgbClr val="FFFFFF"/>
                </a:solidFill>
              </a:defRPr>
            </a:lvl7pPr>
            <a:lvl8pPr marL="3657600" lvl="7" indent="-292100" algn="l" rtl="0">
              <a:lnSpc>
                <a:spcPct val="90000"/>
              </a:lnSpc>
              <a:spcBef>
                <a:spcPts val="400"/>
              </a:spcBef>
              <a:spcAft>
                <a:spcPts val="0"/>
              </a:spcAft>
              <a:buClr>
                <a:srgbClr val="FFFFFF"/>
              </a:buClr>
              <a:buSzPts val="1000"/>
              <a:buChar char="•"/>
              <a:defRPr sz="1000">
                <a:solidFill>
                  <a:srgbClr val="FFFFFF"/>
                </a:solidFill>
              </a:defRPr>
            </a:lvl8pPr>
            <a:lvl9pPr marL="4114800" lvl="8" indent="-292100" algn="l" rtl="0">
              <a:lnSpc>
                <a:spcPct val="90000"/>
              </a:lnSpc>
              <a:spcBef>
                <a:spcPts val="400"/>
              </a:spcBef>
              <a:spcAft>
                <a:spcPts val="0"/>
              </a:spcAft>
              <a:buClr>
                <a:schemeClr val="lt1"/>
              </a:buClr>
              <a:buSzPts val="1000"/>
              <a:buChar char="•"/>
              <a:defRPr sz="1000">
                <a:solidFill>
                  <a:schemeClr val="lt1"/>
                </a:solidFill>
              </a:defRPr>
            </a:lvl9pPr>
          </a:lstStyle>
          <a:p>
            <a:endParaRPr/>
          </a:p>
        </p:txBody>
      </p:sp>
      <p:sp>
        <p:nvSpPr>
          <p:cNvPr id="217" name="Google Shape;217;p36"/>
          <p:cNvSpPr txBox="1">
            <a:spLocks noGrp="1"/>
          </p:cNvSpPr>
          <p:nvPr>
            <p:ph type="body" idx="9"/>
          </p:nvPr>
        </p:nvSpPr>
        <p:spPr>
          <a:xfrm>
            <a:off x="6653535" y="3464018"/>
            <a:ext cx="1812000" cy="904800"/>
          </a:xfrm>
          <a:prstGeom prst="rect">
            <a:avLst/>
          </a:prstGeom>
          <a:noFill/>
          <a:ln>
            <a:noFill/>
          </a:ln>
        </p:spPr>
        <p:txBody>
          <a:bodyPr spcFirstLastPara="1" wrap="square" lIns="34275" tIns="17125" rIns="34275" bIns="17125" anchor="t" anchorCtr="0">
            <a:noAutofit/>
          </a:bodyPr>
          <a:lstStyle>
            <a:lvl1pPr marL="457200" lvl="0" indent="-311150" algn="l" rtl="0">
              <a:lnSpc>
                <a:spcPct val="150000"/>
              </a:lnSpc>
              <a:spcBef>
                <a:spcPts val="700"/>
              </a:spcBef>
              <a:spcAft>
                <a:spcPts val="0"/>
              </a:spcAft>
              <a:buSzPts val="1300"/>
              <a:buChar char="＋"/>
              <a:defRPr/>
            </a:lvl1pPr>
            <a:lvl2pPr marL="914400" lvl="1" indent="-311150" algn="l" rtl="0">
              <a:lnSpc>
                <a:spcPct val="150000"/>
              </a:lnSpc>
              <a:spcBef>
                <a:spcPts val="400"/>
              </a:spcBef>
              <a:spcAft>
                <a:spcPts val="0"/>
              </a:spcAft>
              <a:buSzPts val="1300"/>
              <a:buChar char="＋"/>
              <a:defRPr/>
            </a:lvl2pPr>
            <a:lvl3pPr marL="1371600" lvl="2" indent="-311150" algn="l" rtl="0">
              <a:lnSpc>
                <a:spcPct val="150000"/>
              </a:lnSpc>
              <a:spcBef>
                <a:spcPts val="400"/>
              </a:spcBef>
              <a:spcAft>
                <a:spcPts val="0"/>
              </a:spcAft>
              <a:buSzPts val="1300"/>
              <a:buChar char="＋"/>
              <a:defRPr/>
            </a:lvl3pPr>
            <a:lvl4pPr marL="1828800" lvl="3" indent="-311150" algn="l" rtl="0">
              <a:lnSpc>
                <a:spcPct val="150000"/>
              </a:lnSpc>
              <a:spcBef>
                <a:spcPts val="400"/>
              </a:spcBef>
              <a:spcAft>
                <a:spcPts val="0"/>
              </a:spcAft>
              <a:buClr>
                <a:schemeClr val="lt1"/>
              </a:buClr>
              <a:buSzPts val="1300"/>
              <a:buChar char="●"/>
              <a:defRPr>
                <a:solidFill>
                  <a:schemeClr val="lt1"/>
                </a:solidFill>
              </a:defRPr>
            </a:lvl4pPr>
            <a:lvl5pPr marL="2286000" lvl="4" indent="-311150" algn="l" rtl="0">
              <a:lnSpc>
                <a:spcPct val="150000"/>
              </a:lnSpc>
              <a:spcBef>
                <a:spcPts val="400"/>
              </a:spcBef>
              <a:spcAft>
                <a:spcPts val="0"/>
              </a:spcAft>
              <a:buClr>
                <a:schemeClr val="lt1"/>
              </a:buClr>
              <a:buSzPts val="1300"/>
              <a:buChar char="○"/>
              <a:defRPr>
                <a:solidFill>
                  <a:schemeClr val="lt1"/>
                </a:solidFill>
              </a:defRPr>
            </a:lvl5pPr>
            <a:lvl6pPr marL="2743200" lvl="5" indent="-311150" algn="l" rtl="0">
              <a:lnSpc>
                <a:spcPct val="90000"/>
              </a:lnSpc>
              <a:spcBef>
                <a:spcPts val="400"/>
              </a:spcBef>
              <a:spcAft>
                <a:spcPts val="0"/>
              </a:spcAft>
              <a:buClr>
                <a:schemeClr val="lt1"/>
              </a:buClr>
              <a:buSzPts val="1300"/>
              <a:buChar char="■"/>
              <a:defRPr>
                <a:solidFill>
                  <a:schemeClr val="lt1"/>
                </a:solidFill>
              </a:defRPr>
            </a:lvl6pPr>
            <a:lvl7pPr marL="3200400" lvl="6" indent="-311150" algn="l" rtl="0">
              <a:lnSpc>
                <a:spcPct val="90000"/>
              </a:lnSpc>
              <a:spcBef>
                <a:spcPts val="400"/>
              </a:spcBef>
              <a:spcAft>
                <a:spcPts val="0"/>
              </a:spcAft>
              <a:buClr>
                <a:schemeClr val="lt1"/>
              </a:buClr>
              <a:buSzPts val="1300"/>
              <a:buChar char="●"/>
              <a:defRPr>
                <a:solidFill>
                  <a:schemeClr val="lt1"/>
                </a:solidFill>
              </a:defRPr>
            </a:lvl7pPr>
            <a:lvl8pPr marL="3657600" lvl="7" indent="-311150" algn="l" rtl="0">
              <a:lnSpc>
                <a:spcPct val="90000"/>
              </a:lnSpc>
              <a:spcBef>
                <a:spcPts val="400"/>
              </a:spcBef>
              <a:spcAft>
                <a:spcPts val="0"/>
              </a:spcAft>
              <a:buClr>
                <a:schemeClr val="lt1"/>
              </a:buClr>
              <a:buSzPts val="1300"/>
              <a:buChar char="○"/>
              <a:defRPr>
                <a:solidFill>
                  <a:schemeClr val="lt1"/>
                </a:solidFill>
              </a:defRPr>
            </a:lvl8pPr>
            <a:lvl9pPr marL="4114800" lvl="8" indent="-311150" algn="l"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218" name="Google Shape;218;p36"/>
          <p:cNvSpPr txBox="1">
            <a:spLocks noGrp="1"/>
          </p:cNvSpPr>
          <p:nvPr>
            <p:ph type="body" idx="13"/>
          </p:nvPr>
        </p:nvSpPr>
        <p:spPr>
          <a:xfrm>
            <a:off x="4314066" y="3464018"/>
            <a:ext cx="1812000" cy="904800"/>
          </a:xfrm>
          <a:prstGeom prst="rect">
            <a:avLst/>
          </a:prstGeom>
          <a:noFill/>
          <a:ln>
            <a:noFill/>
          </a:ln>
        </p:spPr>
        <p:txBody>
          <a:bodyPr spcFirstLastPara="1" wrap="square" lIns="34275" tIns="17125" rIns="34275" bIns="17125" anchor="t" anchorCtr="0">
            <a:noAutofit/>
          </a:bodyPr>
          <a:lstStyle>
            <a:lvl1pPr marL="457200" lvl="0" indent="-311150" algn="l" rtl="0">
              <a:lnSpc>
                <a:spcPct val="150000"/>
              </a:lnSpc>
              <a:spcBef>
                <a:spcPts val="700"/>
              </a:spcBef>
              <a:spcAft>
                <a:spcPts val="0"/>
              </a:spcAft>
              <a:buSzPts val="1300"/>
              <a:buChar char="＋"/>
              <a:defRPr/>
            </a:lvl1pPr>
            <a:lvl2pPr marL="914400" lvl="1" indent="-311150" algn="l" rtl="0">
              <a:lnSpc>
                <a:spcPct val="150000"/>
              </a:lnSpc>
              <a:spcBef>
                <a:spcPts val="400"/>
              </a:spcBef>
              <a:spcAft>
                <a:spcPts val="0"/>
              </a:spcAft>
              <a:buSzPts val="1300"/>
              <a:buChar char="＋"/>
              <a:defRPr/>
            </a:lvl2pPr>
            <a:lvl3pPr marL="1371600" lvl="2" indent="-311150" algn="l" rtl="0">
              <a:lnSpc>
                <a:spcPct val="150000"/>
              </a:lnSpc>
              <a:spcBef>
                <a:spcPts val="400"/>
              </a:spcBef>
              <a:spcAft>
                <a:spcPts val="0"/>
              </a:spcAft>
              <a:buSzPts val="1300"/>
              <a:buChar char="＋"/>
              <a:defRPr/>
            </a:lvl3pPr>
            <a:lvl4pPr marL="1828800" lvl="3" indent="-311150" algn="l" rtl="0">
              <a:lnSpc>
                <a:spcPct val="150000"/>
              </a:lnSpc>
              <a:spcBef>
                <a:spcPts val="400"/>
              </a:spcBef>
              <a:spcAft>
                <a:spcPts val="0"/>
              </a:spcAft>
              <a:buClr>
                <a:schemeClr val="lt1"/>
              </a:buClr>
              <a:buSzPts val="1300"/>
              <a:buChar char="●"/>
              <a:defRPr>
                <a:solidFill>
                  <a:schemeClr val="lt1"/>
                </a:solidFill>
              </a:defRPr>
            </a:lvl4pPr>
            <a:lvl5pPr marL="2286000" lvl="4" indent="-311150" algn="l" rtl="0">
              <a:lnSpc>
                <a:spcPct val="150000"/>
              </a:lnSpc>
              <a:spcBef>
                <a:spcPts val="400"/>
              </a:spcBef>
              <a:spcAft>
                <a:spcPts val="0"/>
              </a:spcAft>
              <a:buClr>
                <a:schemeClr val="lt1"/>
              </a:buClr>
              <a:buSzPts val="1300"/>
              <a:buChar char="○"/>
              <a:defRPr>
                <a:solidFill>
                  <a:schemeClr val="lt1"/>
                </a:solidFill>
              </a:defRPr>
            </a:lvl5pPr>
            <a:lvl6pPr marL="2743200" lvl="5" indent="-311150" algn="l" rtl="0">
              <a:lnSpc>
                <a:spcPct val="90000"/>
              </a:lnSpc>
              <a:spcBef>
                <a:spcPts val="400"/>
              </a:spcBef>
              <a:spcAft>
                <a:spcPts val="0"/>
              </a:spcAft>
              <a:buClr>
                <a:schemeClr val="lt1"/>
              </a:buClr>
              <a:buSzPts val="1300"/>
              <a:buChar char="■"/>
              <a:defRPr>
                <a:solidFill>
                  <a:schemeClr val="lt1"/>
                </a:solidFill>
              </a:defRPr>
            </a:lvl6pPr>
            <a:lvl7pPr marL="3200400" lvl="6" indent="-311150" algn="l" rtl="0">
              <a:lnSpc>
                <a:spcPct val="90000"/>
              </a:lnSpc>
              <a:spcBef>
                <a:spcPts val="400"/>
              </a:spcBef>
              <a:spcAft>
                <a:spcPts val="0"/>
              </a:spcAft>
              <a:buClr>
                <a:schemeClr val="lt1"/>
              </a:buClr>
              <a:buSzPts val="1300"/>
              <a:buChar char="●"/>
              <a:defRPr>
                <a:solidFill>
                  <a:schemeClr val="lt1"/>
                </a:solidFill>
              </a:defRPr>
            </a:lvl7pPr>
            <a:lvl8pPr marL="3657600" lvl="7" indent="-311150" algn="l" rtl="0">
              <a:lnSpc>
                <a:spcPct val="90000"/>
              </a:lnSpc>
              <a:spcBef>
                <a:spcPts val="400"/>
              </a:spcBef>
              <a:spcAft>
                <a:spcPts val="0"/>
              </a:spcAft>
              <a:buClr>
                <a:schemeClr val="lt1"/>
              </a:buClr>
              <a:buSzPts val="1300"/>
              <a:buChar char="○"/>
              <a:defRPr>
                <a:solidFill>
                  <a:schemeClr val="lt1"/>
                </a:solidFill>
              </a:defRPr>
            </a:lvl8pPr>
            <a:lvl9pPr marL="4114800" lvl="8" indent="-311150" algn="l"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219" name="Google Shape;219;p36"/>
          <p:cNvSpPr txBox="1">
            <a:spLocks noGrp="1"/>
          </p:cNvSpPr>
          <p:nvPr>
            <p:ph type="body" idx="14"/>
          </p:nvPr>
        </p:nvSpPr>
        <p:spPr>
          <a:xfrm>
            <a:off x="1959458" y="3154904"/>
            <a:ext cx="1812000" cy="2688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SzPts val="1000"/>
              <a:buNone/>
              <a:defRPr sz="1000" b="1">
                <a:solidFill>
                  <a:schemeClr val="accent1"/>
                </a:solidFill>
              </a:defRPr>
            </a:lvl1pPr>
            <a:lvl2pPr marL="914400" lvl="1" indent="-292100" algn="l" rtl="0">
              <a:lnSpc>
                <a:spcPct val="150000"/>
              </a:lnSpc>
              <a:spcBef>
                <a:spcPts val="400"/>
              </a:spcBef>
              <a:spcAft>
                <a:spcPts val="0"/>
              </a:spcAft>
              <a:buClr>
                <a:srgbClr val="FFFFFF"/>
              </a:buClr>
              <a:buSzPts val="1000"/>
              <a:buChar char="＋"/>
              <a:defRPr sz="1000">
                <a:solidFill>
                  <a:srgbClr val="FFFFFF"/>
                </a:solidFill>
              </a:defRPr>
            </a:lvl2pPr>
            <a:lvl3pPr marL="1371600" lvl="2" indent="-292100" algn="l" rtl="0">
              <a:lnSpc>
                <a:spcPct val="150000"/>
              </a:lnSpc>
              <a:spcBef>
                <a:spcPts val="400"/>
              </a:spcBef>
              <a:spcAft>
                <a:spcPts val="0"/>
              </a:spcAft>
              <a:buClr>
                <a:srgbClr val="FFFFFF"/>
              </a:buClr>
              <a:buSzPts val="1000"/>
              <a:buChar char="＞"/>
              <a:defRPr sz="1000">
                <a:solidFill>
                  <a:srgbClr val="FFFFFF"/>
                </a:solidFill>
              </a:defRPr>
            </a:lvl3pPr>
            <a:lvl4pPr marL="1828800" lvl="3" indent="-292100" algn="l" rtl="0">
              <a:lnSpc>
                <a:spcPct val="150000"/>
              </a:lnSpc>
              <a:spcBef>
                <a:spcPts val="400"/>
              </a:spcBef>
              <a:spcAft>
                <a:spcPts val="0"/>
              </a:spcAft>
              <a:buClr>
                <a:srgbClr val="FFFFFF"/>
              </a:buClr>
              <a:buSzPts val="1000"/>
              <a:buChar char="o"/>
              <a:defRPr sz="1000">
                <a:solidFill>
                  <a:srgbClr val="FFFFFF"/>
                </a:solidFill>
              </a:defRPr>
            </a:lvl4pPr>
            <a:lvl5pPr marL="2286000" lvl="4" indent="-292100" algn="l" rtl="0">
              <a:lnSpc>
                <a:spcPct val="150000"/>
              </a:lnSpc>
              <a:spcBef>
                <a:spcPts val="400"/>
              </a:spcBef>
              <a:spcAft>
                <a:spcPts val="0"/>
              </a:spcAft>
              <a:buClr>
                <a:srgbClr val="FFFFFF"/>
              </a:buClr>
              <a:buSzPts val="1000"/>
              <a:buChar char="＋"/>
              <a:defRPr sz="1000">
                <a:solidFill>
                  <a:srgbClr val="FFFFFF"/>
                </a:solidFill>
              </a:defRPr>
            </a:lvl5pPr>
            <a:lvl6pPr marL="2743200" lvl="5" indent="-292100" algn="l" rtl="0">
              <a:lnSpc>
                <a:spcPct val="90000"/>
              </a:lnSpc>
              <a:spcBef>
                <a:spcPts val="400"/>
              </a:spcBef>
              <a:spcAft>
                <a:spcPts val="0"/>
              </a:spcAft>
              <a:buClr>
                <a:srgbClr val="FFFFFF"/>
              </a:buClr>
              <a:buSzPts val="1000"/>
              <a:buChar char="•"/>
              <a:defRPr sz="1000">
                <a:solidFill>
                  <a:srgbClr val="FFFFFF"/>
                </a:solidFill>
              </a:defRPr>
            </a:lvl6pPr>
            <a:lvl7pPr marL="3200400" lvl="6" indent="-292100" algn="l" rtl="0">
              <a:lnSpc>
                <a:spcPct val="90000"/>
              </a:lnSpc>
              <a:spcBef>
                <a:spcPts val="400"/>
              </a:spcBef>
              <a:spcAft>
                <a:spcPts val="0"/>
              </a:spcAft>
              <a:buClr>
                <a:srgbClr val="FFFFFF"/>
              </a:buClr>
              <a:buSzPts val="1000"/>
              <a:buChar char="•"/>
              <a:defRPr sz="1000">
                <a:solidFill>
                  <a:srgbClr val="FFFFFF"/>
                </a:solidFill>
              </a:defRPr>
            </a:lvl7pPr>
            <a:lvl8pPr marL="3657600" lvl="7" indent="-292100" algn="l" rtl="0">
              <a:lnSpc>
                <a:spcPct val="90000"/>
              </a:lnSpc>
              <a:spcBef>
                <a:spcPts val="400"/>
              </a:spcBef>
              <a:spcAft>
                <a:spcPts val="0"/>
              </a:spcAft>
              <a:buClr>
                <a:srgbClr val="FFFFFF"/>
              </a:buClr>
              <a:buSzPts val="1000"/>
              <a:buChar char="•"/>
              <a:defRPr sz="1000">
                <a:solidFill>
                  <a:srgbClr val="FFFFFF"/>
                </a:solidFill>
              </a:defRPr>
            </a:lvl8pPr>
            <a:lvl9pPr marL="4114800" lvl="8" indent="-292100" algn="l" rtl="0">
              <a:lnSpc>
                <a:spcPct val="90000"/>
              </a:lnSpc>
              <a:spcBef>
                <a:spcPts val="400"/>
              </a:spcBef>
              <a:spcAft>
                <a:spcPts val="0"/>
              </a:spcAft>
              <a:buClr>
                <a:schemeClr val="lt1"/>
              </a:buClr>
              <a:buSzPts val="1000"/>
              <a:buChar char="•"/>
              <a:defRPr sz="1000">
                <a:solidFill>
                  <a:schemeClr val="lt1"/>
                </a:solidFill>
              </a:defRPr>
            </a:lvl9pPr>
          </a:lstStyle>
          <a:p>
            <a:endParaRPr/>
          </a:p>
        </p:txBody>
      </p:sp>
      <p:sp>
        <p:nvSpPr>
          <p:cNvPr id="220" name="Google Shape;220;p36"/>
          <p:cNvSpPr txBox="1">
            <a:spLocks noGrp="1"/>
          </p:cNvSpPr>
          <p:nvPr>
            <p:ph type="body" idx="15"/>
          </p:nvPr>
        </p:nvSpPr>
        <p:spPr>
          <a:xfrm>
            <a:off x="1959459" y="3464018"/>
            <a:ext cx="1812000" cy="904800"/>
          </a:xfrm>
          <a:prstGeom prst="rect">
            <a:avLst/>
          </a:prstGeom>
          <a:noFill/>
          <a:ln>
            <a:noFill/>
          </a:ln>
        </p:spPr>
        <p:txBody>
          <a:bodyPr spcFirstLastPara="1" wrap="square" lIns="34275" tIns="17125" rIns="34275" bIns="17125" anchor="t" anchorCtr="0">
            <a:noAutofit/>
          </a:bodyPr>
          <a:lstStyle>
            <a:lvl1pPr marL="457200" lvl="0" indent="-311150" algn="l" rtl="0">
              <a:lnSpc>
                <a:spcPct val="150000"/>
              </a:lnSpc>
              <a:spcBef>
                <a:spcPts val="700"/>
              </a:spcBef>
              <a:spcAft>
                <a:spcPts val="0"/>
              </a:spcAft>
              <a:buSzPts val="1300"/>
              <a:buChar char="＋"/>
              <a:defRPr/>
            </a:lvl1pPr>
            <a:lvl2pPr marL="914400" lvl="1" indent="-311150" algn="l" rtl="0">
              <a:lnSpc>
                <a:spcPct val="150000"/>
              </a:lnSpc>
              <a:spcBef>
                <a:spcPts val="400"/>
              </a:spcBef>
              <a:spcAft>
                <a:spcPts val="0"/>
              </a:spcAft>
              <a:buSzPts val="1300"/>
              <a:buChar char="＋"/>
              <a:defRPr/>
            </a:lvl2pPr>
            <a:lvl3pPr marL="1371600" lvl="2" indent="-311150" algn="l" rtl="0">
              <a:lnSpc>
                <a:spcPct val="150000"/>
              </a:lnSpc>
              <a:spcBef>
                <a:spcPts val="400"/>
              </a:spcBef>
              <a:spcAft>
                <a:spcPts val="0"/>
              </a:spcAft>
              <a:buSzPts val="1300"/>
              <a:buChar char="＋"/>
              <a:defRPr/>
            </a:lvl3pPr>
            <a:lvl4pPr marL="1828800" lvl="3" indent="-311150" algn="l" rtl="0">
              <a:lnSpc>
                <a:spcPct val="150000"/>
              </a:lnSpc>
              <a:spcBef>
                <a:spcPts val="400"/>
              </a:spcBef>
              <a:spcAft>
                <a:spcPts val="0"/>
              </a:spcAft>
              <a:buClr>
                <a:schemeClr val="lt1"/>
              </a:buClr>
              <a:buSzPts val="1300"/>
              <a:buChar char="●"/>
              <a:defRPr>
                <a:solidFill>
                  <a:schemeClr val="lt1"/>
                </a:solidFill>
              </a:defRPr>
            </a:lvl4pPr>
            <a:lvl5pPr marL="2286000" lvl="4" indent="-311150" algn="l" rtl="0">
              <a:lnSpc>
                <a:spcPct val="150000"/>
              </a:lnSpc>
              <a:spcBef>
                <a:spcPts val="400"/>
              </a:spcBef>
              <a:spcAft>
                <a:spcPts val="0"/>
              </a:spcAft>
              <a:buClr>
                <a:schemeClr val="lt1"/>
              </a:buClr>
              <a:buSzPts val="1300"/>
              <a:buChar char="○"/>
              <a:defRPr>
                <a:solidFill>
                  <a:schemeClr val="lt1"/>
                </a:solidFill>
              </a:defRPr>
            </a:lvl5pPr>
            <a:lvl6pPr marL="2743200" lvl="5" indent="-311150" algn="l" rtl="0">
              <a:lnSpc>
                <a:spcPct val="90000"/>
              </a:lnSpc>
              <a:spcBef>
                <a:spcPts val="400"/>
              </a:spcBef>
              <a:spcAft>
                <a:spcPts val="0"/>
              </a:spcAft>
              <a:buClr>
                <a:schemeClr val="lt1"/>
              </a:buClr>
              <a:buSzPts val="1300"/>
              <a:buChar char="■"/>
              <a:defRPr>
                <a:solidFill>
                  <a:schemeClr val="lt1"/>
                </a:solidFill>
              </a:defRPr>
            </a:lvl6pPr>
            <a:lvl7pPr marL="3200400" lvl="6" indent="-311150" algn="l" rtl="0">
              <a:lnSpc>
                <a:spcPct val="90000"/>
              </a:lnSpc>
              <a:spcBef>
                <a:spcPts val="400"/>
              </a:spcBef>
              <a:spcAft>
                <a:spcPts val="0"/>
              </a:spcAft>
              <a:buClr>
                <a:schemeClr val="lt1"/>
              </a:buClr>
              <a:buSzPts val="1300"/>
              <a:buChar char="●"/>
              <a:defRPr>
                <a:solidFill>
                  <a:schemeClr val="lt1"/>
                </a:solidFill>
              </a:defRPr>
            </a:lvl7pPr>
            <a:lvl8pPr marL="3657600" lvl="7" indent="-311150" algn="l" rtl="0">
              <a:lnSpc>
                <a:spcPct val="90000"/>
              </a:lnSpc>
              <a:spcBef>
                <a:spcPts val="400"/>
              </a:spcBef>
              <a:spcAft>
                <a:spcPts val="0"/>
              </a:spcAft>
              <a:buClr>
                <a:schemeClr val="lt1"/>
              </a:buClr>
              <a:buSzPts val="1300"/>
              <a:buChar char="○"/>
              <a:defRPr>
                <a:solidFill>
                  <a:schemeClr val="lt1"/>
                </a:solidFill>
              </a:defRPr>
            </a:lvl8pPr>
            <a:lvl9pPr marL="4114800" lvl="8" indent="-311150" algn="l" rtl="0">
              <a:lnSpc>
                <a:spcPct val="90000"/>
              </a:lnSpc>
              <a:spcBef>
                <a:spcPts val="400"/>
              </a:spcBef>
              <a:spcAft>
                <a:spcPts val="0"/>
              </a:spcAft>
              <a:buClr>
                <a:schemeClr val="lt1"/>
              </a:buClr>
              <a:buSzPts val="1300"/>
              <a:buChar char="■"/>
              <a:defRPr>
                <a:solidFill>
                  <a:schemeClr val="lt1"/>
                </a:solidFill>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ext: Side by Side">
  <p:cSld name="Text: Side by Side">
    <p:spTree>
      <p:nvGrpSpPr>
        <p:cNvPr id="1" name="Shape 221"/>
        <p:cNvGrpSpPr/>
        <p:nvPr/>
      </p:nvGrpSpPr>
      <p:grpSpPr>
        <a:xfrm>
          <a:off x="0" y="0"/>
          <a:ext cx="0" cy="0"/>
          <a:chOff x="0" y="0"/>
          <a:chExt cx="0" cy="0"/>
        </a:xfrm>
      </p:grpSpPr>
      <p:sp>
        <p:nvSpPr>
          <p:cNvPr id="222" name="Google Shape;222;p37"/>
          <p:cNvSpPr txBox="1">
            <a:spLocks noGrp="1"/>
          </p:cNvSpPr>
          <p:nvPr>
            <p:ph type="body" idx="1"/>
          </p:nvPr>
        </p:nvSpPr>
        <p:spPr>
          <a:xfrm>
            <a:off x="895485" y="691357"/>
            <a:ext cx="2765700" cy="238800"/>
          </a:xfrm>
          <a:prstGeom prst="rect">
            <a:avLst/>
          </a:prstGeom>
          <a:noFill/>
          <a:ln>
            <a:noFill/>
          </a:ln>
        </p:spPr>
        <p:txBody>
          <a:bodyPr spcFirstLastPara="1" wrap="square" lIns="34275" tIns="17125" rIns="34275" bIns="17125" anchor="t" anchorCtr="0">
            <a:noAutofit/>
          </a:bodyPr>
          <a:lstStyle>
            <a:lvl1pPr marL="457200" lvl="0" indent="-228600" algn="ctr" rtl="0">
              <a:lnSpc>
                <a:spcPct val="150000"/>
              </a:lnSpc>
              <a:spcBef>
                <a:spcPts val="700"/>
              </a:spcBef>
              <a:spcAft>
                <a:spcPts val="0"/>
              </a:spcAft>
              <a:buClr>
                <a:schemeClr val="dk1"/>
              </a:buClr>
              <a:buSzPts val="1000"/>
              <a:buNone/>
              <a:defRPr sz="1000" b="1" i="0">
                <a:solidFill>
                  <a:schemeClr val="dk1"/>
                </a:solidFill>
                <a:latin typeface="Arial"/>
                <a:ea typeface="Arial"/>
                <a:cs typeface="Arial"/>
                <a:sym typeface="Arial"/>
              </a:defRPr>
            </a:lvl1pPr>
            <a:lvl2pPr marL="914400" lvl="1" indent="-292100" algn="l" rtl="0">
              <a:lnSpc>
                <a:spcPct val="150000"/>
              </a:lnSpc>
              <a:spcBef>
                <a:spcPts val="400"/>
              </a:spcBef>
              <a:spcAft>
                <a:spcPts val="0"/>
              </a:spcAft>
              <a:buSzPts val="1000"/>
              <a:buChar char="＋"/>
              <a:defRPr sz="1000"/>
            </a:lvl2pPr>
            <a:lvl3pPr marL="1371600" lvl="2" indent="-292100" algn="l" rtl="0">
              <a:lnSpc>
                <a:spcPct val="150000"/>
              </a:lnSpc>
              <a:spcBef>
                <a:spcPts val="400"/>
              </a:spcBef>
              <a:spcAft>
                <a:spcPts val="0"/>
              </a:spcAft>
              <a:buSzPts val="1000"/>
              <a:buChar char="＞"/>
              <a:defRPr sz="1000"/>
            </a:lvl3pPr>
            <a:lvl4pPr marL="1828800" lvl="3" indent="-292100" algn="l" rtl="0">
              <a:lnSpc>
                <a:spcPct val="150000"/>
              </a:lnSpc>
              <a:spcBef>
                <a:spcPts val="400"/>
              </a:spcBef>
              <a:spcAft>
                <a:spcPts val="0"/>
              </a:spcAft>
              <a:buSzPts val="1000"/>
              <a:buChar char="o"/>
              <a:defRPr sz="1000"/>
            </a:lvl4pPr>
            <a:lvl5pPr marL="2286000" lvl="4" indent="-292100" algn="l" rtl="0">
              <a:lnSpc>
                <a:spcPct val="150000"/>
              </a:lnSpc>
              <a:spcBef>
                <a:spcPts val="400"/>
              </a:spcBef>
              <a:spcAft>
                <a:spcPts val="0"/>
              </a:spcAft>
              <a:buSzPts val="1000"/>
              <a:buChar char="＋"/>
              <a:defRPr sz="1000"/>
            </a:lvl5pPr>
            <a:lvl6pPr marL="2743200" lvl="5" indent="-292100" algn="l" rtl="0">
              <a:lnSpc>
                <a:spcPct val="90000"/>
              </a:lnSpc>
              <a:spcBef>
                <a:spcPts val="400"/>
              </a:spcBef>
              <a:spcAft>
                <a:spcPts val="0"/>
              </a:spcAft>
              <a:buClr>
                <a:schemeClr val="lt1"/>
              </a:buClr>
              <a:buSzPts val="1000"/>
              <a:buChar char="•"/>
              <a:defRPr sz="1000">
                <a:solidFill>
                  <a:schemeClr val="lt1"/>
                </a:solidFill>
              </a:defRPr>
            </a:lvl6pPr>
            <a:lvl7pPr marL="3200400" lvl="6" indent="-292100" algn="l" rtl="0">
              <a:lnSpc>
                <a:spcPct val="90000"/>
              </a:lnSpc>
              <a:spcBef>
                <a:spcPts val="400"/>
              </a:spcBef>
              <a:spcAft>
                <a:spcPts val="0"/>
              </a:spcAft>
              <a:buClr>
                <a:schemeClr val="lt1"/>
              </a:buClr>
              <a:buSzPts val="1000"/>
              <a:buChar char="•"/>
              <a:defRPr sz="1000">
                <a:solidFill>
                  <a:schemeClr val="lt1"/>
                </a:solidFill>
              </a:defRPr>
            </a:lvl7pPr>
            <a:lvl8pPr marL="3657600" lvl="7" indent="-292100" algn="l" rtl="0">
              <a:lnSpc>
                <a:spcPct val="90000"/>
              </a:lnSpc>
              <a:spcBef>
                <a:spcPts val="400"/>
              </a:spcBef>
              <a:spcAft>
                <a:spcPts val="0"/>
              </a:spcAft>
              <a:buClr>
                <a:schemeClr val="lt1"/>
              </a:buClr>
              <a:buSzPts val="1000"/>
              <a:buChar char="•"/>
              <a:defRPr sz="1000">
                <a:solidFill>
                  <a:schemeClr val="lt1"/>
                </a:solidFill>
              </a:defRPr>
            </a:lvl8pPr>
            <a:lvl9pPr marL="4114800" lvl="8" indent="-292100" algn="l" rtl="0">
              <a:lnSpc>
                <a:spcPct val="90000"/>
              </a:lnSpc>
              <a:spcBef>
                <a:spcPts val="400"/>
              </a:spcBef>
              <a:spcAft>
                <a:spcPts val="0"/>
              </a:spcAft>
              <a:buClr>
                <a:schemeClr val="lt1"/>
              </a:buClr>
              <a:buSzPts val="1000"/>
              <a:buChar char="•"/>
              <a:defRPr sz="1000">
                <a:solidFill>
                  <a:schemeClr val="lt1"/>
                </a:solidFill>
              </a:defRPr>
            </a:lvl9pPr>
          </a:lstStyle>
          <a:p>
            <a:endParaRPr/>
          </a:p>
        </p:txBody>
      </p:sp>
      <p:sp>
        <p:nvSpPr>
          <p:cNvPr id="223" name="Google Shape;223;p37"/>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sz="1000">
                <a:solidFill>
                  <a:schemeClr val="lt1"/>
                </a:solidFill>
                <a:latin typeface="Arial"/>
                <a:ea typeface="Arial"/>
                <a:cs typeface="Arial"/>
                <a:sym typeface="Arial"/>
              </a:defRPr>
            </a:lvl1pPr>
            <a:lvl2pPr marL="0" lvl="1" indent="0" algn="r" rtl="0">
              <a:spcBef>
                <a:spcPts val="0"/>
              </a:spcBef>
              <a:buNone/>
              <a:defRPr sz="1000">
                <a:solidFill>
                  <a:schemeClr val="lt1"/>
                </a:solidFill>
                <a:latin typeface="Arial"/>
                <a:ea typeface="Arial"/>
                <a:cs typeface="Arial"/>
                <a:sym typeface="Arial"/>
              </a:defRPr>
            </a:lvl2pPr>
            <a:lvl3pPr marL="0" lvl="2" indent="0" algn="r" rtl="0">
              <a:spcBef>
                <a:spcPts val="0"/>
              </a:spcBef>
              <a:buNone/>
              <a:defRPr sz="1000">
                <a:solidFill>
                  <a:schemeClr val="lt1"/>
                </a:solidFill>
                <a:latin typeface="Arial"/>
                <a:ea typeface="Arial"/>
                <a:cs typeface="Arial"/>
                <a:sym typeface="Arial"/>
              </a:defRPr>
            </a:lvl3pPr>
            <a:lvl4pPr marL="0" lvl="3" indent="0" algn="r" rtl="0">
              <a:spcBef>
                <a:spcPts val="0"/>
              </a:spcBef>
              <a:buNone/>
              <a:defRPr sz="1000">
                <a:solidFill>
                  <a:schemeClr val="lt1"/>
                </a:solidFill>
                <a:latin typeface="Arial"/>
                <a:ea typeface="Arial"/>
                <a:cs typeface="Arial"/>
                <a:sym typeface="Arial"/>
              </a:defRPr>
            </a:lvl4pPr>
            <a:lvl5pPr marL="0" lvl="4" indent="0" algn="r" rtl="0">
              <a:spcBef>
                <a:spcPts val="0"/>
              </a:spcBef>
              <a:buNone/>
              <a:defRPr sz="1000">
                <a:solidFill>
                  <a:schemeClr val="lt1"/>
                </a:solidFill>
                <a:latin typeface="Arial"/>
                <a:ea typeface="Arial"/>
                <a:cs typeface="Arial"/>
                <a:sym typeface="Arial"/>
              </a:defRPr>
            </a:lvl5pPr>
            <a:lvl6pPr marL="0" lvl="5" indent="0" algn="r" rtl="0">
              <a:spcBef>
                <a:spcPts val="0"/>
              </a:spcBef>
              <a:buNone/>
              <a:defRPr sz="1000">
                <a:solidFill>
                  <a:schemeClr val="lt1"/>
                </a:solidFill>
                <a:latin typeface="Arial"/>
                <a:ea typeface="Arial"/>
                <a:cs typeface="Arial"/>
                <a:sym typeface="Arial"/>
              </a:defRPr>
            </a:lvl6pPr>
            <a:lvl7pPr marL="0" lvl="6" indent="0" algn="r" rtl="0">
              <a:spcBef>
                <a:spcPts val="0"/>
              </a:spcBef>
              <a:buNone/>
              <a:defRPr sz="1000">
                <a:solidFill>
                  <a:schemeClr val="lt1"/>
                </a:solidFill>
                <a:latin typeface="Arial"/>
                <a:ea typeface="Arial"/>
                <a:cs typeface="Arial"/>
                <a:sym typeface="Arial"/>
              </a:defRPr>
            </a:lvl7pPr>
            <a:lvl8pPr marL="0" lvl="7" indent="0" algn="r" rtl="0">
              <a:spcBef>
                <a:spcPts val="0"/>
              </a:spcBef>
              <a:buNone/>
              <a:defRPr sz="1000">
                <a:solidFill>
                  <a:schemeClr val="lt1"/>
                </a:solidFill>
                <a:latin typeface="Arial"/>
                <a:ea typeface="Arial"/>
                <a:cs typeface="Arial"/>
                <a:sym typeface="Arial"/>
              </a:defRPr>
            </a:lvl8pPr>
            <a:lvl9pPr marL="0" lvl="8" indent="0" algn="r" rtl="0">
              <a:spcBef>
                <a:spcPts val="0"/>
              </a:spcBef>
              <a:buNone/>
              <a:defRPr sz="10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24" name="Google Shape;224;p37"/>
          <p:cNvSpPr txBox="1">
            <a:spLocks noGrp="1"/>
          </p:cNvSpPr>
          <p:nvPr>
            <p:ph type="title"/>
          </p:nvPr>
        </p:nvSpPr>
        <p:spPr>
          <a:xfrm>
            <a:off x="902252" y="1432263"/>
            <a:ext cx="2752200" cy="2221800"/>
          </a:xfrm>
          <a:prstGeom prst="rect">
            <a:avLst/>
          </a:prstGeom>
          <a:noFill/>
          <a:ln>
            <a:noFill/>
          </a:ln>
        </p:spPr>
        <p:txBody>
          <a:bodyPr spcFirstLastPara="1" wrap="square" lIns="34275" tIns="17125" rIns="34275" bIns="17125" anchor="ctr" anchorCtr="0">
            <a:noAutofit/>
          </a:bodyPr>
          <a:lstStyle>
            <a:lvl1pPr lvl="0" algn="ctr" rtl="0">
              <a:lnSpc>
                <a:spcPct val="10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225" name="Google Shape;225;p37"/>
          <p:cNvSpPr txBox="1">
            <a:spLocks noGrp="1"/>
          </p:cNvSpPr>
          <p:nvPr>
            <p:ph type="body" idx="2"/>
          </p:nvPr>
        </p:nvSpPr>
        <p:spPr>
          <a:xfrm>
            <a:off x="5475653" y="691357"/>
            <a:ext cx="2765700" cy="238800"/>
          </a:xfrm>
          <a:prstGeom prst="rect">
            <a:avLst/>
          </a:prstGeom>
          <a:noFill/>
          <a:ln>
            <a:noFill/>
          </a:ln>
        </p:spPr>
        <p:txBody>
          <a:bodyPr spcFirstLastPara="1" wrap="square" lIns="34275" tIns="17125" rIns="34275" bIns="17125" anchor="t" anchorCtr="0">
            <a:noAutofit/>
          </a:bodyPr>
          <a:lstStyle>
            <a:lvl1pPr marL="457200" lvl="0" indent="-228600" algn="ctr" rtl="0">
              <a:lnSpc>
                <a:spcPct val="150000"/>
              </a:lnSpc>
              <a:spcBef>
                <a:spcPts val="700"/>
              </a:spcBef>
              <a:spcAft>
                <a:spcPts val="0"/>
              </a:spcAft>
              <a:buClr>
                <a:schemeClr val="lt1"/>
              </a:buClr>
              <a:buSzPts val="1000"/>
              <a:buNone/>
              <a:defRPr sz="1000" b="1" i="0">
                <a:solidFill>
                  <a:schemeClr val="lt1"/>
                </a:solidFill>
                <a:latin typeface="Arial"/>
                <a:ea typeface="Arial"/>
                <a:cs typeface="Arial"/>
                <a:sym typeface="Arial"/>
              </a:defRPr>
            </a:lvl1pPr>
            <a:lvl2pPr marL="914400" lvl="1" indent="-292100" algn="l" rtl="0">
              <a:lnSpc>
                <a:spcPct val="150000"/>
              </a:lnSpc>
              <a:spcBef>
                <a:spcPts val="400"/>
              </a:spcBef>
              <a:spcAft>
                <a:spcPts val="0"/>
              </a:spcAft>
              <a:buClr>
                <a:schemeClr val="lt1"/>
              </a:buClr>
              <a:buSzPts val="1000"/>
              <a:buChar char="＋"/>
              <a:defRPr sz="1000">
                <a:solidFill>
                  <a:schemeClr val="lt1"/>
                </a:solidFill>
              </a:defRPr>
            </a:lvl2pPr>
            <a:lvl3pPr marL="1371600" lvl="2" indent="-292100" algn="l" rtl="0">
              <a:lnSpc>
                <a:spcPct val="150000"/>
              </a:lnSpc>
              <a:spcBef>
                <a:spcPts val="400"/>
              </a:spcBef>
              <a:spcAft>
                <a:spcPts val="0"/>
              </a:spcAft>
              <a:buClr>
                <a:schemeClr val="lt1"/>
              </a:buClr>
              <a:buSzPts val="1000"/>
              <a:buChar char="＞"/>
              <a:defRPr sz="1000">
                <a:solidFill>
                  <a:schemeClr val="lt1"/>
                </a:solidFill>
              </a:defRPr>
            </a:lvl3pPr>
            <a:lvl4pPr marL="1828800" lvl="3" indent="-292100" algn="l" rtl="0">
              <a:lnSpc>
                <a:spcPct val="150000"/>
              </a:lnSpc>
              <a:spcBef>
                <a:spcPts val="400"/>
              </a:spcBef>
              <a:spcAft>
                <a:spcPts val="0"/>
              </a:spcAft>
              <a:buClr>
                <a:schemeClr val="lt1"/>
              </a:buClr>
              <a:buSzPts val="1000"/>
              <a:buChar char="o"/>
              <a:defRPr sz="1000">
                <a:solidFill>
                  <a:schemeClr val="lt1"/>
                </a:solidFill>
              </a:defRPr>
            </a:lvl4pPr>
            <a:lvl5pPr marL="2286000" lvl="4" indent="-292100" algn="l" rtl="0">
              <a:lnSpc>
                <a:spcPct val="150000"/>
              </a:lnSpc>
              <a:spcBef>
                <a:spcPts val="400"/>
              </a:spcBef>
              <a:spcAft>
                <a:spcPts val="0"/>
              </a:spcAft>
              <a:buClr>
                <a:schemeClr val="lt1"/>
              </a:buClr>
              <a:buSzPts val="1000"/>
              <a:buChar char="＋"/>
              <a:defRPr sz="1000">
                <a:solidFill>
                  <a:schemeClr val="lt1"/>
                </a:solidFill>
              </a:defRPr>
            </a:lvl5pPr>
            <a:lvl6pPr marL="2743200" lvl="5" indent="-292100" algn="l" rtl="0">
              <a:lnSpc>
                <a:spcPct val="90000"/>
              </a:lnSpc>
              <a:spcBef>
                <a:spcPts val="400"/>
              </a:spcBef>
              <a:spcAft>
                <a:spcPts val="0"/>
              </a:spcAft>
              <a:buClr>
                <a:schemeClr val="accent1"/>
              </a:buClr>
              <a:buSzPts val="1000"/>
              <a:buChar char="•"/>
              <a:defRPr sz="1000">
                <a:solidFill>
                  <a:schemeClr val="accent1"/>
                </a:solidFill>
              </a:defRPr>
            </a:lvl6pPr>
            <a:lvl7pPr marL="3200400" lvl="6" indent="-292100" algn="l" rtl="0">
              <a:lnSpc>
                <a:spcPct val="90000"/>
              </a:lnSpc>
              <a:spcBef>
                <a:spcPts val="400"/>
              </a:spcBef>
              <a:spcAft>
                <a:spcPts val="0"/>
              </a:spcAft>
              <a:buClr>
                <a:schemeClr val="accent1"/>
              </a:buClr>
              <a:buSzPts val="1000"/>
              <a:buChar char="•"/>
              <a:defRPr sz="1000">
                <a:solidFill>
                  <a:schemeClr val="accent1"/>
                </a:solidFill>
              </a:defRPr>
            </a:lvl7pPr>
            <a:lvl8pPr marL="3657600" lvl="7" indent="-292100" algn="l" rtl="0">
              <a:lnSpc>
                <a:spcPct val="90000"/>
              </a:lnSpc>
              <a:spcBef>
                <a:spcPts val="400"/>
              </a:spcBef>
              <a:spcAft>
                <a:spcPts val="0"/>
              </a:spcAft>
              <a:buClr>
                <a:schemeClr val="accent1"/>
              </a:buClr>
              <a:buSzPts val="1000"/>
              <a:buChar char="•"/>
              <a:defRPr sz="1000">
                <a:solidFill>
                  <a:schemeClr val="accent1"/>
                </a:solidFill>
              </a:defRPr>
            </a:lvl8pPr>
            <a:lvl9pPr marL="4114800" lvl="8" indent="-292100" algn="l" rtl="0">
              <a:lnSpc>
                <a:spcPct val="90000"/>
              </a:lnSpc>
              <a:spcBef>
                <a:spcPts val="400"/>
              </a:spcBef>
              <a:spcAft>
                <a:spcPts val="0"/>
              </a:spcAft>
              <a:buClr>
                <a:schemeClr val="accent1"/>
              </a:buClr>
              <a:buSzPts val="1000"/>
              <a:buChar char="•"/>
              <a:defRPr sz="1000">
                <a:solidFill>
                  <a:schemeClr val="accent1"/>
                </a:solidFill>
              </a:defRPr>
            </a:lvl9pPr>
          </a:lstStyle>
          <a:p>
            <a:endParaRPr/>
          </a:p>
        </p:txBody>
      </p:sp>
      <p:sp>
        <p:nvSpPr>
          <p:cNvPr id="226" name="Google Shape;226;p37"/>
          <p:cNvSpPr txBox="1">
            <a:spLocks noGrp="1"/>
          </p:cNvSpPr>
          <p:nvPr>
            <p:ph type="title" idx="3"/>
          </p:nvPr>
        </p:nvSpPr>
        <p:spPr>
          <a:xfrm>
            <a:off x="5482463" y="1432263"/>
            <a:ext cx="2752200" cy="2221800"/>
          </a:xfrm>
          <a:prstGeom prst="rect">
            <a:avLst/>
          </a:prstGeom>
          <a:noFill/>
          <a:ln>
            <a:noFill/>
          </a:ln>
        </p:spPr>
        <p:txBody>
          <a:bodyPr spcFirstLastPara="1" wrap="square" lIns="34275" tIns="17125" rIns="34275" bIns="17125" anchor="ctr" anchorCtr="0">
            <a:noAutofit/>
          </a:bodyPr>
          <a:lstStyle>
            <a:lvl1pPr lvl="0" algn="ctr" rtl="0">
              <a:lnSpc>
                <a:spcPct val="100000"/>
              </a:lnSpc>
              <a:spcBef>
                <a:spcPts val="0"/>
              </a:spcBef>
              <a:spcAft>
                <a:spcPts val="0"/>
              </a:spcAft>
              <a:buClr>
                <a:schemeClr val="lt1"/>
              </a:buClr>
              <a:buSzPts val="2500"/>
              <a:buFont typeface="Arial"/>
              <a:buNone/>
              <a:defRPr sz="2500">
                <a:solidFill>
                  <a:schemeClr val="lt1"/>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ext: 3 Boxes">
  <p:cSld name="Text: 3 Boxes">
    <p:spTree>
      <p:nvGrpSpPr>
        <p:cNvPr id="1" name="Shape 227"/>
        <p:cNvGrpSpPr/>
        <p:nvPr/>
      </p:nvGrpSpPr>
      <p:grpSpPr>
        <a:xfrm>
          <a:off x="0" y="0"/>
          <a:ext cx="0" cy="0"/>
          <a:chOff x="0" y="0"/>
          <a:chExt cx="0" cy="0"/>
        </a:xfrm>
      </p:grpSpPr>
      <p:sp>
        <p:nvSpPr>
          <p:cNvPr id="228" name="Google Shape;228;p38"/>
          <p:cNvSpPr txBox="1">
            <a:spLocks noGrp="1"/>
          </p:cNvSpPr>
          <p:nvPr>
            <p:ph type="subTitle" idx="1"/>
          </p:nvPr>
        </p:nvSpPr>
        <p:spPr>
          <a:xfrm>
            <a:off x="625750" y="1100241"/>
            <a:ext cx="7886700" cy="308100"/>
          </a:xfrm>
          <a:prstGeom prst="rect">
            <a:avLst/>
          </a:prstGeom>
        </p:spPr>
        <p:txBody>
          <a:bodyPr spcFirstLastPara="1" wrap="square" lIns="0" tIns="34300" rIns="34300" bIns="34300" anchor="ctr" anchorCtr="0">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a:endParaRPr/>
          </a:p>
        </p:txBody>
      </p:sp>
      <p:sp>
        <p:nvSpPr>
          <p:cNvPr id="229" name="Google Shape;229;p38"/>
          <p:cNvSpPr txBox="1">
            <a:spLocks noGrp="1"/>
          </p:cNvSpPr>
          <p:nvPr>
            <p:ph type="title"/>
          </p:nvPr>
        </p:nvSpPr>
        <p:spPr>
          <a:xfrm>
            <a:off x="628650" y="612518"/>
            <a:ext cx="7886700" cy="473700"/>
          </a:xfrm>
          <a:prstGeom prst="rect">
            <a:avLst/>
          </a:prstGeom>
          <a:noFill/>
          <a:ln>
            <a:noFill/>
          </a:ln>
        </p:spPr>
        <p:txBody>
          <a:bodyPr spcFirstLastPara="1" wrap="square" lIns="0" tIns="17125" rIns="34275" bIns="17125" anchor="t" anchorCtr="0">
            <a:noAutofit/>
          </a:bodyPr>
          <a:lstStyle>
            <a:lvl1pPr lvl="0" algn="l"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230" name="Google Shape;230;p38"/>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231" name="Google Shape;231;p38"/>
          <p:cNvSpPr txBox="1">
            <a:spLocks noGrp="1"/>
          </p:cNvSpPr>
          <p:nvPr>
            <p:ph type="body" idx="2"/>
          </p:nvPr>
        </p:nvSpPr>
        <p:spPr>
          <a:xfrm>
            <a:off x="838337" y="1893700"/>
            <a:ext cx="2030100" cy="3081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Clr>
                <a:schemeClr val="lt1"/>
              </a:buClr>
              <a:buSzPts val="1500"/>
              <a:buNone/>
              <a:defRPr sz="1500" b="1" i="0">
                <a:solidFill>
                  <a:schemeClr val="lt1"/>
                </a:solidFill>
                <a:latin typeface="Arial"/>
                <a:ea typeface="Arial"/>
                <a:cs typeface="Arial"/>
                <a:sym typeface="Arial"/>
              </a:defRPr>
            </a:lvl1pPr>
            <a:lvl2pPr marL="914400" lvl="1" indent="-323850" algn="l" rtl="0">
              <a:lnSpc>
                <a:spcPct val="150000"/>
              </a:lnSpc>
              <a:spcBef>
                <a:spcPts val="400"/>
              </a:spcBef>
              <a:spcAft>
                <a:spcPts val="0"/>
              </a:spcAft>
              <a:buClr>
                <a:schemeClr val="dk1"/>
              </a:buClr>
              <a:buSzPts val="1500"/>
              <a:buChar char="＋"/>
              <a:defRPr sz="1500">
                <a:solidFill>
                  <a:schemeClr val="dk1"/>
                </a:solidFill>
              </a:defRPr>
            </a:lvl2pPr>
            <a:lvl3pPr marL="1371600" lvl="2" indent="-323850" algn="l" rtl="0">
              <a:lnSpc>
                <a:spcPct val="150000"/>
              </a:lnSpc>
              <a:spcBef>
                <a:spcPts val="400"/>
              </a:spcBef>
              <a:spcAft>
                <a:spcPts val="0"/>
              </a:spcAft>
              <a:buClr>
                <a:schemeClr val="dk1"/>
              </a:buClr>
              <a:buSzPts val="1500"/>
              <a:buChar char="＞"/>
              <a:defRPr sz="1500">
                <a:solidFill>
                  <a:schemeClr val="dk1"/>
                </a:solidFill>
              </a:defRPr>
            </a:lvl3pPr>
            <a:lvl4pPr marL="1828800" lvl="3" indent="-323850" algn="l" rtl="0">
              <a:lnSpc>
                <a:spcPct val="150000"/>
              </a:lnSpc>
              <a:spcBef>
                <a:spcPts val="400"/>
              </a:spcBef>
              <a:spcAft>
                <a:spcPts val="0"/>
              </a:spcAft>
              <a:buClr>
                <a:schemeClr val="dk1"/>
              </a:buClr>
              <a:buSzPts val="1500"/>
              <a:buChar char="o"/>
              <a:defRPr sz="1500">
                <a:solidFill>
                  <a:schemeClr val="dk1"/>
                </a:solidFill>
              </a:defRPr>
            </a:lvl4pPr>
            <a:lvl5pPr marL="2286000" lvl="4" indent="-323850" algn="l" rtl="0">
              <a:lnSpc>
                <a:spcPct val="150000"/>
              </a:lnSpc>
              <a:spcBef>
                <a:spcPts val="400"/>
              </a:spcBef>
              <a:spcAft>
                <a:spcPts val="0"/>
              </a:spcAft>
              <a:buClr>
                <a:schemeClr val="dk1"/>
              </a:buClr>
              <a:buSzPts val="1500"/>
              <a:buChar char="＋"/>
              <a:defRPr sz="1500">
                <a:solidFill>
                  <a:schemeClr val="dk1"/>
                </a:solidFill>
              </a:defRPr>
            </a:lvl5pPr>
            <a:lvl6pPr marL="2743200" lvl="5" indent="-323850" algn="l" rtl="0">
              <a:lnSpc>
                <a:spcPct val="90000"/>
              </a:lnSpc>
              <a:spcBef>
                <a:spcPts val="400"/>
              </a:spcBef>
              <a:spcAft>
                <a:spcPts val="0"/>
              </a:spcAft>
              <a:buSzPts val="1500"/>
              <a:buChar char="•"/>
              <a:defRPr sz="1500"/>
            </a:lvl6pPr>
            <a:lvl7pPr marL="3200400" lvl="6" indent="-323850" algn="l" rtl="0">
              <a:lnSpc>
                <a:spcPct val="90000"/>
              </a:lnSpc>
              <a:spcBef>
                <a:spcPts val="400"/>
              </a:spcBef>
              <a:spcAft>
                <a:spcPts val="0"/>
              </a:spcAft>
              <a:buSzPts val="1500"/>
              <a:buChar char="•"/>
              <a:defRPr sz="1500"/>
            </a:lvl7pPr>
            <a:lvl8pPr marL="3657600" lvl="7" indent="-323850" algn="l" rtl="0">
              <a:lnSpc>
                <a:spcPct val="90000"/>
              </a:lnSpc>
              <a:spcBef>
                <a:spcPts val="400"/>
              </a:spcBef>
              <a:spcAft>
                <a:spcPts val="0"/>
              </a:spcAft>
              <a:buSzPts val="1500"/>
              <a:buChar char="•"/>
              <a:defRPr sz="1500"/>
            </a:lvl8pPr>
            <a:lvl9pPr marL="4114800" lvl="8" indent="-323850" algn="l" rtl="0">
              <a:lnSpc>
                <a:spcPct val="90000"/>
              </a:lnSpc>
              <a:spcBef>
                <a:spcPts val="400"/>
              </a:spcBef>
              <a:spcAft>
                <a:spcPts val="0"/>
              </a:spcAft>
              <a:buClr>
                <a:schemeClr val="lt1"/>
              </a:buClr>
              <a:buSzPts val="1500"/>
              <a:buChar char="•"/>
              <a:defRPr sz="1500">
                <a:solidFill>
                  <a:schemeClr val="lt1"/>
                </a:solidFill>
              </a:defRPr>
            </a:lvl9pPr>
          </a:lstStyle>
          <a:p>
            <a:endParaRPr/>
          </a:p>
        </p:txBody>
      </p:sp>
      <p:sp>
        <p:nvSpPr>
          <p:cNvPr id="232" name="Google Shape;232;p38"/>
          <p:cNvSpPr txBox="1">
            <a:spLocks noGrp="1"/>
          </p:cNvSpPr>
          <p:nvPr>
            <p:ph type="body" idx="3"/>
          </p:nvPr>
        </p:nvSpPr>
        <p:spPr>
          <a:xfrm>
            <a:off x="3557030" y="1893700"/>
            <a:ext cx="2030100" cy="3081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Clr>
                <a:schemeClr val="lt1"/>
              </a:buClr>
              <a:buSzPts val="1500"/>
              <a:buNone/>
              <a:defRPr sz="1500" b="1" i="0">
                <a:solidFill>
                  <a:schemeClr val="lt1"/>
                </a:solidFill>
                <a:latin typeface="Arial"/>
                <a:ea typeface="Arial"/>
                <a:cs typeface="Arial"/>
                <a:sym typeface="Arial"/>
              </a:defRPr>
            </a:lvl1pPr>
            <a:lvl2pPr marL="914400" lvl="1" indent="-323850" algn="l" rtl="0">
              <a:lnSpc>
                <a:spcPct val="150000"/>
              </a:lnSpc>
              <a:spcBef>
                <a:spcPts val="400"/>
              </a:spcBef>
              <a:spcAft>
                <a:spcPts val="0"/>
              </a:spcAft>
              <a:buClr>
                <a:schemeClr val="accent6"/>
              </a:buClr>
              <a:buSzPts val="1500"/>
              <a:buChar char="＋"/>
              <a:defRPr sz="1500">
                <a:solidFill>
                  <a:schemeClr val="accent6"/>
                </a:solidFill>
              </a:defRPr>
            </a:lvl2pPr>
            <a:lvl3pPr marL="1371600" lvl="2" indent="-323850" algn="l" rtl="0">
              <a:lnSpc>
                <a:spcPct val="150000"/>
              </a:lnSpc>
              <a:spcBef>
                <a:spcPts val="400"/>
              </a:spcBef>
              <a:spcAft>
                <a:spcPts val="0"/>
              </a:spcAft>
              <a:buClr>
                <a:schemeClr val="accent6"/>
              </a:buClr>
              <a:buSzPts val="1500"/>
              <a:buChar char="＞"/>
              <a:defRPr sz="1500">
                <a:solidFill>
                  <a:schemeClr val="accent6"/>
                </a:solidFill>
              </a:defRPr>
            </a:lvl3pPr>
            <a:lvl4pPr marL="1828800" lvl="3" indent="-323850" algn="l" rtl="0">
              <a:lnSpc>
                <a:spcPct val="150000"/>
              </a:lnSpc>
              <a:spcBef>
                <a:spcPts val="400"/>
              </a:spcBef>
              <a:spcAft>
                <a:spcPts val="0"/>
              </a:spcAft>
              <a:buClr>
                <a:schemeClr val="accent6"/>
              </a:buClr>
              <a:buSzPts val="1500"/>
              <a:buChar char="o"/>
              <a:defRPr sz="1500">
                <a:solidFill>
                  <a:schemeClr val="accent6"/>
                </a:solidFill>
              </a:defRPr>
            </a:lvl4pPr>
            <a:lvl5pPr marL="2286000" lvl="4" indent="-323850" algn="l" rtl="0">
              <a:lnSpc>
                <a:spcPct val="150000"/>
              </a:lnSpc>
              <a:spcBef>
                <a:spcPts val="400"/>
              </a:spcBef>
              <a:spcAft>
                <a:spcPts val="0"/>
              </a:spcAft>
              <a:buClr>
                <a:schemeClr val="accent6"/>
              </a:buClr>
              <a:buSzPts val="1500"/>
              <a:buChar char="＋"/>
              <a:defRPr sz="1500">
                <a:solidFill>
                  <a:schemeClr val="accent6"/>
                </a:solidFill>
              </a:defRPr>
            </a:lvl5pPr>
            <a:lvl6pPr marL="2743200" lvl="5" indent="-323850" algn="l" rtl="0">
              <a:lnSpc>
                <a:spcPct val="90000"/>
              </a:lnSpc>
              <a:spcBef>
                <a:spcPts val="400"/>
              </a:spcBef>
              <a:spcAft>
                <a:spcPts val="0"/>
              </a:spcAft>
              <a:buClr>
                <a:schemeClr val="accent6"/>
              </a:buClr>
              <a:buSzPts val="1500"/>
              <a:buChar char="•"/>
              <a:defRPr sz="1500">
                <a:solidFill>
                  <a:schemeClr val="accent6"/>
                </a:solidFill>
              </a:defRPr>
            </a:lvl6pPr>
            <a:lvl7pPr marL="3200400" lvl="6" indent="-323850" algn="l" rtl="0">
              <a:lnSpc>
                <a:spcPct val="90000"/>
              </a:lnSpc>
              <a:spcBef>
                <a:spcPts val="400"/>
              </a:spcBef>
              <a:spcAft>
                <a:spcPts val="0"/>
              </a:spcAft>
              <a:buClr>
                <a:schemeClr val="accent6"/>
              </a:buClr>
              <a:buSzPts val="1500"/>
              <a:buChar char="•"/>
              <a:defRPr sz="1500">
                <a:solidFill>
                  <a:schemeClr val="accent6"/>
                </a:solidFill>
              </a:defRPr>
            </a:lvl7pPr>
            <a:lvl8pPr marL="3657600" lvl="7" indent="-323850" algn="l" rtl="0">
              <a:lnSpc>
                <a:spcPct val="90000"/>
              </a:lnSpc>
              <a:spcBef>
                <a:spcPts val="400"/>
              </a:spcBef>
              <a:spcAft>
                <a:spcPts val="0"/>
              </a:spcAft>
              <a:buClr>
                <a:schemeClr val="accent6"/>
              </a:buClr>
              <a:buSzPts val="1500"/>
              <a:buChar char="•"/>
              <a:defRPr sz="1500">
                <a:solidFill>
                  <a:schemeClr val="accent6"/>
                </a:solidFill>
              </a:defRPr>
            </a:lvl8pPr>
            <a:lvl9pPr marL="4114800" lvl="8" indent="-323850" algn="l" rtl="0">
              <a:lnSpc>
                <a:spcPct val="90000"/>
              </a:lnSpc>
              <a:spcBef>
                <a:spcPts val="400"/>
              </a:spcBef>
              <a:spcAft>
                <a:spcPts val="0"/>
              </a:spcAft>
              <a:buClr>
                <a:schemeClr val="lt1"/>
              </a:buClr>
              <a:buSzPts val="1500"/>
              <a:buChar char="•"/>
              <a:defRPr sz="1500">
                <a:solidFill>
                  <a:schemeClr val="lt1"/>
                </a:solidFill>
              </a:defRPr>
            </a:lvl9pPr>
          </a:lstStyle>
          <a:p>
            <a:endParaRPr/>
          </a:p>
        </p:txBody>
      </p:sp>
      <p:sp>
        <p:nvSpPr>
          <p:cNvPr id="233" name="Google Shape;233;p38"/>
          <p:cNvSpPr txBox="1">
            <a:spLocks noGrp="1"/>
          </p:cNvSpPr>
          <p:nvPr>
            <p:ph type="body" idx="4"/>
          </p:nvPr>
        </p:nvSpPr>
        <p:spPr>
          <a:xfrm>
            <a:off x="6275735" y="1905130"/>
            <a:ext cx="2030100" cy="3081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Clr>
                <a:schemeClr val="lt1"/>
              </a:buClr>
              <a:buSzPts val="1500"/>
              <a:buNone/>
              <a:defRPr sz="1500" b="1" i="0">
                <a:solidFill>
                  <a:schemeClr val="lt1"/>
                </a:solidFill>
                <a:latin typeface="Arial"/>
                <a:ea typeface="Arial"/>
                <a:cs typeface="Arial"/>
                <a:sym typeface="Arial"/>
              </a:defRPr>
            </a:lvl1pPr>
            <a:lvl2pPr marL="914400" lvl="1" indent="-323850" algn="l" rtl="0">
              <a:lnSpc>
                <a:spcPct val="150000"/>
              </a:lnSpc>
              <a:spcBef>
                <a:spcPts val="400"/>
              </a:spcBef>
              <a:spcAft>
                <a:spcPts val="0"/>
              </a:spcAft>
              <a:buSzPts val="1500"/>
              <a:buChar char="＋"/>
              <a:defRPr sz="1500">
                <a:solidFill>
                  <a:schemeClr val="accent1"/>
                </a:solidFill>
              </a:defRPr>
            </a:lvl2pPr>
            <a:lvl3pPr marL="1371600" lvl="2" indent="-323850" algn="l" rtl="0">
              <a:lnSpc>
                <a:spcPct val="150000"/>
              </a:lnSpc>
              <a:spcBef>
                <a:spcPts val="400"/>
              </a:spcBef>
              <a:spcAft>
                <a:spcPts val="0"/>
              </a:spcAft>
              <a:buSzPts val="1500"/>
              <a:buChar char="＞"/>
              <a:defRPr sz="1500">
                <a:solidFill>
                  <a:schemeClr val="accent1"/>
                </a:solidFill>
              </a:defRPr>
            </a:lvl3pPr>
            <a:lvl4pPr marL="1828800" lvl="3" indent="-323850" algn="l" rtl="0">
              <a:lnSpc>
                <a:spcPct val="150000"/>
              </a:lnSpc>
              <a:spcBef>
                <a:spcPts val="400"/>
              </a:spcBef>
              <a:spcAft>
                <a:spcPts val="0"/>
              </a:spcAft>
              <a:buSzPts val="1500"/>
              <a:buChar char="o"/>
              <a:defRPr sz="1500">
                <a:solidFill>
                  <a:schemeClr val="accent1"/>
                </a:solidFill>
              </a:defRPr>
            </a:lvl4pPr>
            <a:lvl5pPr marL="2286000" lvl="4" indent="-323850" algn="l" rtl="0">
              <a:lnSpc>
                <a:spcPct val="150000"/>
              </a:lnSpc>
              <a:spcBef>
                <a:spcPts val="400"/>
              </a:spcBef>
              <a:spcAft>
                <a:spcPts val="0"/>
              </a:spcAft>
              <a:buSzPts val="1500"/>
              <a:buChar char="＋"/>
              <a:defRPr sz="1500">
                <a:solidFill>
                  <a:schemeClr val="accent1"/>
                </a:solidFill>
              </a:defRPr>
            </a:lvl5pPr>
            <a:lvl6pPr marL="2743200" lvl="5" indent="-323850" algn="l" rtl="0">
              <a:lnSpc>
                <a:spcPct val="90000"/>
              </a:lnSpc>
              <a:spcBef>
                <a:spcPts val="400"/>
              </a:spcBef>
              <a:spcAft>
                <a:spcPts val="0"/>
              </a:spcAft>
              <a:buClr>
                <a:schemeClr val="accent1"/>
              </a:buClr>
              <a:buSzPts val="1500"/>
              <a:buChar char="•"/>
              <a:defRPr sz="1500">
                <a:solidFill>
                  <a:schemeClr val="accent1"/>
                </a:solidFill>
              </a:defRPr>
            </a:lvl6pPr>
            <a:lvl7pPr marL="3200400" lvl="6" indent="-323850" algn="l" rtl="0">
              <a:lnSpc>
                <a:spcPct val="90000"/>
              </a:lnSpc>
              <a:spcBef>
                <a:spcPts val="400"/>
              </a:spcBef>
              <a:spcAft>
                <a:spcPts val="0"/>
              </a:spcAft>
              <a:buClr>
                <a:schemeClr val="accent1"/>
              </a:buClr>
              <a:buSzPts val="1500"/>
              <a:buChar char="•"/>
              <a:defRPr sz="1500">
                <a:solidFill>
                  <a:schemeClr val="accent1"/>
                </a:solidFill>
              </a:defRPr>
            </a:lvl7pPr>
            <a:lvl8pPr marL="3657600" lvl="7" indent="-323850" algn="l" rtl="0">
              <a:lnSpc>
                <a:spcPct val="90000"/>
              </a:lnSpc>
              <a:spcBef>
                <a:spcPts val="400"/>
              </a:spcBef>
              <a:spcAft>
                <a:spcPts val="0"/>
              </a:spcAft>
              <a:buClr>
                <a:schemeClr val="accent1"/>
              </a:buClr>
              <a:buSzPts val="1500"/>
              <a:buChar char="•"/>
              <a:defRPr sz="1500">
                <a:solidFill>
                  <a:schemeClr val="accent1"/>
                </a:solidFill>
              </a:defRPr>
            </a:lvl8pPr>
            <a:lvl9pPr marL="4114800" lvl="8" indent="-323850" algn="l" rtl="0">
              <a:lnSpc>
                <a:spcPct val="90000"/>
              </a:lnSpc>
              <a:spcBef>
                <a:spcPts val="400"/>
              </a:spcBef>
              <a:spcAft>
                <a:spcPts val="0"/>
              </a:spcAft>
              <a:buClr>
                <a:schemeClr val="lt1"/>
              </a:buClr>
              <a:buSzPts val="1500"/>
              <a:buChar char="•"/>
              <a:defRPr sz="1500">
                <a:solidFill>
                  <a:schemeClr val="lt1"/>
                </a:solidFill>
              </a:defRPr>
            </a:lvl9pPr>
          </a:lstStyle>
          <a:p>
            <a:endParaRPr/>
          </a:p>
        </p:txBody>
      </p:sp>
      <p:sp>
        <p:nvSpPr>
          <p:cNvPr id="234" name="Google Shape;234;p38"/>
          <p:cNvSpPr txBox="1">
            <a:spLocks noGrp="1"/>
          </p:cNvSpPr>
          <p:nvPr>
            <p:ph type="body" idx="5"/>
          </p:nvPr>
        </p:nvSpPr>
        <p:spPr>
          <a:xfrm>
            <a:off x="3557033" y="2307986"/>
            <a:ext cx="2030100" cy="2041200"/>
          </a:xfrm>
          <a:prstGeom prst="rect">
            <a:avLst/>
          </a:prstGeom>
          <a:noFill/>
          <a:ln>
            <a:noFill/>
          </a:ln>
        </p:spPr>
        <p:txBody>
          <a:bodyPr spcFirstLastPara="1" wrap="square" lIns="34275" tIns="0" rIns="34275" bIns="17125" anchor="t" anchorCtr="0">
            <a:noAutofit/>
          </a:bodyPr>
          <a:lstStyle>
            <a:lvl1pPr marL="457200" lvl="0" indent="-311150" algn="l" rtl="0">
              <a:lnSpc>
                <a:spcPct val="150000"/>
              </a:lnSpc>
              <a:spcBef>
                <a:spcPts val="700"/>
              </a:spcBef>
              <a:spcAft>
                <a:spcPts val="0"/>
              </a:spcAft>
              <a:buSzPts val="1300"/>
              <a:buChar char="＋"/>
              <a:defRPr>
                <a:solidFill>
                  <a:schemeClr val="lt1"/>
                </a:solidFill>
              </a:defRPr>
            </a:lvl1pPr>
            <a:lvl2pPr marL="914400" lvl="1" indent="-311150" algn="l" rtl="0">
              <a:lnSpc>
                <a:spcPct val="150000"/>
              </a:lnSpc>
              <a:spcBef>
                <a:spcPts val="400"/>
              </a:spcBef>
              <a:spcAft>
                <a:spcPts val="0"/>
              </a:spcAft>
              <a:buSzPts val="1300"/>
              <a:buChar char="＋"/>
              <a:defRPr>
                <a:solidFill>
                  <a:schemeClr val="lt1"/>
                </a:solidFill>
              </a:defRPr>
            </a:lvl2pPr>
            <a:lvl3pPr marL="1371600" lvl="2" indent="-311150" algn="l" rtl="0">
              <a:lnSpc>
                <a:spcPct val="150000"/>
              </a:lnSpc>
              <a:spcBef>
                <a:spcPts val="400"/>
              </a:spcBef>
              <a:spcAft>
                <a:spcPts val="0"/>
              </a:spcAft>
              <a:buSzPts val="1300"/>
              <a:buChar char="＋"/>
              <a:defRPr>
                <a:solidFill>
                  <a:schemeClr val="lt1"/>
                </a:solidFill>
              </a:defRPr>
            </a:lvl3pPr>
            <a:lvl4pPr marL="1828800" lvl="3" indent="-311150" algn="l" rtl="0">
              <a:lnSpc>
                <a:spcPct val="150000"/>
              </a:lnSpc>
              <a:spcBef>
                <a:spcPts val="400"/>
              </a:spcBef>
              <a:spcAft>
                <a:spcPts val="0"/>
              </a:spcAft>
              <a:buSzPts val="1300"/>
              <a:buChar char="＋"/>
              <a:defRPr>
                <a:solidFill>
                  <a:schemeClr val="lt1"/>
                </a:solidFill>
              </a:defRPr>
            </a:lvl4pPr>
            <a:lvl5pPr marL="2286000" lvl="4" indent="-311150" algn="l" rtl="0">
              <a:lnSpc>
                <a:spcPct val="150000"/>
              </a:lnSpc>
              <a:spcBef>
                <a:spcPts val="400"/>
              </a:spcBef>
              <a:spcAft>
                <a:spcPts val="0"/>
              </a:spcAft>
              <a:buSzPts val="1300"/>
              <a:buChar char="＋"/>
              <a:defRPr>
                <a:solidFill>
                  <a:schemeClr val="lt1"/>
                </a:solidFill>
              </a:defRPr>
            </a:lvl5pPr>
            <a:lvl6pPr marL="2743200" lvl="5" indent="-311150" algn="l" rtl="0">
              <a:lnSpc>
                <a:spcPct val="90000"/>
              </a:lnSpc>
              <a:spcBef>
                <a:spcPts val="400"/>
              </a:spcBef>
              <a:spcAft>
                <a:spcPts val="0"/>
              </a:spcAft>
              <a:buClr>
                <a:schemeClr val="accent6"/>
              </a:buClr>
              <a:buSzPts val="1300"/>
              <a:buChar char="■"/>
              <a:defRPr>
                <a:solidFill>
                  <a:schemeClr val="accent6"/>
                </a:solidFill>
              </a:defRPr>
            </a:lvl6pPr>
            <a:lvl7pPr marL="3200400" lvl="6" indent="-311150" algn="l" rtl="0">
              <a:lnSpc>
                <a:spcPct val="90000"/>
              </a:lnSpc>
              <a:spcBef>
                <a:spcPts val="400"/>
              </a:spcBef>
              <a:spcAft>
                <a:spcPts val="0"/>
              </a:spcAft>
              <a:buClr>
                <a:schemeClr val="accent6"/>
              </a:buClr>
              <a:buSzPts val="1300"/>
              <a:buChar char="●"/>
              <a:defRPr>
                <a:solidFill>
                  <a:schemeClr val="accent6"/>
                </a:solidFill>
              </a:defRPr>
            </a:lvl7pPr>
            <a:lvl8pPr marL="3657600" lvl="7" indent="-311150" algn="l" rtl="0">
              <a:lnSpc>
                <a:spcPct val="90000"/>
              </a:lnSpc>
              <a:spcBef>
                <a:spcPts val="400"/>
              </a:spcBef>
              <a:spcAft>
                <a:spcPts val="0"/>
              </a:spcAft>
              <a:buClr>
                <a:schemeClr val="lt1"/>
              </a:buClr>
              <a:buSzPts val="1300"/>
              <a:buChar char="○"/>
              <a:defRPr>
                <a:solidFill>
                  <a:schemeClr val="lt1"/>
                </a:solidFill>
              </a:defRPr>
            </a:lvl8pPr>
            <a:lvl9pPr marL="4114800" lvl="8" indent="-311150" algn="l"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235" name="Google Shape;235;p38"/>
          <p:cNvSpPr txBox="1">
            <a:spLocks noGrp="1"/>
          </p:cNvSpPr>
          <p:nvPr>
            <p:ph type="body" idx="6"/>
          </p:nvPr>
        </p:nvSpPr>
        <p:spPr>
          <a:xfrm>
            <a:off x="6275743" y="2307986"/>
            <a:ext cx="2030100" cy="2041200"/>
          </a:xfrm>
          <a:prstGeom prst="rect">
            <a:avLst/>
          </a:prstGeom>
          <a:noFill/>
          <a:ln>
            <a:noFill/>
          </a:ln>
        </p:spPr>
        <p:txBody>
          <a:bodyPr spcFirstLastPara="1" wrap="square" lIns="34275" tIns="0" rIns="34275" bIns="17125" anchor="t" anchorCtr="0">
            <a:noAutofit/>
          </a:bodyPr>
          <a:lstStyle>
            <a:lvl1pPr marL="457200" lvl="0" indent="-311150" algn="l" rtl="0">
              <a:lnSpc>
                <a:spcPct val="150000"/>
              </a:lnSpc>
              <a:spcBef>
                <a:spcPts val="700"/>
              </a:spcBef>
              <a:spcAft>
                <a:spcPts val="0"/>
              </a:spcAft>
              <a:buClr>
                <a:schemeClr val="lt1"/>
              </a:buClr>
              <a:buSzPts val="1300"/>
              <a:buChar char="＋"/>
              <a:defRPr>
                <a:solidFill>
                  <a:schemeClr val="lt1"/>
                </a:solidFill>
              </a:defRPr>
            </a:lvl1pPr>
            <a:lvl2pPr marL="914400" lvl="1" indent="-311150" algn="l" rtl="0">
              <a:lnSpc>
                <a:spcPct val="150000"/>
              </a:lnSpc>
              <a:spcBef>
                <a:spcPts val="400"/>
              </a:spcBef>
              <a:spcAft>
                <a:spcPts val="0"/>
              </a:spcAft>
              <a:buClr>
                <a:schemeClr val="lt1"/>
              </a:buClr>
              <a:buSzPts val="1300"/>
              <a:buChar char="＋"/>
              <a:defRPr>
                <a:solidFill>
                  <a:schemeClr val="lt1"/>
                </a:solidFill>
              </a:defRPr>
            </a:lvl2pPr>
            <a:lvl3pPr marL="1371600" lvl="2" indent="-311150" algn="l" rtl="0">
              <a:lnSpc>
                <a:spcPct val="150000"/>
              </a:lnSpc>
              <a:spcBef>
                <a:spcPts val="400"/>
              </a:spcBef>
              <a:spcAft>
                <a:spcPts val="0"/>
              </a:spcAft>
              <a:buClr>
                <a:schemeClr val="lt1"/>
              </a:buClr>
              <a:buSzPts val="1300"/>
              <a:buChar char="＋"/>
              <a:defRPr>
                <a:solidFill>
                  <a:schemeClr val="lt1"/>
                </a:solidFill>
              </a:defRPr>
            </a:lvl3pPr>
            <a:lvl4pPr marL="1828800" lvl="3" indent="-311150" algn="l" rtl="0">
              <a:lnSpc>
                <a:spcPct val="150000"/>
              </a:lnSpc>
              <a:spcBef>
                <a:spcPts val="400"/>
              </a:spcBef>
              <a:spcAft>
                <a:spcPts val="0"/>
              </a:spcAft>
              <a:buClr>
                <a:schemeClr val="lt1"/>
              </a:buClr>
              <a:buSzPts val="1300"/>
              <a:buChar char="＋"/>
              <a:defRPr>
                <a:solidFill>
                  <a:schemeClr val="lt1"/>
                </a:solidFill>
              </a:defRPr>
            </a:lvl4pPr>
            <a:lvl5pPr marL="2286000" lvl="4" indent="-311150" algn="l" rtl="0">
              <a:lnSpc>
                <a:spcPct val="150000"/>
              </a:lnSpc>
              <a:spcBef>
                <a:spcPts val="400"/>
              </a:spcBef>
              <a:spcAft>
                <a:spcPts val="0"/>
              </a:spcAft>
              <a:buClr>
                <a:schemeClr val="lt1"/>
              </a:buClr>
              <a:buSzPts val="1300"/>
              <a:buChar char="＋"/>
              <a:defRPr>
                <a:solidFill>
                  <a:schemeClr val="lt1"/>
                </a:solidFill>
              </a:defRPr>
            </a:lvl5pPr>
            <a:lvl6pPr marL="2743200" lvl="5" indent="-311150" algn="l" rtl="0">
              <a:lnSpc>
                <a:spcPct val="90000"/>
              </a:lnSpc>
              <a:spcBef>
                <a:spcPts val="400"/>
              </a:spcBef>
              <a:spcAft>
                <a:spcPts val="0"/>
              </a:spcAft>
              <a:buClr>
                <a:schemeClr val="accent1"/>
              </a:buClr>
              <a:buSzPts val="1300"/>
              <a:buChar char="■"/>
              <a:defRPr>
                <a:solidFill>
                  <a:schemeClr val="accent1"/>
                </a:solidFill>
              </a:defRPr>
            </a:lvl6pPr>
            <a:lvl7pPr marL="3200400" lvl="6" indent="-311150" algn="l" rtl="0">
              <a:lnSpc>
                <a:spcPct val="90000"/>
              </a:lnSpc>
              <a:spcBef>
                <a:spcPts val="400"/>
              </a:spcBef>
              <a:spcAft>
                <a:spcPts val="0"/>
              </a:spcAft>
              <a:buClr>
                <a:schemeClr val="accent1"/>
              </a:buClr>
              <a:buSzPts val="1300"/>
              <a:buChar char="●"/>
              <a:defRPr>
                <a:solidFill>
                  <a:schemeClr val="accent1"/>
                </a:solidFill>
              </a:defRPr>
            </a:lvl7pPr>
            <a:lvl8pPr marL="3657600" lvl="7" indent="-311150" algn="l" rtl="0">
              <a:lnSpc>
                <a:spcPct val="90000"/>
              </a:lnSpc>
              <a:spcBef>
                <a:spcPts val="400"/>
              </a:spcBef>
              <a:spcAft>
                <a:spcPts val="0"/>
              </a:spcAft>
              <a:buClr>
                <a:schemeClr val="lt1"/>
              </a:buClr>
              <a:buSzPts val="1300"/>
              <a:buChar char="○"/>
              <a:defRPr>
                <a:solidFill>
                  <a:schemeClr val="lt1"/>
                </a:solidFill>
              </a:defRPr>
            </a:lvl8pPr>
            <a:lvl9pPr marL="4114800" lvl="8" indent="-311150" algn="l"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236" name="Google Shape;236;p38"/>
          <p:cNvSpPr txBox="1">
            <a:spLocks noGrp="1"/>
          </p:cNvSpPr>
          <p:nvPr>
            <p:ph type="body" idx="7"/>
          </p:nvPr>
        </p:nvSpPr>
        <p:spPr>
          <a:xfrm>
            <a:off x="838338" y="2307986"/>
            <a:ext cx="2030100" cy="2041200"/>
          </a:xfrm>
          <a:prstGeom prst="rect">
            <a:avLst/>
          </a:prstGeom>
          <a:noFill/>
          <a:ln>
            <a:noFill/>
          </a:ln>
        </p:spPr>
        <p:txBody>
          <a:bodyPr spcFirstLastPara="1" wrap="square" lIns="34275" tIns="0" rIns="34275" bIns="17125" anchor="t" anchorCtr="0">
            <a:noAutofit/>
          </a:bodyPr>
          <a:lstStyle>
            <a:lvl1pPr marL="457200" lvl="0" indent="-311150" algn="l" rtl="0">
              <a:lnSpc>
                <a:spcPct val="150000"/>
              </a:lnSpc>
              <a:spcBef>
                <a:spcPts val="700"/>
              </a:spcBef>
              <a:spcAft>
                <a:spcPts val="0"/>
              </a:spcAft>
              <a:buSzPts val="1300"/>
              <a:buChar char="＋"/>
              <a:defRPr>
                <a:solidFill>
                  <a:schemeClr val="lt1"/>
                </a:solidFill>
              </a:defRPr>
            </a:lvl1pPr>
            <a:lvl2pPr marL="914400" lvl="1" indent="-311150" algn="l" rtl="0">
              <a:lnSpc>
                <a:spcPct val="150000"/>
              </a:lnSpc>
              <a:spcBef>
                <a:spcPts val="400"/>
              </a:spcBef>
              <a:spcAft>
                <a:spcPts val="0"/>
              </a:spcAft>
              <a:buSzPts val="1300"/>
              <a:buChar char="＋"/>
              <a:defRPr>
                <a:solidFill>
                  <a:schemeClr val="lt1"/>
                </a:solidFill>
              </a:defRPr>
            </a:lvl2pPr>
            <a:lvl3pPr marL="1371600" lvl="2" indent="-311150" algn="l" rtl="0">
              <a:lnSpc>
                <a:spcPct val="150000"/>
              </a:lnSpc>
              <a:spcBef>
                <a:spcPts val="400"/>
              </a:spcBef>
              <a:spcAft>
                <a:spcPts val="0"/>
              </a:spcAft>
              <a:buSzPts val="1300"/>
              <a:buChar char="＋"/>
              <a:defRPr>
                <a:solidFill>
                  <a:schemeClr val="lt1"/>
                </a:solidFill>
              </a:defRPr>
            </a:lvl3pPr>
            <a:lvl4pPr marL="1828800" lvl="3" indent="-311150" algn="l" rtl="0">
              <a:lnSpc>
                <a:spcPct val="150000"/>
              </a:lnSpc>
              <a:spcBef>
                <a:spcPts val="400"/>
              </a:spcBef>
              <a:spcAft>
                <a:spcPts val="0"/>
              </a:spcAft>
              <a:buSzPts val="1300"/>
              <a:buChar char="＋"/>
              <a:defRPr>
                <a:solidFill>
                  <a:schemeClr val="lt1"/>
                </a:solidFill>
              </a:defRPr>
            </a:lvl4pPr>
            <a:lvl5pPr marL="2286000" lvl="4" indent="-311150" algn="l" rtl="0">
              <a:lnSpc>
                <a:spcPct val="150000"/>
              </a:lnSpc>
              <a:spcBef>
                <a:spcPts val="400"/>
              </a:spcBef>
              <a:spcAft>
                <a:spcPts val="0"/>
              </a:spcAft>
              <a:buSzPts val="1300"/>
              <a:buChar char="＋"/>
              <a:defRPr>
                <a:solidFill>
                  <a:schemeClr val="lt1"/>
                </a:solidFill>
              </a:defRPr>
            </a:lvl5pPr>
            <a:lvl6pPr marL="2743200" lvl="5" indent="-311150" algn="l" rtl="0">
              <a:lnSpc>
                <a:spcPct val="90000"/>
              </a:lnSpc>
              <a:spcBef>
                <a:spcPts val="400"/>
              </a:spcBef>
              <a:spcAft>
                <a:spcPts val="0"/>
              </a:spcAft>
              <a:buSzPts val="1300"/>
              <a:buChar char="■"/>
              <a:defRPr/>
            </a:lvl6pPr>
            <a:lvl7pPr marL="3200400" lvl="6" indent="-311150" algn="l" rtl="0">
              <a:lnSpc>
                <a:spcPct val="90000"/>
              </a:lnSpc>
              <a:spcBef>
                <a:spcPts val="400"/>
              </a:spcBef>
              <a:spcAft>
                <a:spcPts val="0"/>
              </a:spcAft>
              <a:buSzPts val="1300"/>
              <a:buChar char="●"/>
              <a:defRPr/>
            </a:lvl7pPr>
            <a:lvl8pPr marL="3657600" lvl="7" indent="-311150" algn="l" rtl="0">
              <a:lnSpc>
                <a:spcPct val="90000"/>
              </a:lnSpc>
              <a:spcBef>
                <a:spcPts val="400"/>
              </a:spcBef>
              <a:spcAft>
                <a:spcPts val="0"/>
              </a:spcAft>
              <a:buClr>
                <a:schemeClr val="lt1"/>
              </a:buClr>
              <a:buSzPts val="1300"/>
              <a:buChar char="○"/>
              <a:defRPr>
                <a:solidFill>
                  <a:schemeClr val="lt1"/>
                </a:solidFill>
              </a:defRPr>
            </a:lvl8pPr>
            <a:lvl9pPr marL="4114800" lvl="8" indent="-311150" algn="l" rtl="0">
              <a:lnSpc>
                <a:spcPct val="90000"/>
              </a:lnSpc>
              <a:spcBef>
                <a:spcPts val="400"/>
              </a:spcBef>
              <a:spcAft>
                <a:spcPts val="0"/>
              </a:spcAft>
              <a:buClr>
                <a:schemeClr val="lt1"/>
              </a:buClr>
              <a:buSzPts val="1300"/>
              <a:buChar char="■"/>
              <a:defRPr>
                <a:solidFill>
                  <a:schemeClr val="lt1"/>
                </a:solidFill>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ext: Copy + 2 Boxes">
  <p:cSld name="Text: Copy + 2 Boxes">
    <p:spTree>
      <p:nvGrpSpPr>
        <p:cNvPr id="1" name="Shape 237"/>
        <p:cNvGrpSpPr/>
        <p:nvPr/>
      </p:nvGrpSpPr>
      <p:grpSpPr>
        <a:xfrm>
          <a:off x="0" y="0"/>
          <a:ext cx="0" cy="0"/>
          <a:chOff x="0" y="0"/>
          <a:chExt cx="0" cy="0"/>
        </a:xfrm>
      </p:grpSpPr>
      <p:sp>
        <p:nvSpPr>
          <p:cNvPr id="238" name="Google Shape;238;p39"/>
          <p:cNvSpPr txBox="1">
            <a:spLocks noGrp="1"/>
          </p:cNvSpPr>
          <p:nvPr>
            <p:ph type="body" idx="1"/>
          </p:nvPr>
        </p:nvSpPr>
        <p:spPr>
          <a:xfrm>
            <a:off x="628646" y="1890131"/>
            <a:ext cx="2791500" cy="2609400"/>
          </a:xfrm>
          <a:prstGeom prst="rect">
            <a:avLst/>
          </a:prstGeom>
        </p:spPr>
        <p:txBody>
          <a:bodyPr spcFirstLastPara="1" wrap="square" lIns="0" tIns="34300" rIns="34300" bIns="34300" anchor="t" anchorCtr="0">
            <a:noAutofit/>
          </a:bodyPr>
          <a:lstStyle>
            <a:lvl1pPr marL="457200" lvl="0" indent="-304800" rtl="0">
              <a:spcBef>
                <a:spcPts val="700"/>
              </a:spcBef>
              <a:spcAft>
                <a:spcPts val="0"/>
              </a:spcAft>
              <a:buSzPts val="1200"/>
              <a:buChar char="＋"/>
              <a:defRPr/>
            </a:lvl1pPr>
            <a:lvl2pPr marL="914400" lvl="1" indent="-304800" rtl="0">
              <a:spcBef>
                <a:spcPts val="400"/>
              </a:spcBef>
              <a:spcAft>
                <a:spcPts val="0"/>
              </a:spcAft>
              <a:buSzPts val="1200"/>
              <a:buChar char="＋"/>
              <a:defRPr/>
            </a:lvl2pPr>
            <a:lvl3pPr marL="1371600" lvl="2" indent="-304800" rtl="0">
              <a:spcBef>
                <a:spcPts val="400"/>
              </a:spcBef>
              <a:spcAft>
                <a:spcPts val="0"/>
              </a:spcAft>
              <a:buSzPts val="1200"/>
              <a:buChar char="＞"/>
              <a:defRPr/>
            </a:lvl3pPr>
            <a:lvl4pPr marL="1828800" lvl="3" indent="-304800" rtl="0">
              <a:spcBef>
                <a:spcPts val="400"/>
              </a:spcBef>
              <a:spcAft>
                <a:spcPts val="0"/>
              </a:spcAft>
              <a:buSzPts val="1200"/>
              <a:buChar char="o"/>
              <a:defRPr/>
            </a:lvl4pPr>
            <a:lvl5pPr marL="2286000" lvl="4" indent="-304800" rtl="0">
              <a:spcBef>
                <a:spcPts val="400"/>
              </a:spcBef>
              <a:spcAft>
                <a:spcPts val="0"/>
              </a:spcAft>
              <a:buSzPts val="1200"/>
              <a:buChar char="＋"/>
              <a:defRPr/>
            </a:lvl5pPr>
            <a:lvl6pPr marL="2743200" lvl="5" indent="-311150" rtl="0">
              <a:spcBef>
                <a:spcPts val="400"/>
              </a:spcBef>
              <a:spcAft>
                <a:spcPts val="0"/>
              </a:spcAft>
              <a:buClr>
                <a:schemeClr val="lt1"/>
              </a:buClr>
              <a:buSzPts val="1300"/>
              <a:buChar char="•"/>
              <a:defRPr>
                <a:solidFill>
                  <a:schemeClr val="lt1"/>
                </a:solidFill>
              </a:defRPr>
            </a:lvl6pPr>
            <a:lvl7pPr marL="3200400" lvl="6" indent="-311150" rtl="0">
              <a:spcBef>
                <a:spcPts val="400"/>
              </a:spcBef>
              <a:spcAft>
                <a:spcPts val="0"/>
              </a:spcAft>
              <a:buClr>
                <a:schemeClr val="lt1"/>
              </a:buClr>
              <a:buSzPts val="1300"/>
              <a:buChar char="•"/>
              <a:defRPr>
                <a:solidFill>
                  <a:schemeClr val="lt1"/>
                </a:solidFill>
              </a:defRPr>
            </a:lvl7pPr>
            <a:lvl8pPr marL="3657600" lvl="7" indent="-311150" rtl="0">
              <a:spcBef>
                <a:spcPts val="400"/>
              </a:spcBef>
              <a:spcAft>
                <a:spcPts val="0"/>
              </a:spcAft>
              <a:buClr>
                <a:schemeClr val="lt1"/>
              </a:buClr>
              <a:buSzPts val="1300"/>
              <a:buChar char="•"/>
              <a:defRPr>
                <a:solidFill>
                  <a:schemeClr val="lt1"/>
                </a:solidFill>
              </a:defRPr>
            </a:lvl8pPr>
            <a:lvl9pPr marL="4114800" lvl="8" indent="-311150" rtl="0">
              <a:spcBef>
                <a:spcPts val="400"/>
              </a:spcBef>
              <a:spcAft>
                <a:spcPts val="0"/>
              </a:spcAft>
              <a:buClr>
                <a:schemeClr val="lt1"/>
              </a:buClr>
              <a:buSzPts val="1300"/>
              <a:buChar char="•"/>
              <a:defRPr>
                <a:solidFill>
                  <a:schemeClr val="lt1"/>
                </a:solidFill>
              </a:defRPr>
            </a:lvl9pPr>
          </a:lstStyle>
          <a:p>
            <a:endParaRPr/>
          </a:p>
        </p:txBody>
      </p:sp>
      <p:sp>
        <p:nvSpPr>
          <p:cNvPr id="239" name="Google Shape;239;p39"/>
          <p:cNvSpPr txBox="1">
            <a:spLocks noGrp="1"/>
          </p:cNvSpPr>
          <p:nvPr>
            <p:ph type="title"/>
          </p:nvPr>
        </p:nvSpPr>
        <p:spPr>
          <a:xfrm>
            <a:off x="628650" y="612518"/>
            <a:ext cx="2791500" cy="1177200"/>
          </a:xfrm>
          <a:prstGeom prst="rect">
            <a:avLst/>
          </a:prstGeom>
          <a:noFill/>
          <a:ln>
            <a:noFill/>
          </a:ln>
        </p:spPr>
        <p:txBody>
          <a:bodyPr spcFirstLastPara="1" wrap="square" lIns="0" tIns="17125" rIns="34275" bIns="17125" anchor="b" anchorCtr="0">
            <a:noAutofit/>
          </a:bodyPr>
          <a:lstStyle>
            <a:lvl1pPr lvl="0" algn="l" rtl="0">
              <a:lnSpc>
                <a:spcPct val="90000"/>
              </a:lnSpc>
              <a:spcBef>
                <a:spcPts val="0"/>
              </a:spcBef>
              <a:spcAft>
                <a:spcPts val="0"/>
              </a:spcAft>
              <a:buClr>
                <a:schemeClr val="dk1"/>
              </a:buClr>
              <a:buSzPts val="2500"/>
              <a:buFont typeface="Arial"/>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240" name="Google Shape;240;p39"/>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241" name="Google Shape;241;p39"/>
          <p:cNvSpPr txBox="1">
            <a:spLocks noGrp="1"/>
          </p:cNvSpPr>
          <p:nvPr>
            <p:ph type="body" idx="2"/>
          </p:nvPr>
        </p:nvSpPr>
        <p:spPr>
          <a:xfrm>
            <a:off x="6435257" y="786421"/>
            <a:ext cx="1906200" cy="4167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SzPts val="1200"/>
              <a:buNone/>
              <a:defRPr sz="1500" b="1" i="0">
                <a:solidFill>
                  <a:schemeClr val="lt1"/>
                </a:solidFill>
                <a:latin typeface="Arial"/>
                <a:ea typeface="Arial"/>
                <a:cs typeface="Arial"/>
                <a:sym typeface="Arial"/>
              </a:defRPr>
            </a:lvl1pPr>
            <a:lvl2pPr marL="914400" lvl="1" indent="-260350" algn="l" rtl="0">
              <a:lnSpc>
                <a:spcPct val="150000"/>
              </a:lnSpc>
              <a:spcBef>
                <a:spcPts val="400"/>
              </a:spcBef>
              <a:spcAft>
                <a:spcPts val="0"/>
              </a:spcAft>
              <a:buClr>
                <a:schemeClr val="dk1"/>
              </a:buClr>
              <a:buSzPts val="500"/>
              <a:buChar char="＋"/>
              <a:defRPr>
                <a:solidFill>
                  <a:schemeClr val="dk1"/>
                </a:solidFill>
              </a:defRPr>
            </a:lvl2pPr>
            <a:lvl3pPr marL="1371600" lvl="2" indent="-260350" algn="l" rtl="0">
              <a:lnSpc>
                <a:spcPct val="150000"/>
              </a:lnSpc>
              <a:spcBef>
                <a:spcPts val="400"/>
              </a:spcBef>
              <a:spcAft>
                <a:spcPts val="0"/>
              </a:spcAft>
              <a:buClr>
                <a:schemeClr val="dk1"/>
              </a:buClr>
              <a:buSzPts val="500"/>
              <a:buChar char="＞"/>
              <a:defRPr>
                <a:solidFill>
                  <a:schemeClr val="dk1"/>
                </a:solidFill>
              </a:defRPr>
            </a:lvl3pPr>
            <a:lvl4pPr marL="1828800" lvl="3" indent="-260350" algn="l" rtl="0">
              <a:lnSpc>
                <a:spcPct val="150000"/>
              </a:lnSpc>
              <a:spcBef>
                <a:spcPts val="400"/>
              </a:spcBef>
              <a:spcAft>
                <a:spcPts val="0"/>
              </a:spcAft>
              <a:buClr>
                <a:schemeClr val="dk1"/>
              </a:buClr>
              <a:buSzPts val="500"/>
              <a:buChar char="o"/>
              <a:defRPr>
                <a:solidFill>
                  <a:schemeClr val="dk1"/>
                </a:solidFill>
              </a:defRPr>
            </a:lvl4pPr>
            <a:lvl5pPr marL="2286000" lvl="4" indent="-260350" algn="l" rtl="0">
              <a:lnSpc>
                <a:spcPct val="150000"/>
              </a:lnSpc>
              <a:spcBef>
                <a:spcPts val="400"/>
              </a:spcBef>
              <a:spcAft>
                <a:spcPts val="0"/>
              </a:spcAft>
              <a:buClr>
                <a:schemeClr val="dk1"/>
              </a:buClr>
              <a:buSzPts val="500"/>
              <a:buChar char="＋"/>
              <a:defRPr>
                <a:solidFill>
                  <a:schemeClr val="dk1"/>
                </a:solidFill>
              </a:defRPr>
            </a:lvl5pPr>
            <a:lvl6pPr marL="2743200" lvl="5" indent="-273050" algn="l" rtl="0">
              <a:lnSpc>
                <a:spcPct val="90000"/>
              </a:lnSpc>
              <a:spcBef>
                <a:spcPts val="400"/>
              </a:spcBef>
              <a:spcAft>
                <a:spcPts val="0"/>
              </a:spcAft>
              <a:buSzPts val="700"/>
              <a:buChar char="•"/>
              <a:defRPr/>
            </a:lvl6pPr>
            <a:lvl7pPr marL="3200400" lvl="6" indent="-273050" algn="l" rtl="0">
              <a:lnSpc>
                <a:spcPct val="90000"/>
              </a:lnSpc>
              <a:spcBef>
                <a:spcPts val="400"/>
              </a:spcBef>
              <a:spcAft>
                <a:spcPts val="0"/>
              </a:spcAft>
              <a:buSzPts val="700"/>
              <a:buChar char="•"/>
              <a:defRPr/>
            </a:lvl7pPr>
            <a:lvl8pPr marL="3657600" lvl="7" indent="-273050" algn="l" rtl="0">
              <a:lnSpc>
                <a:spcPct val="90000"/>
              </a:lnSpc>
              <a:spcBef>
                <a:spcPts val="400"/>
              </a:spcBef>
              <a:spcAft>
                <a:spcPts val="0"/>
              </a:spcAft>
              <a:buSzPts val="700"/>
              <a:buChar char="•"/>
              <a:defRPr/>
            </a:lvl8pPr>
            <a:lvl9pPr marL="4114800" lvl="8" indent="-273050" algn="l" rtl="0">
              <a:lnSpc>
                <a:spcPct val="90000"/>
              </a:lnSpc>
              <a:spcBef>
                <a:spcPts val="400"/>
              </a:spcBef>
              <a:spcAft>
                <a:spcPts val="0"/>
              </a:spcAft>
              <a:buClr>
                <a:schemeClr val="dk1"/>
              </a:buClr>
              <a:buSzPts val="700"/>
              <a:buChar char="•"/>
              <a:defRPr/>
            </a:lvl9pPr>
          </a:lstStyle>
          <a:p>
            <a:endParaRPr/>
          </a:p>
        </p:txBody>
      </p:sp>
      <p:sp>
        <p:nvSpPr>
          <p:cNvPr id="242" name="Google Shape;242;p39"/>
          <p:cNvSpPr txBox="1">
            <a:spLocks noGrp="1"/>
          </p:cNvSpPr>
          <p:nvPr>
            <p:ph type="body" idx="3"/>
          </p:nvPr>
        </p:nvSpPr>
        <p:spPr>
          <a:xfrm>
            <a:off x="6435257" y="1203239"/>
            <a:ext cx="1906200" cy="3030000"/>
          </a:xfrm>
          <a:prstGeom prst="rect">
            <a:avLst/>
          </a:prstGeom>
          <a:noFill/>
          <a:ln>
            <a:noFill/>
          </a:ln>
        </p:spPr>
        <p:txBody>
          <a:bodyPr spcFirstLastPara="1" wrap="square" lIns="34275" tIns="0" rIns="34275" bIns="17125" anchor="t" anchorCtr="0">
            <a:noAutofit/>
          </a:bodyPr>
          <a:lstStyle>
            <a:lvl1pPr marL="457200" lvl="0" indent="-311150" algn="l" rtl="0">
              <a:lnSpc>
                <a:spcPct val="150000"/>
              </a:lnSpc>
              <a:spcBef>
                <a:spcPts val="700"/>
              </a:spcBef>
              <a:spcAft>
                <a:spcPts val="0"/>
              </a:spcAft>
              <a:buSzPts val="1300"/>
              <a:buChar char="＋"/>
              <a:defRPr>
                <a:solidFill>
                  <a:schemeClr val="lt1"/>
                </a:solidFill>
              </a:defRPr>
            </a:lvl1pPr>
            <a:lvl2pPr marL="914400" lvl="1" indent="-311150" algn="l" rtl="0">
              <a:lnSpc>
                <a:spcPct val="150000"/>
              </a:lnSpc>
              <a:spcBef>
                <a:spcPts val="400"/>
              </a:spcBef>
              <a:spcAft>
                <a:spcPts val="0"/>
              </a:spcAft>
              <a:buSzPts val="1300"/>
              <a:buFont typeface="Arial"/>
              <a:buChar char="＋"/>
              <a:defRPr>
                <a:solidFill>
                  <a:srgbClr val="FFFFFF"/>
                </a:solidFill>
              </a:defRPr>
            </a:lvl2pPr>
            <a:lvl3pPr marL="1371600" lvl="2" indent="-311150" algn="l" rtl="0">
              <a:lnSpc>
                <a:spcPct val="150000"/>
              </a:lnSpc>
              <a:spcBef>
                <a:spcPts val="400"/>
              </a:spcBef>
              <a:spcAft>
                <a:spcPts val="0"/>
              </a:spcAft>
              <a:buSzPts val="1300"/>
              <a:buFont typeface="Arial"/>
              <a:buChar char="＋"/>
              <a:defRPr>
                <a:solidFill>
                  <a:srgbClr val="FFFFFF"/>
                </a:solidFill>
              </a:defRPr>
            </a:lvl3pPr>
            <a:lvl4pPr marL="1828800" lvl="3" indent="-311150" algn="l" rtl="0">
              <a:lnSpc>
                <a:spcPct val="150000"/>
              </a:lnSpc>
              <a:spcBef>
                <a:spcPts val="400"/>
              </a:spcBef>
              <a:spcAft>
                <a:spcPts val="0"/>
              </a:spcAft>
              <a:buSzPts val="1300"/>
              <a:buFont typeface="Arial"/>
              <a:buChar char="＋"/>
              <a:defRPr>
                <a:solidFill>
                  <a:srgbClr val="FFFFFF"/>
                </a:solidFill>
              </a:defRPr>
            </a:lvl4pPr>
            <a:lvl5pPr marL="2286000" lvl="4" indent="-311150" algn="l" rtl="0">
              <a:lnSpc>
                <a:spcPct val="150000"/>
              </a:lnSpc>
              <a:spcBef>
                <a:spcPts val="400"/>
              </a:spcBef>
              <a:spcAft>
                <a:spcPts val="0"/>
              </a:spcAft>
              <a:buSzPts val="1300"/>
              <a:buChar char="＋"/>
              <a:defRPr>
                <a:solidFill>
                  <a:srgbClr val="FFFFFF"/>
                </a:solidFill>
              </a:defRPr>
            </a:lvl5pPr>
            <a:lvl6pPr marL="2743200" lvl="5" indent="-311150" algn="l" rtl="0">
              <a:lnSpc>
                <a:spcPct val="150000"/>
              </a:lnSpc>
              <a:spcBef>
                <a:spcPts val="400"/>
              </a:spcBef>
              <a:spcAft>
                <a:spcPts val="0"/>
              </a:spcAft>
              <a:buClr>
                <a:schemeClr val="dk1"/>
              </a:buClr>
              <a:buSzPts val="1300"/>
              <a:buChar char="•"/>
              <a:defRPr/>
            </a:lvl6pPr>
            <a:lvl7pPr marL="3200400" lvl="6" indent="-311150" algn="l" rtl="0">
              <a:lnSpc>
                <a:spcPct val="150000"/>
              </a:lnSpc>
              <a:spcBef>
                <a:spcPts val="400"/>
              </a:spcBef>
              <a:spcAft>
                <a:spcPts val="0"/>
              </a:spcAft>
              <a:buClr>
                <a:schemeClr val="dk1"/>
              </a:buClr>
              <a:buSzPts val="1300"/>
              <a:buChar char="•"/>
              <a:defRPr/>
            </a:lvl7pPr>
            <a:lvl8pPr marL="3657600" lvl="7" indent="-311150" algn="l" rtl="0">
              <a:lnSpc>
                <a:spcPct val="150000"/>
              </a:lnSpc>
              <a:spcBef>
                <a:spcPts val="400"/>
              </a:spcBef>
              <a:spcAft>
                <a:spcPts val="0"/>
              </a:spcAft>
              <a:buClr>
                <a:schemeClr val="dk1"/>
              </a:buClr>
              <a:buSzPts val="1300"/>
              <a:buChar char="•"/>
              <a:defRPr/>
            </a:lvl8pPr>
            <a:lvl9pPr marL="4114800" lvl="8" indent="-311150" algn="l" rtl="0">
              <a:lnSpc>
                <a:spcPct val="150000"/>
              </a:lnSpc>
              <a:spcBef>
                <a:spcPts val="400"/>
              </a:spcBef>
              <a:spcAft>
                <a:spcPts val="0"/>
              </a:spcAft>
              <a:buClr>
                <a:schemeClr val="dk1"/>
              </a:buClr>
              <a:buSzPts val="1300"/>
              <a:buChar char="•"/>
              <a:defRPr/>
            </a:lvl9pPr>
          </a:lstStyle>
          <a:p>
            <a:endParaRPr/>
          </a:p>
        </p:txBody>
      </p:sp>
      <p:sp>
        <p:nvSpPr>
          <p:cNvPr id="243" name="Google Shape;243;p39"/>
          <p:cNvSpPr txBox="1">
            <a:spLocks noGrp="1"/>
          </p:cNvSpPr>
          <p:nvPr>
            <p:ph type="body" idx="4"/>
          </p:nvPr>
        </p:nvSpPr>
        <p:spPr>
          <a:xfrm>
            <a:off x="3940155" y="774991"/>
            <a:ext cx="1906200" cy="4167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SzPts val="1200"/>
              <a:buNone/>
              <a:defRPr sz="1500" b="1" i="0">
                <a:solidFill>
                  <a:schemeClr val="lt1"/>
                </a:solidFill>
                <a:latin typeface="Arial"/>
                <a:ea typeface="Arial"/>
                <a:cs typeface="Arial"/>
                <a:sym typeface="Arial"/>
              </a:defRPr>
            </a:lvl1pPr>
            <a:lvl2pPr marL="914400" lvl="1" indent="-260350" algn="l" rtl="0">
              <a:lnSpc>
                <a:spcPct val="150000"/>
              </a:lnSpc>
              <a:spcBef>
                <a:spcPts val="400"/>
              </a:spcBef>
              <a:spcAft>
                <a:spcPts val="0"/>
              </a:spcAft>
              <a:buClr>
                <a:schemeClr val="accent6"/>
              </a:buClr>
              <a:buSzPts val="500"/>
              <a:buChar char="＋"/>
              <a:defRPr>
                <a:solidFill>
                  <a:schemeClr val="accent6"/>
                </a:solidFill>
              </a:defRPr>
            </a:lvl2pPr>
            <a:lvl3pPr marL="1371600" lvl="2" indent="-260350" algn="l" rtl="0">
              <a:lnSpc>
                <a:spcPct val="150000"/>
              </a:lnSpc>
              <a:spcBef>
                <a:spcPts val="400"/>
              </a:spcBef>
              <a:spcAft>
                <a:spcPts val="0"/>
              </a:spcAft>
              <a:buClr>
                <a:schemeClr val="accent6"/>
              </a:buClr>
              <a:buSzPts val="500"/>
              <a:buChar char="＞"/>
              <a:defRPr>
                <a:solidFill>
                  <a:schemeClr val="accent6"/>
                </a:solidFill>
              </a:defRPr>
            </a:lvl3pPr>
            <a:lvl4pPr marL="1828800" lvl="3" indent="-260350" algn="l" rtl="0">
              <a:lnSpc>
                <a:spcPct val="150000"/>
              </a:lnSpc>
              <a:spcBef>
                <a:spcPts val="400"/>
              </a:spcBef>
              <a:spcAft>
                <a:spcPts val="0"/>
              </a:spcAft>
              <a:buClr>
                <a:schemeClr val="accent6"/>
              </a:buClr>
              <a:buSzPts val="500"/>
              <a:buChar char="o"/>
              <a:defRPr>
                <a:solidFill>
                  <a:schemeClr val="accent6"/>
                </a:solidFill>
              </a:defRPr>
            </a:lvl4pPr>
            <a:lvl5pPr marL="2286000" lvl="4" indent="-260350" algn="l" rtl="0">
              <a:lnSpc>
                <a:spcPct val="150000"/>
              </a:lnSpc>
              <a:spcBef>
                <a:spcPts val="400"/>
              </a:spcBef>
              <a:spcAft>
                <a:spcPts val="0"/>
              </a:spcAft>
              <a:buClr>
                <a:schemeClr val="accent6"/>
              </a:buClr>
              <a:buSzPts val="500"/>
              <a:buChar char="＋"/>
              <a:defRPr>
                <a:solidFill>
                  <a:schemeClr val="accent6"/>
                </a:solidFill>
              </a:defRPr>
            </a:lvl5pPr>
            <a:lvl6pPr marL="2743200" lvl="5" indent="-273050" algn="l" rtl="0">
              <a:lnSpc>
                <a:spcPct val="90000"/>
              </a:lnSpc>
              <a:spcBef>
                <a:spcPts val="400"/>
              </a:spcBef>
              <a:spcAft>
                <a:spcPts val="0"/>
              </a:spcAft>
              <a:buClr>
                <a:schemeClr val="accent6"/>
              </a:buClr>
              <a:buSzPts val="700"/>
              <a:buChar char="•"/>
              <a:defRPr>
                <a:solidFill>
                  <a:schemeClr val="accent6"/>
                </a:solidFill>
              </a:defRPr>
            </a:lvl6pPr>
            <a:lvl7pPr marL="3200400" lvl="6" indent="-273050" algn="l" rtl="0">
              <a:lnSpc>
                <a:spcPct val="90000"/>
              </a:lnSpc>
              <a:spcBef>
                <a:spcPts val="400"/>
              </a:spcBef>
              <a:spcAft>
                <a:spcPts val="0"/>
              </a:spcAft>
              <a:buClr>
                <a:schemeClr val="accent6"/>
              </a:buClr>
              <a:buSzPts val="700"/>
              <a:buChar char="•"/>
              <a:defRPr>
                <a:solidFill>
                  <a:schemeClr val="accent6"/>
                </a:solidFill>
              </a:defRPr>
            </a:lvl7pPr>
            <a:lvl8pPr marL="3657600" lvl="7" indent="-273050" algn="l" rtl="0">
              <a:lnSpc>
                <a:spcPct val="90000"/>
              </a:lnSpc>
              <a:spcBef>
                <a:spcPts val="400"/>
              </a:spcBef>
              <a:spcAft>
                <a:spcPts val="0"/>
              </a:spcAft>
              <a:buClr>
                <a:schemeClr val="accent6"/>
              </a:buClr>
              <a:buSzPts val="700"/>
              <a:buChar char="•"/>
              <a:defRPr>
                <a:solidFill>
                  <a:schemeClr val="accent6"/>
                </a:solidFill>
              </a:defRPr>
            </a:lvl8pPr>
            <a:lvl9pPr marL="4114800" lvl="8" indent="-273050" algn="l" rtl="0">
              <a:lnSpc>
                <a:spcPct val="90000"/>
              </a:lnSpc>
              <a:spcBef>
                <a:spcPts val="400"/>
              </a:spcBef>
              <a:spcAft>
                <a:spcPts val="0"/>
              </a:spcAft>
              <a:buClr>
                <a:schemeClr val="accent6"/>
              </a:buClr>
              <a:buSzPts val="700"/>
              <a:buChar char="•"/>
              <a:defRPr>
                <a:solidFill>
                  <a:schemeClr val="accent6"/>
                </a:solidFill>
              </a:defRPr>
            </a:lvl9pPr>
          </a:lstStyle>
          <a:p>
            <a:endParaRPr/>
          </a:p>
        </p:txBody>
      </p:sp>
      <p:sp>
        <p:nvSpPr>
          <p:cNvPr id="244" name="Google Shape;244;p39"/>
          <p:cNvSpPr txBox="1">
            <a:spLocks noGrp="1"/>
          </p:cNvSpPr>
          <p:nvPr>
            <p:ph type="body" idx="5"/>
          </p:nvPr>
        </p:nvSpPr>
        <p:spPr>
          <a:xfrm>
            <a:off x="3940155" y="1203239"/>
            <a:ext cx="1906200" cy="3030000"/>
          </a:xfrm>
          <a:prstGeom prst="rect">
            <a:avLst/>
          </a:prstGeom>
          <a:noFill/>
          <a:ln>
            <a:noFill/>
          </a:ln>
        </p:spPr>
        <p:txBody>
          <a:bodyPr spcFirstLastPara="1" wrap="square" lIns="34275" tIns="0" rIns="34275" bIns="17125" anchor="t" anchorCtr="0">
            <a:noAutofit/>
          </a:bodyPr>
          <a:lstStyle>
            <a:lvl1pPr marL="457200" lvl="0" indent="-311150" algn="l" rtl="0">
              <a:lnSpc>
                <a:spcPct val="150000"/>
              </a:lnSpc>
              <a:spcBef>
                <a:spcPts val="700"/>
              </a:spcBef>
              <a:spcAft>
                <a:spcPts val="0"/>
              </a:spcAft>
              <a:buSzPts val="1300"/>
              <a:buChar char="＋"/>
              <a:defRPr>
                <a:solidFill>
                  <a:schemeClr val="lt1"/>
                </a:solidFill>
              </a:defRPr>
            </a:lvl1pPr>
            <a:lvl2pPr marL="914400" lvl="1" indent="-311150" algn="l" rtl="0">
              <a:lnSpc>
                <a:spcPct val="150000"/>
              </a:lnSpc>
              <a:spcBef>
                <a:spcPts val="400"/>
              </a:spcBef>
              <a:spcAft>
                <a:spcPts val="0"/>
              </a:spcAft>
              <a:buSzPts val="1300"/>
              <a:buFont typeface="Arial"/>
              <a:buChar char="＋"/>
              <a:defRPr>
                <a:solidFill>
                  <a:srgbClr val="FFFFFF"/>
                </a:solidFill>
              </a:defRPr>
            </a:lvl2pPr>
            <a:lvl3pPr marL="1371600" lvl="2" indent="-311150" algn="l" rtl="0">
              <a:lnSpc>
                <a:spcPct val="150000"/>
              </a:lnSpc>
              <a:spcBef>
                <a:spcPts val="400"/>
              </a:spcBef>
              <a:spcAft>
                <a:spcPts val="0"/>
              </a:spcAft>
              <a:buSzPts val="1300"/>
              <a:buFont typeface="Arial"/>
              <a:buChar char="＋"/>
              <a:defRPr>
                <a:solidFill>
                  <a:schemeClr val="lt1"/>
                </a:solidFill>
              </a:defRPr>
            </a:lvl3pPr>
            <a:lvl4pPr marL="1828800" lvl="3" indent="-311150" algn="l" rtl="0">
              <a:lnSpc>
                <a:spcPct val="150000"/>
              </a:lnSpc>
              <a:spcBef>
                <a:spcPts val="400"/>
              </a:spcBef>
              <a:spcAft>
                <a:spcPts val="0"/>
              </a:spcAft>
              <a:buSzPts val="1300"/>
              <a:buFont typeface="Arial"/>
              <a:buChar char="＋"/>
              <a:defRPr>
                <a:solidFill>
                  <a:schemeClr val="lt1"/>
                </a:solidFill>
              </a:defRPr>
            </a:lvl4pPr>
            <a:lvl5pPr marL="2286000" lvl="4" indent="-311150" algn="l" rtl="0">
              <a:lnSpc>
                <a:spcPct val="150000"/>
              </a:lnSpc>
              <a:spcBef>
                <a:spcPts val="400"/>
              </a:spcBef>
              <a:spcAft>
                <a:spcPts val="0"/>
              </a:spcAft>
              <a:buSzPts val="1300"/>
              <a:buChar char="＋"/>
              <a:defRPr>
                <a:solidFill>
                  <a:schemeClr val="lt1"/>
                </a:solidFill>
              </a:defRPr>
            </a:lvl5pPr>
            <a:lvl6pPr marL="2743200" lvl="5" indent="-311150" algn="l" rtl="0">
              <a:lnSpc>
                <a:spcPct val="150000"/>
              </a:lnSpc>
              <a:spcBef>
                <a:spcPts val="400"/>
              </a:spcBef>
              <a:spcAft>
                <a:spcPts val="0"/>
              </a:spcAft>
              <a:buClr>
                <a:schemeClr val="accent6"/>
              </a:buClr>
              <a:buSzPts val="1300"/>
              <a:buChar char="•"/>
              <a:defRPr>
                <a:solidFill>
                  <a:schemeClr val="accent6"/>
                </a:solidFill>
              </a:defRPr>
            </a:lvl6pPr>
            <a:lvl7pPr marL="3200400" lvl="6" indent="-311150" algn="l" rtl="0">
              <a:lnSpc>
                <a:spcPct val="150000"/>
              </a:lnSpc>
              <a:spcBef>
                <a:spcPts val="400"/>
              </a:spcBef>
              <a:spcAft>
                <a:spcPts val="0"/>
              </a:spcAft>
              <a:buClr>
                <a:schemeClr val="accent6"/>
              </a:buClr>
              <a:buSzPts val="1300"/>
              <a:buChar char="•"/>
              <a:defRPr>
                <a:solidFill>
                  <a:schemeClr val="accent6"/>
                </a:solidFill>
              </a:defRPr>
            </a:lvl7pPr>
            <a:lvl8pPr marL="3657600" lvl="7" indent="-311150" algn="l" rtl="0">
              <a:lnSpc>
                <a:spcPct val="150000"/>
              </a:lnSpc>
              <a:spcBef>
                <a:spcPts val="400"/>
              </a:spcBef>
              <a:spcAft>
                <a:spcPts val="0"/>
              </a:spcAft>
              <a:buClr>
                <a:schemeClr val="accent6"/>
              </a:buClr>
              <a:buSzPts val="1300"/>
              <a:buChar char="•"/>
              <a:defRPr>
                <a:solidFill>
                  <a:schemeClr val="accent6"/>
                </a:solidFill>
              </a:defRPr>
            </a:lvl8pPr>
            <a:lvl9pPr marL="4114800" lvl="8" indent="-311150" algn="l" rtl="0">
              <a:lnSpc>
                <a:spcPct val="150000"/>
              </a:lnSpc>
              <a:spcBef>
                <a:spcPts val="400"/>
              </a:spcBef>
              <a:spcAft>
                <a:spcPts val="0"/>
              </a:spcAft>
              <a:buClr>
                <a:schemeClr val="accent6"/>
              </a:buClr>
              <a:buSzPts val="1300"/>
              <a:buChar char="•"/>
              <a:defRPr>
                <a:solidFill>
                  <a:schemeClr val="accent6"/>
                </a:solidFill>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Illustration: 1 Illustrated Icon">
  <p:cSld name="Illustration: 1 Illustrated Icon">
    <p:spTree>
      <p:nvGrpSpPr>
        <p:cNvPr id="1" name="Shape 245"/>
        <p:cNvGrpSpPr/>
        <p:nvPr/>
      </p:nvGrpSpPr>
      <p:grpSpPr>
        <a:xfrm>
          <a:off x="0" y="0"/>
          <a:ext cx="0" cy="0"/>
          <a:chOff x="0" y="0"/>
          <a:chExt cx="0" cy="0"/>
        </a:xfrm>
      </p:grpSpPr>
      <p:sp>
        <p:nvSpPr>
          <p:cNvPr id="246" name="Google Shape;246;p40"/>
          <p:cNvSpPr txBox="1">
            <a:spLocks noGrp="1"/>
          </p:cNvSpPr>
          <p:nvPr>
            <p:ph type="body" idx="1"/>
          </p:nvPr>
        </p:nvSpPr>
        <p:spPr>
          <a:xfrm>
            <a:off x="3620540" y="2799710"/>
            <a:ext cx="1902900" cy="342900"/>
          </a:xfrm>
          <a:prstGeom prst="rect">
            <a:avLst/>
          </a:prstGeom>
          <a:noFill/>
          <a:ln>
            <a:noFill/>
          </a:ln>
        </p:spPr>
        <p:txBody>
          <a:bodyPr spcFirstLastPara="1" wrap="square" lIns="34275" tIns="17125" rIns="34275" bIns="17125" anchor="t" anchorCtr="0">
            <a:noAutofit/>
          </a:bodyPr>
          <a:lstStyle>
            <a:lvl1pPr marL="457200" lvl="0" indent="-228600" algn="ct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92100" algn="l" rtl="0">
              <a:lnSpc>
                <a:spcPct val="150000"/>
              </a:lnSpc>
              <a:spcBef>
                <a:spcPts val="400"/>
              </a:spcBef>
              <a:spcAft>
                <a:spcPts val="0"/>
              </a:spcAft>
              <a:buClr>
                <a:srgbClr val="FFFFFF"/>
              </a:buClr>
              <a:buSzPts val="1000"/>
              <a:buChar char="＋"/>
              <a:defRPr b="1">
                <a:solidFill>
                  <a:srgbClr val="FFFFFF"/>
                </a:solidFill>
              </a:defRPr>
            </a:lvl2pPr>
            <a:lvl3pPr marL="1371600" lvl="2" indent="-292100" algn="l" rtl="0">
              <a:lnSpc>
                <a:spcPct val="150000"/>
              </a:lnSpc>
              <a:spcBef>
                <a:spcPts val="400"/>
              </a:spcBef>
              <a:spcAft>
                <a:spcPts val="0"/>
              </a:spcAft>
              <a:buClr>
                <a:srgbClr val="FFFFFF"/>
              </a:buClr>
              <a:buSzPts val="1000"/>
              <a:buChar char="＞"/>
              <a:defRPr b="1">
                <a:solidFill>
                  <a:srgbClr val="FFFFFF"/>
                </a:solidFill>
              </a:defRPr>
            </a:lvl3pPr>
            <a:lvl4pPr marL="1828800" lvl="3" indent="-292100" algn="l" rtl="0">
              <a:lnSpc>
                <a:spcPct val="150000"/>
              </a:lnSpc>
              <a:spcBef>
                <a:spcPts val="400"/>
              </a:spcBef>
              <a:spcAft>
                <a:spcPts val="0"/>
              </a:spcAft>
              <a:buClr>
                <a:srgbClr val="FFFFFF"/>
              </a:buClr>
              <a:buSzPts val="1000"/>
              <a:buChar char="o"/>
              <a:defRPr>
                <a:solidFill>
                  <a:srgbClr val="FFFFFF"/>
                </a:solidFill>
              </a:defRPr>
            </a:lvl4pPr>
            <a:lvl5pPr marL="2286000" lvl="4" indent="-292100" algn="l" rtl="0">
              <a:lnSpc>
                <a:spcPct val="150000"/>
              </a:lnSpc>
              <a:spcBef>
                <a:spcPts val="400"/>
              </a:spcBef>
              <a:spcAft>
                <a:spcPts val="0"/>
              </a:spcAft>
              <a:buClr>
                <a:schemeClr val="lt1"/>
              </a:buClr>
              <a:buSzPts val="1000"/>
              <a:buChar char="＋"/>
              <a:defRPr>
                <a:solidFill>
                  <a:schemeClr val="lt1"/>
                </a:solidFill>
              </a:defRPr>
            </a:lvl5pPr>
            <a:lvl6pPr marL="2743200" lvl="5" indent="-273050" algn="l" rtl="0">
              <a:lnSpc>
                <a:spcPct val="90000"/>
              </a:lnSpc>
              <a:spcBef>
                <a:spcPts val="400"/>
              </a:spcBef>
              <a:spcAft>
                <a:spcPts val="0"/>
              </a:spcAft>
              <a:buClr>
                <a:schemeClr val="lt1"/>
              </a:buClr>
              <a:buSzPts val="700"/>
              <a:buChar char="•"/>
              <a:defRPr>
                <a:solidFill>
                  <a:schemeClr val="lt1"/>
                </a:solidFill>
              </a:defRPr>
            </a:lvl6pPr>
            <a:lvl7pPr marL="3200400" lvl="6" indent="-273050" algn="l" rtl="0">
              <a:lnSpc>
                <a:spcPct val="90000"/>
              </a:lnSpc>
              <a:spcBef>
                <a:spcPts val="400"/>
              </a:spcBef>
              <a:spcAft>
                <a:spcPts val="0"/>
              </a:spcAft>
              <a:buClr>
                <a:schemeClr val="lt1"/>
              </a:buClr>
              <a:buSzPts val="700"/>
              <a:buChar char="•"/>
              <a:defRPr>
                <a:solidFill>
                  <a:schemeClr val="lt1"/>
                </a:solidFill>
              </a:defRPr>
            </a:lvl7pPr>
            <a:lvl8pPr marL="3657600" lvl="7" indent="-273050" algn="l" rtl="0">
              <a:lnSpc>
                <a:spcPct val="90000"/>
              </a:lnSpc>
              <a:spcBef>
                <a:spcPts val="400"/>
              </a:spcBef>
              <a:spcAft>
                <a:spcPts val="0"/>
              </a:spcAft>
              <a:buClr>
                <a:schemeClr val="lt1"/>
              </a:buClr>
              <a:buSzPts val="700"/>
              <a:buChar char="•"/>
              <a:defRPr>
                <a:solidFill>
                  <a:schemeClr val="lt1"/>
                </a:solidFill>
              </a:defRPr>
            </a:lvl8pPr>
            <a:lvl9pPr marL="4114800" lvl="8" indent="-273050" algn="l"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247" name="Google Shape;247;p40"/>
          <p:cNvSpPr txBox="1">
            <a:spLocks noGrp="1"/>
          </p:cNvSpPr>
          <p:nvPr>
            <p:ph type="body" idx="2"/>
          </p:nvPr>
        </p:nvSpPr>
        <p:spPr>
          <a:xfrm>
            <a:off x="2992304" y="3304228"/>
            <a:ext cx="3159600" cy="669300"/>
          </a:xfrm>
          <a:prstGeom prst="rect">
            <a:avLst/>
          </a:prstGeom>
          <a:noFill/>
          <a:ln>
            <a:noFill/>
          </a:ln>
        </p:spPr>
        <p:txBody>
          <a:bodyPr spcFirstLastPara="1" wrap="square" lIns="34275" tIns="17125" rIns="34275" bIns="17125" anchor="t" anchorCtr="0">
            <a:noAutofit/>
          </a:bodyPr>
          <a:lstStyle>
            <a:lvl1pPr marL="457200" lvl="0" indent="-311150" algn="ctr" rtl="0">
              <a:lnSpc>
                <a:spcPct val="150000"/>
              </a:lnSpc>
              <a:spcBef>
                <a:spcPts val="700"/>
              </a:spcBef>
              <a:spcAft>
                <a:spcPts val="0"/>
              </a:spcAft>
              <a:buSzPts val="1300"/>
              <a:buChar char="＋"/>
              <a:defRPr/>
            </a:lvl1pPr>
            <a:lvl2pPr marL="914400" lvl="1" indent="-311150" algn="ctr" rtl="0">
              <a:lnSpc>
                <a:spcPct val="150000"/>
              </a:lnSpc>
              <a:spcBef>
                <a:spcPts val="400"/>
              </a:spcBef>
              <a:spcAft>
                <a:spcPts val="0"/>
              </a:spcAft>
              <a:buSzPts val="1300"/>
              <a:buChar char="＋"/>
              <a:defRPr/>
            </a:lvl2pPr>
            <a:lvl3pPr marL="1371600" lvl="2" indent="-311150" algn="ctr" rtl="0">
              <a:lnSpc>
                <a:spcPct val="150000"/>
              </a:lnSpc>
              <a:spcBef>
                <a:spcPts val="400"/>
              </a:spcBef>
              <a:spcAft>
                <a:spcPts val="0"/>
              </a:spcAft>
              <a:buSzPts val="1300"/>
              <a:buChar char="＞"/>
              <a:defRPr/>
            </a:lvl3pPr>
            <a:lvl4pPr marL="1828800" lvl="3" indent="-311150" algn="ctr" rtl="0">
              <a:lnSpc>
                <a:spcPct val="150000"/>
              </a:lnSpc>
              <a:spcBef>
                <a:spcPts val="400"/>
              </a:spcBef>
              <a:spcAft>
                <a:spcPts val="0"/>
              </a:spcAft>
              <a:buSzPts val="1300"/>
              <a:buChar char="⚬"/>
              <a:defRPr/>
            </a:lvl4pPr>
            <a:lvl5pPr marL="2286000" lvl="4" indent="-311150" algn="ctr" rtl="0">
              <a:lnSpc>
                <a:spcPct val="150000"/>
              </a:lnSpc>
              <a:spcBef>
                <a:spcPts val="400"/>
              </a:spcBef>
              <a:spcAft>
                <a:spcPts val="0"/>
              </a:spcAft>
              <a:buSzPts val="1300"/>
              <a:buChar char="＋"/>
              <a:defRPr/>
            </a:lvl5pPr>
            <a:lvl6pPr marL="2743200" lvl="5" indent="-304800" algn="ctr" rtl="0">
              <a:lnSpc>
                <a:spcPct val="90000"/>
              </a:lnSpc>
              <a:spcBef>
                <a:spcPts val="400"/>
              </a:spcBef>
              <a:spcAft>
                <a:spcPts val="0"/>
              </a:spcAft>
              <a:buClr>
                <a:srgbClr val="FFFFFF"/>
              </a:buClr>
              <a:buSzPts val="1200"/>
              <a:buChar char="■"/>
              <a:defRPr sz="1200">
                <a:solidFill>
                  <a:srgbClr val="FFFFFF"/>
                </a:solidFill>
              </a:defRPr>
            </a:lvl6pPr>
            <a:lvl7pPr marL="3200400" lvl="6" indent="-304800" algn="ctr" rtl="0">
              <a:lnSpc>
                <a:spcPct val="90000"/>
              </a:lnSpc>
              <a:spcBef>
                <a:spcPts val="400"/>
              </a:spcBef>
              <a:spcAft>
                <a:spcPts val="0"/>
              </a:spcAft>
              <a:buClr>
                <a:srgbClr val="FFFFFF"/>
              </a:buClr>
              <a:buSzPts val="1200"/>
              <a:buChar char="●"/>
              <a:defRPr sz="1200">
                <a:solidFill>
                  <a:srgbClr val="FFFFFF"/>
                </a:solidFill>
              </a:defRPr>
            </a:lvl7pPr>
            <a:lvl8pPr marL="3657600" lvl="7" indent="-304800" algn="ctr" rtl="0">
              <a:lnSpc>
                <a:spcPct val="90000"/>
              </a:lnSpc>
              <a:spcBef>
                <a:spcPts val="400"/>
              </a:spcBef>
              <a:spcAft>
                <a:spcPts val="0"/>
              </a:spcAft>
              <a:buClr>
                <a:srgbClr val="FFFFFF"/>
              </a:buClr>
              <a:buSzPts val="1200"/>
              <a:buChar char="○"/>
              <a:defRPr sz="1200">
                <a:solidFill>
                  <a:srgbClr val="FFFFFF"/>
                </a:solidFill>
              </a:defRPr>
            </a:lvl8pPr>
            <a:lvl9pPr marL="4114800" lvl="8" indent="-304800" algn="ctr" rtl="0">
              <a:lnSpc>
                <a:spcPct val="90000"/>
              </a:lnSpc>
              <a:spcBef>
                <a:spcPts val="400"/>
              </a:spcBef>
              <a:spcAft>
                <a:spcPts val="0"/>
              </a:spcAft>
              <a:buClr>
                <a:srgbClr val="FFFFFF"/>
              </a:buClr>
              <a:buSzPts val="1200"/>
              <a:buChar char="■"/>
              <a:defRPr sz="1200">
                <a:solidFill>
                  <a:srgbClr val="FFFFFF"/>
                </a:solidFill>
              </a:defRPr>
            </a:lvl9pPr>
          </a:lstStyle>
          <a:p>
            <a:endParaRPr/>
          </a:p>
        </p:txBody>
      </p:sp>
      <p:sp>
        <p:nvSpPr>
          <p:cNvPr id="248" name="Google Shape;248;p40"/>
          <p:cNvSpPr txBox="1">
            <a:spLocks noGrp="1"/>
          </p:cNvSpPr>
          <p:nvPr>
            <p:ph type="title"/>
          </p:nvPr>
        </p:nvSpPr>
        <p:spPr>
          <a:xfrm>
            <a:off x="628650" y="612518"/>
            <a:ext cx="7886700" cy="656400"/>
          </a:xfrm>
          <a:prstGeom prst="rect">
            <a:avLst/>
          </a:prstGeom>
          <a:noFill/>
          <a:ln>
            <a:noFill/>
          </a:ln>
        </p:spPr>
        <p:txBody>
          <a:bodyPr spcFirstLastPara="1" wrap="square" lIns="34275" tIns="17125" rIns="34275" bIns="17125" anchor="t" anchorCtr="0">
            <a:noAutofit/>
          </a:bodyPr>
          <a:lstStyle>
            <a:lvl1pPr lvl="0" algn="ctr"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249" name="Google Shape;249;p40"/>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Illustration: 2 Illustrated Icons">
  <p:cSld name="Illustration: 2 Illustrated Icons">
    <p:spTree>
      <p:nvGrpSpPr>
        <p:cNvPr id="1" name="Shape 250"/>
        <p:cNvGrpSpPr/>
        <p:nvPr/>
      </p:nvGrpSpPr>
      <p:grpSpPr>
        <a:xfrm>
          <a:off x="0" y="0"/>
          <a:ext cx="0" cy="0"/>
          <a:chOff x="0" y="0"/>
          <a:chExt cx="0" cy="0"/>
        </a:xfrm>
      </p:grpSpPr>
      <p:sp>
        <p:nvSpPr>
          <p:cNvPr id="251" name="Google Shape;251;p41"/>
          <p:cNvSpPr txBox="1">
            <a:spLocks noGrp="1"/>
          </p:cNvSpPr>
          <p:nvPr>
            <p:ph type="body" idx="1"/>
          </p:nvPr>
        </p:nvSpPr>
        <p:spPr>
          <a:xfrm>
            <a:off x="4707390" y="2799713"/>
            <a:ext cx="1902900" cy="342900"/>
          </a:xfrm>
          <a:prstGeom prst="rect">
            <a:avLst/>
          </a:prstGeom>
          <a:noFill/>
          <a:ln>
            <a:noFill/>
          </a:ln>
        </p:spPr>
        <p:txBody>
          <a:bodyPr spcFirstLastPara="1" wrap="square" lIns="34275" tIns="17125" rIns="34275" bIns="17125" anchor="t" anchorCtr="0">
            <a:noAutofit/>
          </a:bodyPr>
          <a:lstStyle>
            <a:lvl1pPr marL="457200" lvl="0" indent="-228600" algn="ct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92100" algn="ctr" rtl="0">
              <a:lnSpc>
                <a:spcPct val="150000"/>
              </a:lnSpc>
              <a:spcBef>
                <a:spcPts val="400"/>
              </a:spcBef>
              <a:spcAft>
                <a:spcPts val="0"/>
              </a:spcAft>
              <a:buClr>
                <a:schemeClr val="lt1"/>
              </a:buClr>
              <a:buSzPts val="1000"/>
              <a:buChar char="＋"/>
              <a:defRPr b="1">
                <a:solidFill>
                  <a:schemeClr val="lt1"/>
                </a:solidFill>
              </a:defRPr>
            </a:lvl2pPr>
            <a:lvl3pPr marL="1371600" lvl="2" indent="-292100" algn="ctr" rtl="0">
              <a:lnSpc>
                <a:spcPct val="150000"/>
              </a:lnSpc>
              <a:spcBef>
                <a:spcPts val="400"/>
              </a:spcBef>
              <a:spcAft>
                <a:spcPts val="0"/>
              </a:spcAft>
              <a:buClr>
                <a:schemeClr val="lt1"/>
              </a:buClr>
              <a:buSzPts val="1000"/>
              <a:buChar char="＞"/>
              <a:defRPr b="1">
                <a:solidFill>
                  <a:schemeClr val="lt1"/>
                </a:solidFill>
              </a:defRPr>
            </a:lvl3pPr>
            <a:lvl4pPr marL="1828800" lvl="3" indent="-260350" algn="ctr" rtl="0">
              <a:lnSpc>
                <a:spcPct val="150000"/>
              </a:lnSpc>
              <a:spcBef>
                <a:spcPts val="400"/>
              </a:spcBef>
              <a:spcAft>
                <a:spcPts val="0"/>
              </a:spcAft>
              <a:buClr>
                <a:schemeClr val="lt1"/>
              </a:buClr>
              <a:buSzPts val="500"/>
              <a:buChar char="o"/>
              <a:defRPr>
                <a:solidFill>
                  <a:schemeClr val="lt1"/>
                </a:solidFill>
              </a:defRPr>
            </a:lvl4pPr>
            <a:lvl5pPr marL="2286000" lvl="4" indent="-260350" algn="ctr" rtl="0">
              <a:lnSpc>
                <a:spcPct val="150000"/>
              </a:lnSpc>
              <a:spcBef>
                <a:spcPts val="400"/>
              </a:spcBef>
              <a:spcAft>
                <a:spcPts val="0"/>
              </a:spcAft>
              <a:buClr>
                <a:schemeClr val="lt1"/>
              </a:buClr>
              <a:buSzPts val="500"/>
              <a:buChar char="＋"/>
              <a:defRPr>
                <a:solidFill>
                  <a:schemeClr val="lt1"/>
                </a:solidFill>
              </a:defRPr>
            </a:lvl5pPr>
            <a:lvl6pPr marL="2743200" lvl="5" indent="-273050" algn="ctr" rtl="0">
              <a:lnSpc>
                <a:spcPct val="90000"/>
              </a:lnSpc>
              <a:spcBef>
                <a:spcPts val="400"/>
              </a:spcBef>
              <a:spcAft>
                <a:spcPts val="0"/>
              </a:spcAft>
              <a:buClr>
                <a:schemeClr val="lt1"/>
              </a:buClr>
              <a:buSzPts val="700"/>
              <a:buChar char="•"/>
              <a:defRPr>
                <a:solidFill>
                  <a:schemeClr val="lt1"/>
                </a:solidFill>
              </a:defRPr>
            </a:lvl6pPr>
            <a:lvl7pPr marL="3200400" lvl="6" indent="-273050" algn="ctr" rtl="0">
              <a:lnSpc>
                <a:spcPct val="90000"/>
              </a:lnSpc>
              <a:spcBef>
                <a:spcPts val="400"/>
              </a:spcBef>
              <a:spcAft>
                <a:spcPts val="0"/>
              </a:spcAft>
              <a:buClr>
                <a:schemeClr val="lt1"/>
              </a:buClr>
              <a:buSzPts val="700"/>
              <a:buChar char="•"/>
              <a:defRPr>
                <a:solidFill>
                  <a:schemeClr val="lt1"/>
                </a:solidFill>
              </a:defRPr>
            </a:lvl7pPr>
            <a:lvl8pPr marL="3657600" lvl="7" indent="-273050" algn="ctr" rtl="0">
              <a:lnSpc>
                <a:spcPct val="90000"/>
              </a:lnSpc>
              <a:spcBef>
                <a:spcPts val="400"/>
              </a:spcBef>
              <a:spcAft>
                <a:spcPts val="0"/>
              </a:spcAft>
              <a:buClr>
                <a:schemeClr val="lt1"/>
              </a:buClr>
              <a:buSzPts val="700"/>
              <a:buChar char="•"/>
              <a:defRPr>
                <a:solidFill>
                  <a:schemeClr val="lt1"/>
                </a:solidFill>
              </a:defRPr>
            </a:lvl8pPr>
            <a:lvl9pPr marL="4114800" lvl="8" indent="-273050" algn="ctr"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252" name="Google Shape;252;p41"/>
          <p:cNvSpPr txBox="1">
            <a:spLocks noGrp="1"/>
          </p:cNvSpPr>
          <p:nvPr>
            <p:ph type="body" idx="2"/>
          </p:nvPr>
        </p:nvSpPr>
        <p:spPr>
          <a:xfrm>
            <a:off x="2544032" y="2799713"/>
            <a:ext cx="1902900" cy="342900"/>
          </a:xfrm>
          <a:prstGeom prst="rect">
            <a:avLst/>
          </a:prstGeom>
          <a:noFill/>
          <a:ln>
            <a:noFill/>
          </a:ln>
        </p:spPr>
        <p:txBody>
          <a:bodyPr spcFirstLastPara="1" wrap="square" lIns="34275" tIns="17125" rIns="34275" bIns="17125" anchor="t" anchorCtr="0">
            <a:noAutofit/>
          </a:bodyPr>
          <a:lstStyle>
            <a:lvl1pPr marL="457200" lvl="0" indent="-228600" algn="ct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92100" algn="ctr" rtl="0">
              <a:lnSpc>
                <a:spcPct val="150000"/>
              </a:lnSpc>
              <a:spcBef>
                <a:spcPts val="400"/>
              </a:spcBef>
              <a:spcAft>
                <a:spcPts val="0"/>
              </a:spcAft>
              <a:buClr>
                <a:srgbClr val="FFFFFF"/>
              </a:buClr>
              <a:buSzPts val="1000"/>
              <a:buChar char="＋"/>
              <a:defRPr b="1">
                <a:solidFill>
                  <a:srgbClr val="FFFFFF"/>
                </a:solidFill>
              </a:defRPr>
            </a:lvl2pPr>
            <a:lvl3pPr marL="1371600" lvl="2" indent="-292100" algn="ctr" rtl="0">
              <a:lnSpc>
                <a:spcPct val="150000"/>
              </a:lnSpc>
              <a:spcBef>
                <a:spcPts val="400"/>
              </a:spcBef>
              <a:spcAft>
                <a:spcPts val="0"/>
              </a:spcAft>
              <a:buClr>
                <a:srgbClr val="FFFFFF"/>
              </a:buClr>
              <a:buSzPts val="1000"/>
              <a:buChar char="＞"/>
              <a:defRPr b="1">
                <a:solidFill>
                  <a:srgbClr val="FFFFFF"/>
                </a:solidFill>
              </a:defRPr>
            </a:lvl3pPr>
            <a:lvl4pPr marL="1828800" lvl="3" indent="-260350" algn="ctr" rtl="0">
              <a:lnSpc>
                <a:spcPct val="150000"/>
              </a:lnSpc>
              <a:spcBef>
                <a:spcPts val="400"/>
              </a:spcBef>
              <a:spcAft>
                <a:spcPts val="0"/>
              </a:spcAft>
              <a:buClr>
                <a:srgbClr val="FFFFFF"/>
              </a:buClr>
              <a:buSzPts val="500"/>
              <a:buChar char="o"/>
              <a:defRPr>
                <a:solidFill>
                  <a:srgbClr val="FFFFFF"/>
                </a:solidFill>
              </a:defRPr>
            </a:lvl4pPr>
            <a:lvl5pPr marL="2286000" lvl="4" indent="-260350" algn="ctr" rtl="0">
              <a:lnSpc>
                <a:spcPct val="150000"/>
              </a:lnSpc>
              <a:spcBef>
                <a:spcPts val="400"/>
              </a:spcBef>
              <a:spcAft>
                <a:spcPts val="0"/>
              </a:spcAft>
              <a:buClr>
                <a:srgbClr val="FFFFFF"/>
              </a:buClr>
              <a:buSzPts val="500"/>
              <a:buChar char="＋"/>
              <a:defRPr>
                <a:solidFill>
                  <a:srgbClr val="FFFFFF"/>
                </a:solidFill>
              </a:defRPr>
            </a:lvl5pPr>
            <a:lvl6pPr marL="2743200" lvl="5" indent="-273050" algn="ctr" rtl="0">
              <a:lnSpc>
                <a:spcPct val="90000"/>
              </a:lnSpc>
              <a:spcBef>
                <a:spcPts val="400"/>
              </a:spcBef>
              <a:spcAft>
                <a:spcPts val="0"/>
              </a:spcAft>
              <a:buClr>
                <a:srgbClr val="FFFFFF"/>
              </a:buClr>
              <a:buSzPts val="700"/>
              <a:buChar char="•"/>
              <a:defRPr>
                <a:solidFill>
                  <a:srgbClr val="FFFFFF"/>
                </a:solidFill>
              </a:defRPr>
            </a:lvl6pPr>
            <a:lvl7pPr marL="3200400" lvl="6" indent="-273050" algn="ctr" rtl="0">
              <a:lnSpc>
                <a:spcPct val="90000"/>
              </a:lnSpc>
              <a:spcBef>
                <a:spcPts val="400"/>
              </a:spcBef>
              <a:spcAft>
                <a:spcPts val="0"/>
              </a:spcAft>
              <a:buClr>
                <a:schemeClr val="lt1"/>
              </a:buClr>
              <a:buSzPts val="700"/>
              <a:buChar char="•"/>
              <a:defRPr>
                <a:solidFill>
                  <a:schemeClr val="lt1"/>
                </a:solidFill>
              </a:defRPr>
            </a:lvl7pPr>
            <a:lvl8pPr marL="3657600" lvl="7" indent="-273050" algn="ctr" rtl="0">
              <a:lnSpc>
                <a:spcPct val="90000"/>
              </a:lnSpc>
              <a:spcBef>
                <a:spcPts val="400"/>
              </a:spcBef>
              <a:spcAft>
                <a:spcPts val="0"/>
              </a:spcAft>
              <a:buClr>
                <a:schemeClr val="lt1"/>
              </a:buClr>
              <a:buSzPts val="700"/>
              <a:buChar char="•"/>
              <a:defRPr>
                <a:solidFill>
                  <a:schemeClr val="lt1"/>
                </a:solidFill>
              </a:defRPr>
            </a:lvl8pPr>
            <a:lvl9pPr marL="4114800" lvl="8" indent="-273050" algn="ctr"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253" name="Google Shape;253;p41"/>
          <p:cNvSpPr txBox="1">
            <a:spLocks noGrp="1"/>
          </p:cNvSpPr>
          <p:nvPr>
            <p:ph type="title"/>
          </p:nvPr>
        </p:nvSpPr>
        <p:spPr>
          <a:xfrm>
            <a:off x="628650" y="612518"/>
            <a:ext cx="7886700" cy="656400"/>
          </a:xfrm>
          <a:prstGeom prst="rect">
            <a:avLst/>
          </a:prstGeom>
          <a:noFill/>
          <a:ln>
            <a:noFill/>
          </a:ln>
        </p:spPr>
        <p:txBody>
          <a:bodyPr spcFirstLastPara="1" wrap="square" lIns="34275" tIns="17125" rIns="34275" bIns="17125" anchor="t" anchorCtr="0">
            <a:noAutofit/>
          </a:bodyPr>
          <a:lstStyle>
            <a:lvl1pPr lvl="0" algn="ctr"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254" name="Google Shape;254;p41"/>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255" name="Google Shape;255;p41"/>
          <p:cNvSpPr txBox="1">
            <a:spLocks noGrp="1"/>
          </p:cNvSpPr>
          <p:nvPr>
            <p:ph type="body" idx="3"/>
          </p:nvPr>
        </p:nvSpPr>
        <p:spPr>
          <a:xfrm>
            <a:off x="4707390" y="3304236"/>
            <a:ext cx="1906800" cy="669300"/>
          </a:xfrm>
          <a:prstGeom prst="rect">
            <a:avLst/>
          </a:prstGeom>
          <a:noFill/>
          <a:ln>
            <a:noFill/>
          </a:ln>
        </p:spPr>
        <p:txBody>
          <a:bodyPr spcFirstLastPara="1" wrap="square" lIns="34275" tIns="17125" rIns="34275" bIns="17125" anchor="t" anchorCtr="0">
            <a:noAutofit/>
          </a:bodyPr>
          <a:lstStyle>
            <a:lvl1pPr marL="457200" lvl="0" indent="-298450" algn="ctr" rtl="0">
              <a:lnSpc>
                <a:spcPct val="150000"/>
              </a:lnSpc>
              <a:spcBef>
                <a:spcPts val="700"/>
              </a:spcBef>
              <a:spcAft>
                <a:spcPts val="0"/>
              </a:spcAft>
              <a:buSzPts val="1100"/>
              <a:buChar char="＋"/>
              <a:defRPr/>
            </a:lvl1pPr>
            <a:lvl2pPr marL="914400" lvl="1" indent="-292100" algn="ctr" rtl="0">
              <a:lnSpc>
                <a:spcPct val="150000"/>
              </a:lnSpc>
              <a:spcBef>
                <a:spcPts val="400"/>
              </a:spcBef>
              <a:spcAft>
                <a:spcPts val="0"/>
              </a:spcAft>
              <a:buSzPts val="1000"/>
              <a:buChar char="＋"/>
              <a:defRPr/>
            </a:lvl2pPr>
            <a:lvl3pPr marL="1371600" lvl="2" indent="-292100" algn="ctr" rtl="0">
              <a:lnSpc>
                <a:spcPct val="150000"/>
              </a:lnSpc>
              <a:spcBef>
                <a:spcPts val="400"/>
              </a:spcBef>
              <a:spcAft>
                <a:spcPts val="0"/>
              </a:spcAft>
              <a:buSzPts val="1000"/>
              <a:buChar char="＞"/>
              <a:defRPr/>
            </a:lvl3pPr>
            <a:lvl4pPr marL="1828800" lvl="3" indent="-292100" algn="ctr" rtl="0">
              <a:lnSpc>
                <a:spcPct val="150000"/>
              </a:lnSpc>
              <a:spcBef>
                <a:spcPts val="400"/>
              </a:spcBef>
              <a:spcAft>
                <a:spcPts val="0"/>
              </a:spcAft>
              <a:buSzPts val="1000"/>
              <a:buChar char="⚬"/>
              <a:defRPr/>
            </a:lvl4pPr>
            <a:lvl5pPr marL="2286000" lvl="4" indent="-292100" algn="ctr" rtl="0">
              <a:lnSpc>
                <a:spcPct val="150000"/>
              </a:lnSpc>
              <a:spcBef>
                <a:spcPts val="400"/>
              </a:spcBef>
              <a:spcAft>
                <a:spcPts val="0"/>
              </a:spcAft>
              <a:buSzPts val="1000"/>
              <a:buChar char="＋"/>
              <a:defRPr/>
            </a:lvl5pPr>
            <a:lvl6pPr marL="2743200" lvl="5" indent="-304800" algn="ctr" rtl="0">
              <a:lnSpc>
                <a:spcPct val="90000"/>
              </a:lnSpc>
              <a:spcBef>
                <a:spcPts val="400"/>
              </a:spcBef>
              <a:spcAft>
                <a:spcPts val="0"/>
              </a:spcAft>
              <a:buClr>
                <a:srgbClr val="FFFFFF"/>
              </a:buClr>
              <a:buSzPts val="1200"/>
              <a:buChar char="■"/>
              <a:defRPr sz="1200">
                <a:solidFill>
                  <a:srgbClr val="FFFFFF"/>
                </a:solidFill>
              </a:defRPr>
            </a:lvl6pPr>
            <a:lvl7pPr marL="3200400" lvl="6" indent="-304800" algn="ctr" rtl="0">
              <a:lnSpc>
                <a:spcPct val="90000"/>
              </a:lnSpc>
              <a:spcBef>
                <a:spcPts val="400"/>
              </a:spcBef>
              <a:spcAft>
                <a:spcPts val="0"/>
              </a:spcAft>
              <a:buClr>
                <a:srgbClr val="FFFFFF"/>
              </a:buClr>
              <a:buSzPts val="1200"/>
              <a:buChar char="●"/>
              <a:defRPr sz="1200">
                <a:solidFill>
                  <a:srgbClr val="FFFFFF"/>
                </a:solidFill>
              </a:defRPr>
            </a:lvl7pPr>
            <a:lvl8pPr marL="3657600" lvl="7" indent="-304800" algn="ctr" rtl="0">
              <a:lnSpc>
                <a:spcPct val="90000"/>
              </a:lnSpc>
              <a:spcBef>
                <a:spcPts val="400"/>
              </a:spcBef>
              <a:spcAft>
                <a:spcPts val="0"/>
              </a:spcAft>
              <a:buClr>
                <a:srgbClr val="FFFFFF"/>
              </a:buClr>
              <a:buSzPts val="1200"/>
              <a:buChar char="○"/>
              <a:defRPr sz="1200">
                <a:solidFill>
                  <a:srgbClr val="FFFFFF"/>
                </a:solidFill>
              </a:defRPr>
            </a:lvl8pPr>
            <a:lvl9pPr marL="4114800" lvl="8" indent="-304800" algn="ctr" rtl="0">
              <a:lnSpc>
                <a:spcPct val="90000"/>
              </a:lnSpc>
              <a:spcBef>
                <a:spcPts val="400"/>
              </a:spcBef>
              <a:spcAft>
                <a:spcPts val="0"/>
              </a:spcAft>
              <a:buClr>
                <a:srgbClr val="FFFFFF"/>
              </a:buClr>
              <a:buSzPts val="1200"/>
              <a:buChar char="■"/>
              <a:defRPr sz="1200">
                <a:solidFill>
                  <a:srgbClr val="FFFFFF"/>
                </a:solidFill>
              </a:defRPr>
            </a:lvl9pPr>
          </a:lstStyle>
          <a:p>
            <a:endParaRPr/>
          </a:p>
        </p:txBody>
      </p:sp>
      <p:sp>
        <p:nvSpPr>
          <p:cNvPr id="256" name="Google Shape;256;p41"/>
          <p:cNvSpPr txBox="1">
            <a:spLocks noGrp="1"/>
          </p:cNvSpPr>
          <p:nvPr>
            <p:ph type="body" idx="4"/>
          </p:nvPr>
        </p:nvSpPr>
        <p:spPr>
          <a:xfrm>
            <a:off x="2544032" y="3304236"/>
            <a:ext cx="1906800" cy="669300"/>
          </a:xfrm>
          <a:prstGeom prst="rect">
            <a:avLst/>
          </a:prstGeom>
          <a:noFill/>
          <a:ln>
            <a:noFill/>
          </a:ln>
        </p:spPr>
        <p:txBody>
          <a:bodyPr spcFirstLastPara="1" wrap="square" lIns="34275" tIns="17125" rIns="34275" bIns="17125" anchor="t" anchorCtr="0">
            <a:noAutofit/>
          </a:bodyPr>
          <a:lstStyle>
            <a:lvl1pPr marL="457200" lvl="0" indent="-298450" algn="ctr" rtl="0">
              <a:lnSpc>
                <a:spcPct val="150000"/>
              </a:lnSpc>
              <a:spcBef>
                <a:spcPts val="700"/>
              </a:spcBef>
              <a:spcAft>
                <a:spcPts val="0"/>
              </a:spcAft>
              <a:buSzPts val="1100"/>
              <a:buChar char="＋"/>
              <a:defRPr/>
            </a:lvl1pPr>
            <a:lvl2pPr marL="914400" lvl="1" indent="-292100" algn="ctr" rtl="0">
              <a:lnSpc>
                <a:spcPct val="150000"/>
              </a:lnSpc>
              <a:spcBef>
                <a:spcPts val="400"/>
              </a:spcBef>
              <a:spcAft>
                <a:spcPts val="0"/>
              </a:spcAft>
              <a:buSzPts val="1000"/>
              <a:buChar char="＋"/>
              <a:defRPr/>
            </a:lvl2pPr>
            <a:lvl3pPr marL="1371600" lvl="2" indent="-292100" algn="ctr" rtl="0">
              <a:lnSpc>
                <a:spcPct val="150000"/>
              </a:lnSpc>
              <a:spcBef>
                <a:spcPts val="400"/>
              </a:spcBef>
              <a:spcAft>
                <a:spcPts val="0"/>
              </a:spcAft>
              <a:buSzPts val="1000"/>
              <a:buChar char="＞"/>
              <a:defRPr/>
            </a:lvl3pPr>
            <a:lvl4pPr marL="1828800" lvl="3" indent="-292100" algn="ctr" rtl="0">
              <a:lnSpc>
                <a:spcPct val="150000"/>
              </a:lnSpc>
              <a:spcBef>
                <a:spcPts val="400"/>
              </a:spcBef>
              <a:spcAft>
                <a:spcPts val="0"/>
              </a:spcAft>
              <a:buSzPts val="1000"/>
              <a:buChar char="⚬"/>
              <a:defRPr/>
            </a:lvl4pPr>
            <a:lvl5pPr marL="2286000" lvl="4" indent="-292100" algn="ctr" rtl="0">
              <a:lnSpc>
                <a:spcPct val="150000"/>
              </a:lnSpc>
              <a:spcBef>
                <a:spcPts val="400"/>
              </a:spcBef>
              <a:spcAft>
                <a:spcPts val="0"/>
              </a:spcAft>
              <a:buSzPts val="1000"/>
              <a:buChar char="＋"/>
              <a:defRPr/>
            </a:lvl5pPr>
            <a:lvl6pPr marL="2743200" lvl="5" indent="-304800" algn="ctr" rtl="0">
              <a:lnSpc>
                <a:spcPct val="90000"/>
              </a:lnSpc>
              <a:spcBef>
                <a:spcPts val="400"/>
              </a:spcBef>
              <a:spcAft>
                <a:spcPts val="0"/>
              </a:spcAft>
              <a:buClr>
                <a:srgbClr val="FFFFFF"/>
              </a:buClr>
              <a:buSzPts val="1200"/>
              <a:buChar char="■"/>
              <a:defRPr sz="1200">
                <a:solidFill>
                  <a:srgbClr val="FFFFFF"/>
                </a:solidFill>
              </a:defRPr>
            </a:lvl6pPr>
            <a:lvl7pPr marL="3200400" lvl="6" indent="-304800" algn="ctr" rtl="0">
              <a:lnSpc>
                <a:spcPct val="90000"/>
              </a:lnSpc>
              <a:spcBef>
                <a:spcPts val="400"/>
              </a:spcBef>
              <a:spcAft>
                <a:spcPts val="0"/>
              </a:spcAft>
              <a:buClr>
                <a:srgbClr val="FFFFFF"/>
              </a:buClr>
              <a:buSzPts val="1200"/>
              <a:buChar char="●"/>
              <a:defRPr sz="1200">
                <a:solidFill>
                  <a:srgbClr val="FFFFFF"/>
                </a:solidFill>
              </a:defRPr>
            </a:lvl7pPr>
            <a:lvl8pPr marL="3657600" lvl="7" indent="-304800" algn="ctr" rtl="0">
              <a:lnSpc>
                <a:spcPct val="90000"/>
              </a:lnSpc>
              <a:spcBef>
                <a:spcPts val="400"/>
              </a:spcBef>
              <a:spcAft>
                <a:spcPts val="0"/>
              </a:spcAft>
              <a:buClr>
                <a:srgbClr val="FFFFFF"/>
              </a:buClr>
              <a:buSzPts val="1200"/>
              <a:buChar char="○"/>
              <a:defRPr sz="1200">
                <a:solidFill>
                  <a:srgbClr val="FFFFFF"/>
                </a:solidFill>
              </a:defRPr>
            </a:lvl8pPr>
            <a:lvl9pPr marL="4114800" lvl="8" indent="-304800" algn="ctr" rtl="0">
              <a:lnSpc>
                <a:spcPct val="90000"/>
              </a:lnSpc>
              <a:spcBef>
                <a:spcPts val="400"/>
              </a:spcBef>
              <a:spcAft>
                <a:spcPts val="0"/>
              </a:spcAft>
              <a:buClr>
                <a:srgbClr val="FFFFFF"/>
              </a:buClr>
              <a:buSzPts val="1200"/>
              <a:buChar char="■"/>
              <a:defRPr sz="1200">
                <a:solidFill>
                  <a:srgbClr val="FFFFFF"/>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Illustration: 3 Illustrated Icons">
  <p:cSld name="Illustration: 3 Illustrated Icons">
    <p:spTree>
      <p:nvGrpSpPr>
        <p:cNvPr id="1" name="Shape 257"/>
        <p:cNvGrpSpPr/>
        <p:nvPr/>
      </p:nvGrpSpPr>
      <p:grpSpPr>
        <a:xfrm>
          <a:off x="0" y="0"/>
          <a:ext cx="0" cy="0"/>
          <a:chOff x="0" y="0"/>
          <a:chExt cx="0" cy="0"/>
        </a:xfrm>
      </p:grpSpPr>
      <p:sp>
        <p:nvSpPr>
          <p:cNvPr id="258" name="Google Shape;258;p42"/>
          <p:cNvSpPr txBox="1">
            <a:spLocks noGrp="1"/>
          </p:cNvSpPr>
          <p:nvPr>
            <p:ph type="body" idx="1"/>
          </p:nvPr>
        </p:nvSpPr>
        <p:spPr>
          <a:xfrm>
            <a:off x="5779099" y="2799713"/>
            <a:ext cx="1902900" cy="342900"/>
          </a:xfrm>
          <a:prstGeom prst="rect">
            <a:avLst/>
          </a:prstGeom>
          <a:noFill/>
          <a:ln>
            <a:noFill/>
          </a:ln>
        </p:spPr>
        <p:txBody>
          <a:bodyPr spcFirstLastPara="1" wrap="square" lIns="34275" tIns="17125" rIns="34275" bIns="17125" anchor="t" anchorCtr="0">
            <a:noAutofit/>
          </a:bodyPr>
          <a:lstStyle>
            <a:lvl1pPr marL="457200" lvl="0" indent="-228600" algn="ct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92100" algn="ctr" rtl="0">
              <a:lnSpc>
                <a:spcPct val="150000"/>
              </a:lnSpc>
              <a:spcBef>
                <a:spcPts val="400"/>
              </a:spcBef>
              <a:spcAft>
                <a:spcPts val="0"/>
              </a:spcAft>
              <a:buClr>
                <a:schemeClr val="lt1"/>
              </a:buClr>
              <a:buSzPts val="1000"/>
              <a:buChar char="＋"/>
              <a:defRPr b="1">
                <a:solidFill>
                  <a:schemeClr val="lt1"/>
                </a:solidFill>
              </a:defRPr>
            </a:lvl2pPr>
            <a:lvl3pPr marL="1371600" lvl="2" indent="-292100" algn="ctr" rtl="0">
              <a:lnSpc>
                <a:spcPct val="150000"/>
              </a:lnSpc>
              <a:spcBef>
                <a:spcPts val="400"/>
              </a:spcBef>
              <a:spcAft>
                <a:spcPts val="0"/>
              </a:spcAft>
              <a:buClr>
                <a:schemeClr val="lt1"/>
              </a:buClr>
              <a:buSzPts val="1000"/>
              <a:buChar char="＞"/>
              <a:defRPr b="1">
                <a:solidFill>
                  <a:schemeClr val="lt1"/>
                </a:solidFill>
              </a:defRPr>
            </a:lvl3pPr>
            <a:lvl4pPr marL="1828800" lvl="3" indent="-260350" algn="ctr" rtl="0">
              <a:lnSpc>
                <a:spcPct val="150000"/>
              </a:lnSpc>
              <a:spcBef>
                <a:spcPts val="400"/>
              </a:spcBef>
              <a:spcAft>
                <a:spcPts val="0"/>
              </a:spcAft>
              <a:buClr>
                <a:schemeClr val="lt1"/>
              </a:buClr>
              <a:buSzPts val="500"/>
              <a:buChar char="o"/>
              <a:defRPr>
                <a:solidFill>
                  <a:schemeClr val="lt1"/>
                </a:solidFill>
              </a:defRPr>
            </a:lvl4pPr>
            <a:lvl5pPr marL="2286000" lvl="4" indent="-260350" algn="ctr" rtl="0">
              <a:lnSpc>
                <a:spcPct val="150000"/>
              </a:lnSpc>
              <a:spcBef>
                <a:spcPts val="400"/>
              </a:spcBef>
              <a:spcAft>
                <a:spcPts val="0"/>
              </a:spcAft>
              <a:buClr>
                <a:schemeClr val="lt1"/>
              </a:buClr>
              <a:buSzPts val="500"/>
              <a:buChar char="＋"/>
              <a:defRPr>
                <a:solidFill>
                  <a:schemeClr val="lt1"/>
                </a:solidFill>
              </a:defRPr>
            </a:lvl5pPr>
            <a:lvl6pPr marL="2743200" lvl="5" indent="-273050" algn="ctr" rtl="0">
              <a:lnSpc>
                <a:spcPct val="90000"/>
              </a:lnSpc>
              <a:spcBef>
                <a:spcPts val="400"/>
              </a:spcBef>
              <a:spcAft>
                <a:spcPts val="0"/>
              </a:spcAft>
              <a:buClr>
                <a:schemeClr val="lt1"/>
              </a:buClr>
              <a:buSzPts val="700"/>
              <a:buChar char="•"/>
              <a:defRPr>
                <a:solidFill>
                  <a:schemeClr val="lt1"/>
                </a:solidFill>
              </a:defRPr>
            </a:lvl6pPr>
            <a:lvl7pPr marL="3200400" lvl="6" indent="-273050" algn="ctr" rtl="0">
              <a:lnSpc>
                <a:spcPct val="90000"/>
              </a:lnSpc>
              <a:spcBef>
                <a:spcPts val="400"/>
              </a:spcBef>
              <a:spcAft>
                <a:spcPts val="0"/>
              </a:spcAft>
              <a:buClr>
                <a:schemeClr val="lt1"/>
              </a:buClr>
              <a:buSzPts val="700"/>
              <a:buChar char="•"/>
              <a:defRPr>
                <a:solidFill>
                  <a:schemeClr val="lt1"/>
                </a:solidFill>
              </a:defRPr>
            </a:lvl7pPr>
            <a:lvl8pPr marL="3657600" lvl="7" indent="-273050" algn="ctr" rtl="0">
              <a:lnSpc>
                <a:spcPct val="90000"/>
              </a:lnSpc>
              <a:spcBef>
                <a:spcPts val="400"/>
              </a:spcBef>
              <a:spcAft>
                <a:spcPts val="0"/>
              </a:spcAft>
              <a:buClr>
                <a:schemeClr val="lt1"/>
              </a:buClr>
              <a:buSzPts val="700"/>
              <a:buChar char="•"/>
              <a:defRPr>
                <a:solidFill>
                  <a:schemeClr val="lt1"/>
                </a:solidFill>
              </a:defRPr>
            </a:lvl8pPr>
            <a:lvl9pPr marL="4114800" lvl="8" indent="-273050" algn="ctr"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259" name="Google Shape;259;p42"/>
          <p:cNvSpPr txBox="1">
            <a:spLocks noGrp="1"/>
          </p:cNvSpPr>
          <p:nvPr>
            <p:ph type="body" idx="2"/>
          </p:nvPr>
        </p:nvSpPr>
        <p:spPr>
          <a:xfrm>
            <a:off x="5779099" y="3304236"/>
            <a:ext cx="1906800" cy="669300"/>
          </a:xfrm>
          <a:prstGeom prst="rect">
            <a:avLst/>
          </a:prstGeom>
          <a:noFill/>
          <a:ln>
            <a:noFill/>
          </a:ln>
        </p:spPr>
        <p:txBody>
          <a:bodyPr spcFirstLastPara="1" wrap="square" lIns="34275" tIns="17125" rIns="34275" bIns="17125" anchor="t" anchorCtr="0">
            <a:noAutofit/>
          </a:bodyPr>
          <a:lstStyle>
            <a:lvl1pPr marL="457200" lvl="0" indent="-298450" algn="ctr" rtl="0">
              <a:lnSpc>
                <a:spcPct val="150000"/>
              </a:lnSpc>
              <a:spcBef>
                <a:spcPts val="700"/>
              </a:spcBef>
              <a:spcAft>
                <a:spcPts val="0"/>
              </a:spcAft>
              <a:buSzPts val="1100"/>
              <a:buChar char="＋"/>
              <a:defRPr/>
            </a:lvl1pPr>
            <a:lvl2pPr marL="914400" lvl="1" indent="-292100" algn="ctr" rtl="0">
              <a:lnSpc>
                <a:spcPct val="150000"/>
              </a:lnSpc>
              <a:spcBef>
                <a:spcPts val="400"/>
              </a:spcBef>
              <a:spcAft>
                <a:spcPts val="0"/>
              </a:spcAft>
              <a:buSzPts val="1000"/>
              <a:buChar char="＋"/>
              <a:defRPr/>
            </a:lvl2pPr>
            <a:lvl3pPr marL="1371600" lvl="2" indent="-292100" algn="ctr" rtl="0">
              <a:lnSpc>
                <a:spcPct val="150000"/>
              </a:lnSpc>
              <a:spcBef>
                <a:spcPts val="400"/>
              </a:spcBef>
              <a:spcAft>
                <a:spcPts val="0"/>
              </a:spcAft>
              <a:buSzPts val="1000"/>
              <a:buChar char="＞"/>
              <a:defRPr/>
            </a:lvl3pPr>
            <a:lvl4pPr marL="1828800" lvl="3" indent="-292100" algn="ctr" rtl="0">
              <a:lnSpc>
                <a:spcPct val="150000"/>
              </a:lnSpc>
              <a:spcBef>
                <a:spcPts val="400"/>
              </a:spcBef>
              <a:spcAft>
                <a:spcPts val="0"/>
              </a:spcAft>
              <a:buSzPts val="1000"/>
              <a:buChar char="⚬"/>
              <a:defRPr/>
            </a:lvl4pPr>
            <a:lvl5pPr marL="2286000" lvl="4" indent="-292100" algn="ctr" rtl="0">
              <a:lnSpc>
                <a:spcPct val="150000"/>
              </a:lnSpc>
              <a:spcBef>
                <a:spcPts val="400"/>
              </a:spcBef>
              <a:spcAft>
                <a:spcPts val="0"/>
              </a:spcAft>
              <a:buSzPts val="1000"/>
              <a:buChar char="＋"/>
              <a:defRPr/>
            </a:lvl5pPr>
            <a:lvl6pPr marL="2743200" lvl="5" indent="-304800" algn="ctr" rtl="0">
              <a:lnSpc>
                <a:spcPct val="90000"/>
              </a:lnSpc>
              <a:spcBef>
                <a:spcPts val="400"/>
              </a:spcBef>
              <a:spcAft>
                <a:spcPts val="0"/>
              </a:spcAft>
              <a:buClr>
                <a:srgbClr val="FFFFFF"/>
              </a:buClr>
              <a:buSzPts val="1200"/>
              <a:buChar char="■"/>
              <a:defRPr sz="1200">
                <a:solidFill>
                  <a:srgbClr val="FFFFFF"/>
                </a:solidFill>
              </a:defRPr>
            </a:lvl6pPr>
            <a:lvl7pPr marL="3200400" lvl="6" indent="-304800" algn="ctr" rtl="0">
              <a:lnSpc>
                <a:spcPct val="90000"/>
              </a:lnSpc>
              <a:spcBef>
                <a:spcPts val="400"/>
              </a:spcBef>
              <a:spcAft>
                <a:spcPts val="0"/>
              </a:spcAft>
              <a:buClr>
                <a:srgbClr val="FFFFFF"/>
              </a:buClr>
              <a:buSzPts val="1200"/>
              <a:buChar char="●"/>
              <a:defRPr sz="1200">
                <a:solidFill>
                  <a:srgbClr val="FFFFFF"/>
                </a:solidFill>
              </a:defRPr>
            </a:lvl7pPr>
            <a:lvl8pPr marL="3657600" lvl="7" indent="-304800" algn="ctr" rtl="0">
              <a:lnSpc>
                <a:spcPct val="90000"/>
              </a:lnSpc>
              <a:spcBef>
                <a:spcPts val="400"/>
              </a:spcBef>
              <a:spcAft>
                <a:spcPts val="0"/>
              </a:spcAft>
              <a:buClr>
                <a:srgbClr val="FFFFFF"/>
              </a:buClr>
              <a:buSzPts val="1200"/>
              <a:buChar char="○"/>
              <a:defRPr sz="1200">
                <a:solidFill>
                  <a:srgbClr val="FFFFFF"/>
                </a:solidFill>
              </a:defRPr>
            </a:lvl8pPr>
            <a:lvl9pPr marL="4114800" lvl="8" indent="-304800" algn="ctr" rtl="0">
              <a:lnSpc>
                <a:spcPct val="90000"/>
              </a:lnSpc>
              <a:spcBef>
                <a:spcPts val="400"/>
              </a:spcBef>
              <a:spcAft>
                <a:spcPts val="0"/>
              </a:spcAft>
              <a:buClr>
                <a:srgbClr val="FFFFFF"/>
              </a:buClr>
              <a:buSzPts val="1200"/>
              <a:buChar char="■"/>
              <a:defRPr sz="1200">
                <a:solidFill>
                  <a:srgbClr val="FFFFFF"/>
                </a:solidFill>
              </a:defRPr>
            </a:lvl9pPr>
          </a:lstStyle>
          <a:p>
            <a:endParaRPr/>
          </a:p>
        </p:txBody>
      </p:sp>
      <p:sp>
        <p:nvSpPr>
          <p:cNvPr id="260" name="Google Shape;260;p42"/>
          <p:cNvSpPr txBox="1">
            <a:spLocks noGrp="1"/>
          </p:cNvSpPr>
          <p:nvPr>
            <p:ph type="body" idx="3"/>
          </p:nvPr>
        </p:nvSpPr>
        <p:spPr>
          <a:xfrm>
            <a:off x="3615667" y="2799713"/>
            <a:ext cx="1902900" cy="342900"/>
          </a:xfrm>
          <a:prstGeom prst="rect">
            <a:avLst/>
          </a:prstGeom>
          <a:noFill/>
          <a:ln>
            <a:noFill/>
          </a:ln>
        </p:spPr>
        <p:txBody>
          <a:bodyPr spcFirstLastPara="1" wrap="square" lIns="34275" tIns="17125" rIns="34275" bIns="17125" anchor="t" anchorCtr="0">
            <a:noAutofit/>
          </a:bodyPr>
          <a:lstStyle>
            <a:lvl1pPr marL="457200" lvl="0" indent="-228600" algn="ct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92100" algn="ctr" rtl="0">
              <a:lnSpc>
                <a:spcPct val="150000"/>
              </a:lnSpc>
              <a:spcBef>
                <a:spcPts val="400"/>
              </a:spcBef>
              <a:spcAft>
                <a:spcPts val="0"/>
              </a:spcAft>
              <a:buClr>
                <a:schemeClr val="lt1"/>
              </a:buClr>
              <a:buSzPts val="1000"/>
              <a:buChar char="＋"/>
              <a:defRPr b="1">
                <a:solidFill>
                  <a:schemeClr val="lt1"/>
                </a:solidFill>
              </a:defRPr>
            </a:lvl2pPr>
            <a:lvl3pPr marL="1371600" lvl="2" indent="-292100" algn="ctr" rtl="0">
              <a:lnSpc>
                <a:spcPct val="150000"/>
              </a:lnSpc>
              <a:spcBef>
                <a:spcPts val="400"/>
              </a:spcBef>
              <a:spcAft>
                <a:spcPts val="0"/>
              </a:spcAft>
              <a:buClr>
                <a:schemeClr val="lt1"/>
              </a:buClr>
              <a:buSzPts val="1000"/>
              <a:buChar char="＞"/>
              <a:defRPr b="1">
                <a:solidFill>
                  <a:schemeClr val="lt1"/>
                </a:solidFill>
              </a:defRPr>
            </a:lvl3pPr>
            <a:lvl4pPr marL="1828800" lvl="3" indent="-260350" algn="ctr" rtl="0">
              <a:lnSpc>
                <a:spcPct val="150000"/>
              </a:lnSpc>
              <a:spcBef>
                <a:spcPts val="400"/>
              </a:spcBef>
              <a:spcAft>
                <a:spcPts val="0"/>
              </a:spcAft>
              <a:buClr>
                <a:schemeClr val="lt1"/>
              </a:buClr>
              <a:buSzPts val="500"/>
              <a:buChar char="o"/>
              <a:defRPr>
                <a:solidFill>
                  <a:schemeClr val="lt1"/>
                </a:solidFill>
              </a:defRPr>
            </a:lvl4pPr>
            <a:lvl5pPr marL="2286000" lvl="4" indent="-260350" algn="ctr" rtl="0">
              <a:lnSpc>
                <a:spcPct val="150000"/>
              </a:lnSpc>
              <a:spcBef>
                <a:spcPts val="400"/>
              </a:spcBef>
              <a:spcAft>
                <a:spcPts val="0"/>
              </a:spcAft>
              <a:buClr>
                <a:schemeClr val="lt1"/>
              </a:buClr>
              <a:buSzPts val="500"/>
              <a:buChar char="＋"/>
              <a:defRPr>
                <a:solidFill>
                  <a:schemeClr val="lt1"/>
                </a:solidFill>
              </a:defRPr>
            </a:lvl5pPr>
            <a:lvl6pPr marL="2743200" lvl="5" indent="-273050" algn="ctr" rtl="0">
              <a:lnSpc>
                <a:spcPct val="90000"/>
              </a:lnSpc>
              <a:spcBef>
                <a:spcPts val="400"/>
              </a:spcBef>
              <a:spcAft>
                <a:spcPts val="0"/>
              </a:spcAft>
              <a:buClr>
                <a:schemeClr val="lt1"/>
              </a:buClr>
              <a:buSzPts val="700"/>
              <a:buChar char="•"/>
              <a:defRPr>
                <a:solidFill>
                  <a:schemeClr val="lt1"/>
                </a:solidFill>
              </a:defRPr>
            </a:lvl6pPr>
            <a:lvl7pPr marL="3200400" lvl="6" indent="-273050" algn="ctr" rtl="0">
              <a:lnSpc>
                <a:spcPct val="90000"/>
              </a:lnSpc>
              <a:spcBef>
                <a:spcPts val="400"/>
              </a:spcBef>
              <a:spcAft>
                <a:spcPts val="0"/>
              </a:spcAft>
              <a:buClr>
                <a:schemeClr val="lt1"/>
              </a:buClr>
              <a:buSzPts val="700"/>
              <a:buChar char="•"/>
              <a:defRPr>
                <a:solidFill>
                  <a:schemeClr val="lt1"/>
                </a:solidFill>
              </a:defRPr>
            </a:lvl7pPr>
            <a:lvl8pPr marL="3657600" lvl="7" indent="-273050" algn="ctr" rtl="0">
              <a:lnSpc>
                <a:spcPct val="90000"/>
              </a:lnSpc>
              <a:spcBef>
                <a:spcPts val="400"/>
              </a:spcBef>
              <a:spcAft>
                <a:spcPts val="0"/>
              </a:spcAft>
              <a:buClr>
                <a:schemeClr val="lt1"/>
              </a:buClr>
              <a:buSzPts val="700"/>
              <a:buChar char="•"/>
              <a:defRPr>
                <a:solidFill>
                  <a:schemeClr val="lt1"/>
                </a:solidFill>
              </a:defRPr>
            </a:lvl8pPr>
            <a:lvl9pPr marL="4114800" lvl="8" indent="-273050" algn="ctr"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261" name="Google Shape;261;p42"/>
          <p:cNvSpPr txBox="1">
            <a:spLocks noGrp="1"/>
          </p:cNvSpPr>
          <p:nvPr>
            <p:ph type="body" idx="4"/>
          </p:nvPr>
        </p:nvSpPr>
        <p:spPr>
          <a:xfrm>
            <a:off x="3615667" y="3304236"/>
            <a:ext cx="1906800" cy="669300"/>
          </a:xfrm>
          <a:prstGeom prst="rect">
            <a:avLst/>
          </a:prstGeom>
          <a:noFill/>
          <a:ln>
            <a:noFill/>
          </a:ln>
        </p:spPr>
        <p:txBody>
          <a:bodyPr spcFirstLastPara="1" wrap="square" lIns="34275" tIns="17125" rIns="34275" bIns="17125" anchor="t" anchorCtr="0">
            <a:noAutofit/>
          </a:bodyPr>
          <a:lstStyle>
            <a:lvl1pPr marL="457200" lvl="0" indent="-298450" algn="ctr" rtl="0">
              <a:lnSpc>
                <a:spcPct val="150000"/>
              </a:lnSpc>
              <a:spcBef>
                <a:spcPts val="700"/>
              </a:spcBef>
              <a:spcAft>
                <a:spcPts val="0"/>
              </a:spcAft>
              <a:buSzPts val="1100"/>
              <a:buChar char="＋"/>
              <a:defRPr/>
            </a:lvl1pPr>
            <a:lvl2pPr marL="914400" lvl="1" indent="-292100" algn="ctr" rtl="0">
              <a:lnSpc>
                <a:spcPct val="150000"/>
              </a:lnSpc>
              <a:spcBef>
                <a:spcPts val="400"/>
              </a:spcBef>
              <a:spcAft>
                <a:spcPts val="0"/>
              </a:spcAft>
              <a:buSzPts val="1000"/>
              <a:buChar char="＋"/>
              <a:defRPr/>
            </a:lvl2pPr>
            <a:lvl3pPr marL="1371600" lvl="2" indent="-292100" algn="ctr" rtl="0">
              <a:lnSpc>
                <a:spcPct val="150000"/>
              </a:lnSpc>
              <a:spcBef>
                <a:spcPts val="400"/>
              </a:spcBef>
              <a:spcAft>
                <a:spcPts val="0"/>
              </a:spcAft>
              <a:buSzPts val="1000"/>
              <a:buChar char="＞"/>
              <a:defRPr/>
            </a:lvl3pPr>
            <a:lvl4pPr marL="1828800" lvl="3" indent="-292100" algn="ctr" rtl="0">
              <a:lnSpc>
                <a:spcPct val="150000"/>
              </a:lnSpc>
              <a:spcBef>
                <a:spcPts val="400"/>
              </a:spcBef>
              <a:spcAft>
                <a:spcPts val="0"/>
              </a:spcAft>
              <a:buSzPts val="1000"/>
              <a:buChar char="⚬"/>
              <a:defRPr/>
            </a:lvl4pPr>
            <a:lvl5pPr marL="2286000" lvl="4" indent="-292100" algn="ctr" rtl="0">
              <a:lnSpc>
                <a:spcPct val="150000"/>
              </a:lnSpc>
              <a:spcBef>
                <a:spcPts val="400"/>
              </a:spcBef>
              <a:spcAft>
                <a:spcPts val="0"/>
              </a:spcAft>
              <a:buSzPts val="1000"/>
              <a:buChar char="＋"/>
              <a:defRPr/>
            </a:lvl5pPr>
            <a:lvl6pPr marL="2743200" lvl="5" indent="-304800" algn="ctr" rtl="0">
              <a:lnSpc>
                <a:spcPct val="90000"/>
              </a:lnSpc>
              <a:spcBef>
                <a:spcPts val="400"/>
              </a:spcBef>
              <a:spcAft>
                <a:spcPts val="0"/>
              </a:spcAft>
              <a:buClr>
                <a:srgbClr val="FFFFFF"/>
              </a:buClr>
              <a:buSzPts val="1200"/>
              <a:buChar char="■"/>
              <a:defRPr sz="1200">
                <a:solidFill>
                  <a:srgbClr val="FFFFFF"/>
                </a:solidFill>
              </a:defRPr>
            </a:lvl6pPr>
            <a:lvl7pPr marL="3200400" lvl="6" indent="-304800" algn="ctr" rtl="0">
              <a:lnSpc>
                <a:spcPct val="90000"/>
              </a:lnSpc>
              <a:spcBef>
                <a:spcPts val="400"/>
              </a:spcBef>
              <a:spcAft>
                <a:spcPts val="0"/>
              </a:spcAft>
              <a:buClr>
                <a:srgbClr val="FFFFFF"/>
              </a:buClr>
              <a:buSzPts val="1200"/>
              <a:buChar char="●"/>
              <a:defRPr sz="1200">
                <a:solidFill>
                  <a:srgbClr val="FFFFFF"/>
                </a:solidFill>
              </a:defRPr>
            </a:lvl7pPr>
            <a:lvl8pPr marL="3657600" lvl="7" indent="-304800" algn="ctr" rtl="0">
              <a:lnSpc>
                <a:spcPct val="90000"/>
              </a:lnSpc>
              <a:spcBef>
                <a:spcPts val="400"/>
              </a:spcBef>
              <a:spcAft>
                <a:spcPts val="0"/>
              </a:spcAft>
              <a:buClr>
                <a:srgbClr val="FFFFFF"/>
              </a:buClr>
              <a:buSzPts val="1200"/>
              <a:buChar char="○"/>
              <a:defRPr sz="1200">
                <a:solidFill>
                  <a:srgbClr val="FFFFFF"/>
                </a:solidFill>
              </a:defRPr>
            </a:lvl8pPr>
            <a:lvl9pPr marL="4114800" lvl="8" indent="-304800" algn="ctr" rtl="0">
              <a:lnSpc>
                <a:spcPct val="90000"/>
              </a:lnSpc>
              <a:spcBef>
                <a:spcPts val="400"/>
              </a:spcBef>
              <a:spcAft>
                <a:spcPts val="0"/>
              </a:spcAft>
              <a:buClr>
                <a:srgbClr val="FFFFFF"/>
              </a:buClr>
              <a:buSzPts val="1200"/>
              <a:buChar char="■"/>
              <a:defRPr sz="1200">
                <a:solidFill>
                  <a:srgbClr val="FFFFFF"/>
                </a:solidFill>
              </a:defRPr>
            </a:lvl9pPr>
          </a:lstStyle>
          <a:p>
            <a:endParaRPr/>
          </a:p>
        </p:txBody>
      </p:sp>
      <p:sp>
        <p:nvSpPr>
          <p:cNvPr id="262" name="Google Shape;262;p42"/>
          <p:cNvSpPr txBox="1">
            <a:spLocks noGrp="1"/>
          </p:cNvSpPr>
          <p:nvPr>
            <p:ph type="body" idx="5"/>
          </p:nvPr>
        </p:nvSpPr>
        <p:spPr>
          <a:xfrm>
            <a:off x="1452234" y="2799713"/>
            <a:ext cx="1902900" cy="342900"/>
          </a:xfrm>
          <a:prstGeom prst="rect">
            <a:avLst/>
          </a:prstGeom>
          <a:noFill/>
          <a:ln>
            <a:noFill/>
          </a:ln>
        </p:spPr>
        <p:txBody>
          <a:bodyPr spcFirstLastPara="1" wrap="square" lIns="34275" tIns="17125" rIns="34275" bIns="17125" anchor="t" anchorCtr="0">
            <a:noAutofit/>
          </a:bodyPr>
          <a:lstStyle>
            <a:lvl1pPr marL="457200" lvl="0" indent="-228600" algn="ct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92100" algn="ctr" rtl="0">
              <a:lnSpc>
                <a:spcPct val="150000"/>
              </a:lnSpc>
              <a:spcBef>
                <a:spcPts val="400"/>
              </a:spcBef>
              <a:spcAft>
                <a:spcPts val="0"/>
              </a:spcAft>
              <a:buClr>
                <a:schemeClr val="lt1"/>
              </a:buClr>
              <a:buSzPts val="1000"/>
              <a:buChar char="＋"/>
              <a:defRPr b="1">
                <a:solidFill>
                  <a:schemeClr val="lt1"/>
                </a:solidFill>
              </a:defRPr>
            </a:lvl2pPr>
            <a:lvl3pPr marL="1371600" lvl="2" indent="-292100" algn="ctr" rtl="0">
              <a:lnSpc>
                <a:spcPct val="150000"/>
              </a:lnSpc>
              <a:spcBef>
                <a:spcPts val="400"/>
              </a:spcBef>
              <a:spcAft>
                <a:spcPts val="0"/>
              </a:spcAft>
              <a:buClr>
                <a:schemeClr val="lt1"/>
              </a:buClr>
              <a:buSzPts val="1000"/>
              <a:buChar char="＞"/>
              <a:defRPr b="1">
                <a:solidFill>
                  <a:schemeClr val="lt1"/>
                </a:solidFill>
              </a:defRPr>
            </a:lvl3pPr>
            <a:lvl4pPr marL="1828800" lvl="3" indent="-260350" algn="ctr" rtl="0">
              <a:lnSpc>
                <a:spcPct val="150000"/>
              </a:lnSpc>
              <a:spcBef>
                <a:spcPts val="400"/>
              </a:spcBef>
              <a:spcAft>
                <a:spcPts val="0"/>
              </a:spcAft>
              <a:buClr>
                <a:schemeClr val="lt1"/>
              </a:buClr>
              <a:buSzPts val="500"/>
              <a:buChar char="o"/>
              <a:defRPr>
                <a:solidFill>
                  <a:schemeClr val="lt1"/>
                </a:solidFill>
              </a:defRPr>
            </a:lvl4pPr>
            <a:lvl5pPr marL="2286000" lvl="4" indent="-260350" algn="ctr" rtl="0">
              <a:lnSpc>
                <a:spcPct val="150000"/>
              </a:lnSpc>
              <a:spcBef>
                <a:spcPts val="400"/>
              </a:spcBef>
              <a:spcAft>
                <a:spcPts val="0"/>
              </a:spcAft>
              <a:buClr>
                <a:schemeClr val="lt1"/>
              </a:buClr>
              <a:buSzPts val="500"/>
              <a:buChar char="＋"/>
              <a:defRPr>
                <a:solidFill>
                  <a:schemeClr val="lt1"/>
                </a:solidFill>
              </a:defRPr>
            </a:lvl5pPr>
            <a:lvl6pPr marL="2743200" lvl="5" indent="-273050" algn="ctr" rtl="0">
              <a:lnSpc>
                <a:spcPct val="90000"/>
              </a:lnSpc>
              <a:spcBef>
                <a:spcPts val="400"/>
              </a:spcBef>
              <a:spcAft>
                <a:spcPts val="0"/>
              </a:spcAft>
              <a:buClr>
                <a:schemeClr val="lt1"/>
              </a:buClr>
              <a:buSzPts val="700"/>
              <a:buChar char="•"/>
              <a:defRPr>
                <a:solidFill>
                  <a:schemeClr val="lt1"/>
                </a:solidFill>
              </a:defRPr>
            </a:lvl6pPr>
            <a:lvl7pPr marL="3200400" lvl="6" indent="-273050" algn="ctr" rtl="0">
              <a:lnSpc>
                <a:spcPct val="90000"/>
              </a:lnSpc>
              <a:spcBef>
                <a:spcPts val="400"/>
              </a:spcBef>
              <a:spcAft>
                <a:spcPts val="0"/>
              </a:spcAft>
              <a:buClr>
                <a:schemeClr val="lt1"/>
              </a:buClr>
              <a:buSzPts val="700"/>
              <a:buChar char="•"/>
              <a:defRPr>
                <a:solidFill>
                  <a:schemeClr val="lt1"/>
                </a:solidFill>
              </a:defRPr>
            </a:lvl7pPr>
            <a:lvl8pPr marL="3657600" lvl="7" indent="-273050" algn="ctr" rtl="0">
              <a:lnSpc>
                <a:spcPct val="90000"/>
              </a:lnSpc>
              <a:spcBef>
                <a:spcPts val="400"/>
              </a:spcBef>
              <a:spcAft>
                <a:spcPts val="0"/>
              </a:spcAft>
              <a:buClr>
                <a:schemeClr val="lt1"/>
              </a:buClr>
              <a:buSzPts val="700"/>
              <a:buChar char="•"/>
              <a:defRPr>
                <a:solidFill>
                  <a:schemeClr val="lt1"/>
                </a:solidFill>
              </a:defRPr>
            </a:lvl8pPr>
            <a:lvl9pPr marL="4114800" lvl="8" indent="-273050" algn="ctr"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263" name="Google Shape;263;p42"/>
          <p:cNvSpPr txBox="1">
            <a:spLocks noGrp="1"/>
          </p:cNvSpPr>
          <p:nvPr>
            <p:ph type="body" idx="6"/>
          </p:nvPr>
        </p:nvSpPr>
        <p:spPr>
          <a:xfrm>
            <a:off x="1452234" y="3304236"/>
            <a:ext cx="1906800" cy="669300"/>
          </a:xfrm>
          <a:prstGeom prst="rect">
            <a:avLst/>
          </a:prstGeom>
          <a:noFill/>
          <a:ln>
            <a:noFill/>
          </a:ln>
        </p:spPr>
        <p:txBody>
          <a:bodyPr spcFirstLastPara="1" wrap="square" lIns="34275" tIns="17125" rIns="34275" bIns="17125" anchor="t" anchorCtr="0">
            <a:noAutofit/>
          </a:bodyPr>
          <a:lstStyle>
            <a:lvl1pPr marL="457200" lvl="0" indent="-298450" algn="ctr" rtl="0">
              <a:lnSpc>
                <a:spcPct val="150000"/>
              </a:lnSpc>
              <a:spcBef>
                <a:spcPts val="700"/>
              </a:spcBef>
              <a:spcAft>
                <a:spcPts val="0"/>
              </a:spcAft>
              <a:buSzPts val="1100"/>
              <a:buChar char="＋"/>
              <a:defRPr/>
            </a:lvl1pPr>
            <a:lvl2pPr marL="914400" lvl="1" indent="-292100" algn="ctr" rtl="0">
              <a:lnSpc>
                <a:spcPct val="150000"/>
              </a:lnSpc>
              <a:spcBef>
                <a:spcPts val="400"/>
              </a:spcBef>
              <a:spcAft>
                <a:spcPts val="0"/>
              </a:spcAft>
              <a:buSzPts val="1000"/>
              <a:buChar char="＋"/>
              <a:defRPr/>
            </a:lvl2pPr>
            <a:lvl3pPr marL="1371600" lvl="2" indent="-292100" algn="ctr" rtl="0">
              <a:lnSpc>
                <a:spcPct val="150000"/>
              </a:lnSpc>
              <a:spcBef>
                <a:spcPts val="400"/>
              </a:spcBef>
              <a:spcAft>
                <a:spcPts val="0"/>
              </a:spcAft>
              <a:buSzPts val="1000"/>
              <a:buChar char="＞"/>
              <a:defRPr/>
            </a:lvl3pPr>
            <a:lvl4pPr marL="1828800" lvl="3" indent="-292100" algn="ctr" rtl="0">
              <a:lnSpc>
                <a:spcPct val="150000"/>
              </a:lnSpc>
              <a:spcBef>
                <a:spcPts val="400"/>
              </a:spcBef>
              <a:spcAft>
                <a:spcPts val="0"/>
              </a:spcAft>
              <a:buSzPts val="1000"/>
              <a:buChar char="⚬"/>
              <a:defRPr/>
            </a:lvl4pPr>
            <a:lvl5pPr marL="2286000" lvl="4" indent="-292100" algn="ctr" rtl="0">
              <a:lnSpc>
                <a:spcPct val="150000"/>
              </a:lnSpc>
              <a:spcBef>
                <a:spcPts val="400"/>
              </a:spcBef>
              <a:spcAft>
                <a:spcPts val="0"/>
              </a:spcAft>
              <a:buSzPts val="1000"/>
              <a:buChar char="＋"/>
              <a:defRPr/>
            </a:lvl5pPr>
            <a:lvl6pPr marL="2743200" lvl="5" indent="-304800" algn="ctr" rtl="0">
              <a:lnSpc>
                <a:spcPct val="90000"/>
              </a:lnSpc>
              <a:spcBef>
                <a:spcPts val="400"/>
              </a:spcBef>
              <a:spcAft>
                <a:spcPts val="0"/>
              </a:spcAft>
              <a:buClr>
                <a:srgbClr val="FFFFFF"/>
              </a:buClr>
              <a:buSzPts val="1200"/>
              <a:buChar char="■"/>
              <a:defRPr sz="1200">
                <a:solidFill>
                  <a:srgbClr val="FFFFFF"/>
                </a:solidFill>
              </a:defRPr>
            </a:lvl6pPr>
            <a:lvl7pPr marL="3200400" lvl="6" indent="-304800" algn="ctr" rtl="0">
              <a:lnSpc>
                <a:spcPct val="90000"/>
              </a:lnSpc>
              <a:spcBef>
                <a:spcPts val="400"/>
              </a:spcBef>
              <a:spcAft>
                <a:spcPts val="0"/>
              </a:spcAft>
              <a:buClr>
                <a:srgbClr val="FFFFFF"/>
              </a:buClr>
              <a:buSzPts val="1200"/>
              <a:buChar char="●"/>
              <a:defRPr sz="1200">
                <a:solidFill>
                  <a:srgbClr val="FFFFFF"/>
                </a:solidFill>
              </a:defRPr>
            </a:lvl7pPr>
            <a:lvl8pPr marL="3657600" lvl="7" indent="-304800" algn="ctr" rtl="0">
              <a:lnSpc>
                <a:spcPct val="90000"/>
              </a:lnSpc>
              <a:spcBef>
                <a:spcPts val="400"/>
              </a:spcBef>
              <a:spcAft>
                <a:spcPts val="0"/>
              </a:spcAft>
              <a:buClr>
                <a:srgbClr val="FFFFFF"/>
              </a:buClr>
              <a:buSzPts val="1200"/>
              <a:buChar char="○"/>
              <a:defRPr sz="1200">
                <a:solidFill>
                  <a:srgbClr val="FFFFFF"/>
                </a:solidFill>
              </a:defRPr>
            </a:lvl8pPr>
            <a:lvl9pPr marL="4114800" lvl="8" indent="-304800" algn="ctr" rtl="0">
              <a:lnSpc>
                <a:spcPct val="90000"/>
              </a:lnSpc>
              <a:spcBef>
                <a:spcPts val="400"/>
              </a:spcBef>
              <a:spcAft>
                <a:spcPts val="0"/>
              </a:spcAft>
              <a:buClr>
                <a:srgbClr val="FFFFFF"/>
              </a:buClr>
              <a:buSzPts val="1200"/>
              <a:buChar char="■"/>
              <a:defRPr sz="1200">
                <a:solidFill>
                  <a:srgbClr val="FFFFFF"/>
                </a:solidFill>
              </a:defRPr>
            </a:lvl9pPr>
          </a:lstStyle>
          <a:p>
            <a:endParaRPr/>
          </a:p>
        </p:txBody>
      </p:sp>
      <p:sp>
        <p:nvSpPr>
          <p:cNvPr id="264" name="Google Shape;264;p42"/>
          <p:cNvSpPr txBox="1">
            <a:spLocks noGrp="1"/>
          </p:cNvSpPr>
          <p:nvPr>
            <p:ph type="title"/>
          </p:nvPr>
        </p:nvSpPr>
        <p:spPr>
          <a:xfrm>
            <a:off x="628650" y="612518"/>
            <a:ext cx="7886700" cy="656400"/>
          </a:xfrm>
          <a:prstGeom prst="rect">
            <a:avLst/>
          </a:prstGeom>
          <a:noFill/>
          <a:ln>
            <a:noFill/>
          </a:ln>
        </p:spPr>
        <p:txBody>
          <a:bodyPr spcFirstLastPara="1" wrap="square" lIns="34275" tIns="17125" rIns="34275" bIns="17125" anchor="t" anchorCtr="0">
            <a:noAutofit/>
          </a:bodyPr>
          <a:lstStyle>
            <a:lvl1pPr lvl="0" algn="ctr"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265" name="Google Shape;265;p42"/>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Illustration: 4 Illustrated Icons">
  <p:cSld name="Illustration: 4 Illustrated Icons">
    <p:spTree>
      <p:nvGrpSpPr>
        <p:cNvPr id="1" name="Shape 266"/>
        <p:cNvGrpSpPr/>
        <p:nvPr/>
      </p:nvGrpSpPr>
      <p:grpSpPr>
        <a:xfrm>
          <a:off x="0" y="0"/>
          <a:ext cx="0" cy="0"/>
          <a:chOff x="0" y="0"/>
          <a:chExt cx="0" cy="0"/>
        </a:xfrm>
      </p:grpSpPr>
      <p:sp>
        <p:nvSpPr>
          <p:cNvPr id="267" name="Google Shape;267;p43"/>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268" name="Google Shape;268;p43"/>
          <p:cNvSpPr txBox="1">
            <a:spLocks noGrp="1"/>
          </p:cNvSpPr>
          <p:nvPr>
            <p:ph type="body" idx="1"/>
          </p:nvPr>
        </p:nvSpPr>
        <p:spPr>
          <a:xfrm>
            <a:off x="4669424" y="2799713"/>
            <a:ext cx="1902900" cy="342900"/>
          </a:xfrm>
          <a:prstGeom prst="rect">
            <a:avLst/>
          </a:prstGeom>
          <a:noFill/>
          <a:ln>
            <a:noFill/>
          </a:ln>
        </p:spPr>
        <p:txBody>
          <a:bodyPr spcFirstLastPara="1" wrap="square" lIns="34275" tIns="17125" rIns="34275" bIns="17125" anchor="t" anchorCtr="0">
            <a:noAutofit/>
          </a:bodyPr>
          <a:lstStyle>
            <a:lvl1pPr marL="457200" lvl="0" indent="-228600" algn="ct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92100" algn="ctr" rtl="0">
              <a:lnSpc>
                <a:spcPct val="150000"/>
              </a:lnSpc>
              <a:spcBef>
                <a:spcPts val="400"/>
              </a:spcBef>
              <a:spcAft>
                <a:spcPts val="0"/>
              </a:spcAft>
              <a:buClr>
                <a:schemeClr val="lt1"/>
              </a:buClr>
              <a:buSzPts val="1000"/>
              <a:buChar char="＋"/>
              <a:defRPr b="1">
                <a:solidFill>
                  <a:schemeClr val="lt1"/>
                </a:solidFill>
              </a:defRPr>
            </a:lvl2pPr>
            <a:lvl3pPr marL="1371600" lvl="2" indent="-292100" algn="ctr" rtl="0">
              <a:lnSpc>
                <a:spcPct val="150000"/>
              </a:lnSpc>
              <a:spcBef>
                <a:spcPts val="400"/>
              </a:spcBef>
              <a:spcAft>
                <a:spcPts val="0"/>
              </a:spcAft>
              <a:buClr>
                <a:schemeClr val="lt1"/>
              </a:buClr>
              <a:buSzPts val="1000"/>
              <a:buChar char="＞"/>
              <a:defRPr b="1">
                <a:solidFill>
                  <a:schemeClr val="lt1"/>
                </a:solidFill>
              </a:defRPr>
            </a:lvl3pPr>
            <a:lvl4pPr marL="1828800" lvl="3" indent="-260350" algn="ctr" rtl="0">
              <a:lnSpc>
                <a:spcPct val="150000"/>
              </a:lnSpc>
              <a:spcBef>
                <a:spcPts val="400"/>
              </a:spcBef>
              <a:spcAft>
                <a:spcPts val="0"/>
              </a:spcAft>
              <a:buClr>
                <a:schemeClr val="lt1"/>
              </a:buClr>
              <a:buSzPts val="500"/>
              <a:buChar char="o"/>
              <a:defRPr>
                <a:solidFill>
                  <a:schemeClr val="lt1"/>
                </a:solidFill>
              </a:defRPr>
            </a:lvl4pPr>
            <a:lvl5pPr marL="2286000" lvl="4" indent="-260350" algn="ctr" rtl="0">
              <a:lnSpc>
                <a:spcPct val="150000"/>
              </a:lnSpc>
              <a:spcBef>
                <a:spcPts val="400"/>
              </a:spcBef>
              <a:spcAft>
                <a:spcPts val="0"/>
              </a:spcAft>
              <a:buClr>
                <a:schemeClr val="lt1"/>
              </a:buClr>
              <a:buSzPts val="500"/>
              <a:buChar char="＋"/>
              <a:defRPr>
                <a:solidFill>
                  <a:schemeClr val="lt1"/>
                </a:solidFill>
              </a:defRPr>
            </a:lvl5pPr>
            <a:lvl6pPr marL="2743200" lvl="5" indent="-273050" algn="ctr" rtl="0">
              <a:lnSpc>
                <a:spcPct val="90000"/>
              </a:lnSpc>
              <a:spcBef>
                <a:spcPts val="400"/>
              </a:spcBef>
              <a:spcAft>
                <a:spcPts val="0"/>
              </a:spcAft>
              <a:buClr>
                <a:schemeClr val="lt1"/>
              </a:buClr>
              <a:buSzPts val="700"/>
              <a:buChar char="•"/>
              <a:defRPr>
                <a:solidFill>
                  <a:schemeClr val="lt1"/>
                </a:solidFill>
              </a:defRPr>
            </a:lvl6pPr>
            <a:lvl7pPr marL="3200400" lvl="6" indent="-273050" algn="ctr" rtl="0">
              <a:lnSpc>
                <a:spcPct val="90000"/>
              </a:lnSpc>
              <a:spcBef>
                <a:spcPts val="400"/>
              </a:spcBef>
              <a:spcAft>
                <a:spcPts val="0"/>
              </a:spcAft>
              <a:buClr>
                <a:schemeClr val="lt1"/>
              </a:buClr>
              <a:buSzPts val="700"/>
              <a:buChar char="•"/>
              <a:defRPr>
                <a:solidFill>
                  <a:schemeClr val="lt1"/>
                </a:solidFill>
              </a:defRPr>
            </a:lvl7pPr>
            <a:lvl8pPr marL="3657600" lvl="7" indent="-273050" algn="ctr" rtl="0">
              <a:lnSpc>
                <a:spcPct val="90000"/>
              </a:lnSpc>
              <a:spcBef>
                <a:spcPts val="400"/>
              </a:spcBef>
              <a:spcAft>
                <a:spcPts val="0"/>
              </a:spcAft>
              <a:buClr>
                <a:schemeClr val="lt1"/>
              </a:buClr>
              <a:buSzPts val="700"/>
              <a:buChar char="•"/>
              <a:defRPr>
                <a:solidFill>
                  <a:schemeClr val="lt1"/>
                </a:solidFill>
              </a:defRPr>
            </a:lvl8pPr>
            <a:lvl9pPr marL="4114800" lvl="8" indent="-273050" algn="ctr"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269" name="Google Shape;269;p43"/>
          <p:cNvSpPr txBox="1">
            <a:spLocks noGrp="1"/>
          </p:cNvSpPr>
          <p:nvPr>
            <p:ph type="body" idx="2"/>
          </p:nvPr>
        </p:nvSpPr>
        <p:spPr>
          <a:xfrm>
            <a:off x="4669424" y="3304236"/>
            <a:ext cx="1906800" cy="669300"/>
          </a:xfrm>
          <a:prstGeom prst="rect">
            <a:avLst/>
          </a:prstGeom>
          <a:noFill/>
          <a:ln>
            <a:noFill/>
          </a:ln>
        </p:spPr>
        <p:txBody>
          <a:bodyPr spcFirstLastPara="1" wrap="square" lIns="34275" tIns="17125" rIns="34275" bIns="17125" anchor="t" anchorCtr="0">
            <a:noAutofit/>
          </a:bodyPr>
          <a:lstStyle>
            <a:lvl1pPr marL="457200" lvl="0" indent="-298450" algn="ctr" rtl="0">
              <a:lnSpc>
                <a:spcPct val="150000"/>
              </a:lnSpc>
              <a:spcBef>
                <a:spcPts val="700"/>
              </a:spcBef>
              <a:spcAft>
                <a:spcPts val="0"/>
              </a:spcAft>
              <a:buSzPts val="1100"/>
              <a:buChar char="＋"/>
              <a:defRPr/>
            </a:lvl1pPr>
            <a:lvl2pPr marL="914400" lvl="1" indent="-292100" algn="ctr" rtl="0">
              <a:lnSpc>
                <a:spcPct val="150000"/>
              </a:lnSpc>
              <a:spcBef>
                <a:spcPts val="400"/>
              </a:spcBef>
              <a:spcAft>
                <a:spcPts val="0"/>
              </a:spcAft>
              <a:buSzPts val="1000"/>
              <a:buChar char="＋"/>
              <a:defRPr/>
            </a:lvl2pPr>
            <a:lvl3pPr marL="1371600" lvl="2" indent="-292100" algn="ctr" rtl="0">
              <a:lnSpc>
                <a:spcPct val="150000"/>
              </a:lnSpc>
              <a:spcBef>
                <a:spcPts val="400"/>
              </a:spcBef>
              <a:spcAft>
                <a:spcPts val="0"/>
              </a:spcAft>
              <a:buSzPts val="1000"/>
              <a:buChar char="＞"/>
              <a:defRPr/>
            </a:lvl3pPr>
            <a:lvl4pPr marL="1828800" lvl="3" indent="-292100" algn="ctr" rtl="0">
              <a:lnSpc>
                <a:spcPct val="150000"/>
              </a:lnSpc>
              <a:spcBef>
                <a:spcPts val="400"/>
              </a:spcBef>
              <a:spcAft>
                <a:spcPts val="0"/>
              </a:spcAft>
              <a:buSzPts val="1000"/>
              <a:buChar char="⚬"/>
              <a:defRPr/>
            </a:lvl4pPr>
            <a:lvl5pPr marL="2286000" lvl="4" indent="-292100" algn="ctr" rtl="0">
              <a:lnSpc>
                <a:spcPct val="150000"/>
              </a:lnSpc>
              <a:spcBef>
                <a:spcPts val="400"/>
              </a:spcBef>
              <a:spcAft>
                <a:spcPts val="0"/>
              </a:spcAft>
              <a:buSzPts val="1000"/>
              <a:buChar char="＋"/>
              <a:defRPr/>
            </a:lvl5pPr>
            <a:lvl6pPr marL="2743200" lvl="5" indent="-304800" algn="ctr" rtl="0">
              <a:lnSpc>
                <a:spcPct val="90000"/>
              </a:lnSpc>
              <a:spcBef>
                <a:spcPts val="400"/>
              </a:spcBef>
              <a:spcAft>
                <a:spcPts val="0"/>
              </a:spcAft>
              <a:buClr>
                <a:srgbClr val="FFFFFF"/>
              </a:buClr>
              <a:buSzPts val="1200"/>
              <a:buChar char="■"/>
              <a:defRPr sz="1200">
                <a:solidFill>
                  <a:srgbClr val="FFFFFF"/>
                </a:solidFill>
              </a:defRPr>
            </a:lvl6pPr>
            <a:lvl7pPr marL="3200400" lvl="6" indent="-304800" algn="ctr" rtl="0">
              <a:lnSpc>
                <a:spcPct val="90000"/>
              </a:lnSpc>
              <a:spcBef>
                <a:spcPts val="400"/>
              </a:spcBef>
              <a:spcAft>
                <a:spcPts val="0"/>
              </a:spcAft>
              <a:buClr>
                <a:srgbClr val="FFFFFF"/>
              </a:buClr>
              <a:buSzPts val="1200"/>
              <a:buChar char="●"/>
              <a:defRPr sz="1200">
                <a:solidFill>
                  <a:srgbClr val="FFFFFF"/>
                </a:solidFill>
              </a:defRPr>
            </a:lvl7pPr>
            <a:lvl8pPr marL="3657600" lvl="7" indent="-304800" algn="ctr" rtl="0">
              <a:lnSpc>
                <a:spcPct val="90000"/>
              </a:lnSpc>
              <a:spcBef>
                <a:spcPts val="400"/>
              </a:spcBef>
              <a:spcAft>
                <a:spcPts val="0"/>
              </a:spcAft>
              <a:buClr>
                <a:srgbClr val="FFFFFF"/>
              </a:buClr>
              <a:buSzPts val="1200"/>
              <a:buChar char="○"/>
              <a:defRPr sz="1200">
                <a:solidFill>
                  <a:srgbClr val="FFFFFF"/>
                </a:solidFill>
              </a:defRPr>
            </a:lvl8pPr>
            <a:lvl9pPr marL="4114800" lvl="8" indent="-304800" algn="ctr" rtl="0">
              <a:lnSpc>
                <a:spcPct val="90000"/>
              </a:lnSpc>
              <a:spcBef>
                <a:spcPts val="400"/>
              </a:spcBef>
              <a:spcAft>
                <a:spcPts val="0"/>
              </a:spcAft>
              <a:buClr>
                <a:srgbClr val="FFFFFF"/>
              </a:buClr>
              <a:buSzPts val="1200"/>
              <a:buChar char="■"/>
              <a:defRPr sz="1200">
                <a:solidFill>
                  <a:srgbClr val="FFFFFF"/>
                </a:solidFill>
              </a:defRPr>
            </a:lvl9pPr>
          </a:lstStyle>
          <a:p>
            <a:endParaRPr/>
          </a:p>
        </p:txBody>
      </p:sp>
      <p:sp>
        <p:nvSpPr>
          <p:cNvPr id="270" name="Google Shape;270;p43"/>
          <p:cNvSpPr txBox="1">
            <a:spLocks noGrp="1"/>
          </p:cNvSpPr>
          <p:nvPr>
            <p:ph type="body" idx="3"/>
          </p:nvPr>
        </p:nvSpPr>
        <p:spPr>
          <a:xfrm>
            <a:off x="6787234" y="2799713"/>
            <a:ext cx="1902900" cy="342900"/>
          </a:xfrm>
          <a:prstGeom prst="rect">
            <a:avLst/>
          </a:prstGeom>
          <a:noFill/>
          <a:ln>
            <a:noFill/>
          </a:ln>
        </p:spPr>
        <p:txBody>
          <a:bodyPr spcFirstLastPara="1" wrap="square" lIns="34275" tIns="17125" rIns="34275" bIns="17125" anchor="t" anchorCtr="0">
            <a:noAutofit/>
          </a:bodyPr>
          <a:lstStyle>
            <a:lvl1pPr marL="457200" lvl="0" indent="-228600" algn="ct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92100" algn="ctr" rtl="0">
              <a:lnSpc>
                <a:spcPct val="150000"/>
              </a:lnSpc>
              <a:spcBef>
                <a:spcPts val="400"/>
              </a:spcBef>
              <a:spcAft>
                <a:spcPts val="0"/>
              </a:spcAft>
              <a:buClr>
                <a:schemeClr val="lt1"/>
              </a:buClr>
              <a:buSzPts val="1000"/>
              <a:buChar char="＋"/>
              <a:defRPr b="1">
                <a:solidFill>
                  <a:schemeClr val="lt1"/>
                </a:solidFill>
              </a:defRPr>
            </a:lvl2pPr>
            <a:lvl3pPr marL="1371600" lvl="2" indent="-292100" algn="ctr" rtl="0">
              <a:lnSpc>
                <a:spcPct val="150000"/>
              </a:lnSpc>
              <a:spcBef>
                <a:spcPts val="400"/>
              </a:spcBef>
              <a:spcAft>
                <a:spcPts val="0"/>
              </a:spcAft>
              <a:buClr>
                <a:schemeClr val="lt1"/>
              </a:buClr>
              <a:buSzPts val="1000"/>
              <a:buChar char="＞"/>
              <a:defRPr b="1">
                <a:solidFill>
                  <a:schemeClr val="lt1"/>
                </a:solidFill>
              </a:defRPr>
            </a:lvl3pPr>
            <a:lvl4pPr marL="1828800" lvl="3" indent="-260350" algn="ctr" rtl="0">
              <a:lnSpc>
                <a:spcPct val="150000"/>
              </a:lnSpc>
              <a:spcBef>
                <a:spcPts val="400"/>
              </a:spcBef>
              <a:spcAft>
                <a:spcPts val="0"/>
              </a:spcAft>
              <a:buClr>
                <a:schemeClr val="lt1"/>
              </a:buClr>
              <a:buSzPts val="500"/>
              <a:buChar char="o"/>
              <a:defRPr>
                <a:solidFill>
                  <a:schemeClr val="lt1"/>
                </a:solidFill>
              </a:defRPr>
            </a:lvl4pPr>
            <a:lvl5pPr marL="2286000" lvl="4" indent="-260350" algn="ctr" rtl="0">
              <a:lnSpc>
                <a:spcPct val="150000"/>
              </a:lnSpc>
              <a:spcBef>
                <a:spcPts val="400"/>
              </a:spcBef>
              <a:spcAft>
                <a:spcPts val="0"/>
              </a:spcAft>
              <a:buClr>
                <a:schemeClr val="lt1"/>
              </a:buClr>
              <a:buSzPts val="500"/>
              <a:buChar char="＋"/>
              <a:defRPr>
                <a:solidFill>
                  <a:schemeClr val="lt1"/>
                </a:solidFill>
              </a:defRPr>
            </a:lvl5pPr>
            <a:lvl6pPr marL="2743200" lvl="5" indent="-273050" algn="ctr" rtl="0">
              <a:lnSpc>
                <a:spcPct val="90000"/>
              </a:lnSpc>
              <a:spcBef>
                <a:spcPts val="400"/>
              </a:spcBef>
              <a:spcAft>
                <a:spcPts val="0"/>
              </a:spcAft>
              <a:buClr>
                <a:schemeClr val="lt1"/>
              </a:buClr>
              <a:buSzPts val="700"/>
              <a:buChar char="•"/>
              <a:defRPr>
                <a:solidFill>
                  <a:schemeClr val="lt1"/>
                </a:solidFill>
              </a:defRPr>
            </a:lvl6pPr>
            <a:lvl7pPr marL="3200400" lvl="6" indent="-273050" algn="ctr" rtl="0">
              <a:lnSpc>
                <a:spcPct val="90000"/>
              </a:lnSpc>
              <a:spcBef>
                <a:spcPts val="400"/>
              </a:spcBef>
              <a:spcAft>
                <a:spcPts val="0"/>
              </a:spcAft>
              <a:buClr>
                <a:schemeClr val="lt1"/>
              </a:buClr>
              <a:buSzPts val="700"/>
              <a:buChar char="•"/>
              <a:defRPr>
                <a:solidFill>
                  <a:schemeClr val="lt1"/>
                </a:solidFill>
              </a:defRPr>
            </a:lvl7pPr>
            <a:lvl8pPr marL="3657600" lvl="7" indent="-273050" algn="ctr" rtl="0">
              <a:lnSpc>
                <a:spcPct val="90000"/>
              </a:lnSpc>
              <a:spcBef>
                <a:spcPts val="400"/>
              </a:spcBef>
              <a:spcAft>
                <a:spcPts val="0"/>
              </a:spcAft>
              <a:buClr>
                <a:schemeClr val="lt1"/>
              </a:buClr>
              <a:buSzPts val="700"/>
              <a:buChar char="•"/>
              <a:defRPr>
                <a:solidFill>
                  <a:schemeClr val="lt1"/>
                </a:solidFill>
              </a:defRPr>
            </a:lvl8pPr>
            <a:lvl9pPr marL="4114800" lvl="8" indent="-273050" algn="ctr"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271" name="Google Shape;271;p43"/>
          <p:cNvSpPr txBox="1">
            <a:spLocks noGrp="1"/>
          </p:cNvSpPr>
          <p:nvPr>
            <p:ph type="body" idx="4"/>
          </p:nvPr>
        </p:nvSpPr>
        <p:spPr>
          <a:xfrm>
            <a:off x="6787234" y="3304236"/>
            <a:ext cx="1906800" cy="669300"/>
          </a:xfrm>
          <a:prstGeom prst="rect">
            <a:avLst/>
          </a:prstGeom>
          <a:noFill/>
          <a:ln>
            <a:noFill/>
          </a:ln>
        </p:spPr>
        <p:txBody>
          <a:bodyPr spcFirstLastPara="1" wrap="square" lIns="34275" tIns="17125" rIns="34275" bIns="17125" anchor="t" anchorCtr="0">
            <a:noAutofit/>
          </a:bodyPr>
          <a:lstStyle>
            <a:lvl1pPr marL="457200" lvl="0" indent="-298450" algn="ctr" rtl="0">
              <a:lnSpc>
                <a:spcPct val="150000"/>
              </a:lnSpc>
              <a:spcBef>
                <a:spcPts val="700"/>
              </a:spcBef>
              <a:spcAft>
                <a:spcPts val="0"/>
              </a:spcAft>
              <a:buSzPts val="1100"/>
              <a:buChar char="＋"/>
              <a:defRPr/>
            </a:lvl1pPr>
            <a:lvl2pPr marL="914400" lvl="1" indent="-292100" algn="ctr" rtl="0">
              <a:lnSpc>
                <a:spcPct val="150000"/>
              </a:lnSpc>
              <a:spcBef>
                <a:spcPts val="400"/>
              </a:spcBef>
              <a:spcAft>
                <a:spcPts val="0"/>
              </a:spcAft>
              <a:buSzPts val="1000"/>
              <a:buChar char="＋"/>
              <a:defRPr/>
            </a:lvl2pPr>
            <a:lvl3pPr marL="1371600" lvl="2" indent="-292100" algn="ctr" rtl="0">
              <a:lnSpc>
                <a:spcPct val="150000"/>
              </a:lnSpc>
              <a:spcBef>
                <a:spcPts val="400"/>
              </a:spcBef>
              <a:spcAft>
                <a:spcPts val="0"/>
              </a:spcAft>
              <a:buSzPts val="1000"/>
              <a:buChar char="＞"/>
              <a:defRPr/>
            </a:lvl3pPr>
            <a:lvl4pPr marL="1828800" lvl="3" indent="-292100" algn="ctr" rtl="0">
              <a:lnSpc>
                <a:spcPct val="150000"/>
              </a:lnSpc>
              <a:spcBef>
                <a:spcPts val="400"/>
              </a:spcBef>
              <a:spcAft>
                <a:spcPts val="0"/>
              </a:spcAft>
              <a:buSzPts val="1000"/>
              <a:buChar char="⚬"/>
              <a:defRPr/>
            </a:lvl4pPr>
            <a:lvl5pPr marL="2286000" lvl="4" indent="-292100" algn="ctr" rtl="0">
              <a:lnSpc>
                <a:spcPct val="150000"/>
              </a:lnSpc>
              <a:spcBef>
                <a:spcPts val="400"/>
              </a:spcBef>
              <a:spcAft>
                <a:spcPts val="0"/>
              </a:spcAft>
              <a:buSzPts val="1000"/>
              <a:buChar char="＋"/>
              <a:defRPr/>
            </a:lvl5pPr>
            <a:lvl6pPr marL="2743200" lvl="5" indent="-304800" algn="ctr" rtl="0">
              <a:lnSpc>
                <a:spcPct val="90000"/>
              </a:lnSpc>
              <a:spcBef>
                <a:spcPts val="400"/>
              </a:spcBef>
              <a:spcAft>
                <a:spcPts val="0"/>
              </a:spcAft>
              <a:buClr>
                <a:srgbClr val="FFFFFF"/>
              </a:buClr>
              <a:buSzPts val="1200"/>
              <a:buChar char="■"/>
              <a:defRPr sz="1200">
                <a:solidFill>
                  <a:srgbClr val="FFFFFF"/>
                </a:solidFill>
              </a:defRPr>
            </a:lvl6pPr>
            <a:lvl7pPr marL="3200400" lvl="6" indent="-304800" algn="ctr" rtl="0">
              <a:lnSpc>
                <a:spcPct val="90000"/>
              </a:lnSpc>
              <a:spcBef>
                <a:spcPts val="400"/>
              </a:spcBef>
              <a:spcAft>
                <a:spcPts val="0"/>
              </a:spcAft>
              <a:buClr>
                <a:srgbClr val="FFFFFF"/>
              </a:buClr>
              <a:buSzPts val="1200"/>
              <a:buChar char="●"/>
              <a:defRPr sz="1200">
                <a:solidFill>
                  <a:srgbClr val="FFFFFF"/>
                </a:solidFill>
              </a:defRPr>
            </a:lvl7pPr>
            <a:lvl8pPr marL="3657600" lvl="7" indent="-304800" algn="ctr" rtl="0">
              <a:lnSpc>
                <a:spcPct val="90000"/>
              </a:lnSpc>
              <a:spcBef>
                <a:spcPts val="400"/>
              </a:spcBef>
              <a:spcAft>
                <a:spcPts val="0"/>
              </a:spcAft>
              <a:buClr>
                <a:srgbClr val="FFFFFF"/>
              </a:buClr>
              <a:buSzPts val="1200"/>
              <a:buChar char="○"/>
              <a:defRPr sz="1200">
                <a:solidFill>
                  <a:srgbClr val="FFFFFF"/>
                </a:solidFill>
              </a:defRPr>
            </a:lvl8pPr>
            <a:lvl9pPr marL="4114800" lvl="8" indent="-304800" algn="ctr" rtl="0">
              <a:lnSpc>
                <a:spcPct val="90000"/>
              </a:lnSpc>
              <a:spcBef>
                <a:spcPts val="400"/>
              </a:spcBef>
              <a:spcAft>
                <a:spcPts val="0"/>
              </a:spcAft>
              <a:buClr>
                <a:srgbClr val="FFFFFF"/>
              </a:buClr>
              <a:buSzPts val="1200"/>
              <a:buChar char="■"/>
              <a:defRPr sz="1200">
                <a:solidFill>
                  <a:srgbClr val="FFFFFF"/>
                </a:solidFill>
              </a:defRPr>
            </a:lvl9pPr>
          </a:lstStyle>
          <a:p>
            <a:endParaRPr/>
          </a:p>
        </p:txBody>
      </p:sp>
      <p:sp>
        <p:nvSpPr>
          <p:cNvPr id="272" name="Google Shape;272;p43"/>
          <p:cNvSpPr txBox="1">
            <a:spLocks noGrp="1"/>
          </p:cNvSpPr>
          <p:nvPr>
            <p:ph type="body" idx="5"/>
          </p:nvPr>
        </p:nvSpPr>
        <p:spPr>
          <a:xfrm>
            <a:off x="433804" y="2799713"/>
            <a:ext cx="1902900" cy="342900"/>
          </a:xfrm>
          <a:prstGeom prst="rect">
            <a:avLst/>
          </a:prstGeom>
          <a:noFill/>
          <a:ln>
            <a:noFill/>
          </a:ln>
        </p:spPr>
        <p:txBody>
          <a:bodyPr spcFirstLastPara="1" wrap="square" lIns="34275" tIns="17125" rIns="34275" bIns="17125" anchor="t" anchorCtr="0">
            <a:noAutofit/>
          </a:bodyPr>
          <a:lstStyle>
            <a:lvl1pPr marL="457200" lvl="0" indent="-228600" algn="ct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92100" algn="ctr" rtl="0">
              <a:lnSpc>
                <a:spcPct val="150000"/>
              </a:lnSpc>
              <a:spcBef>
                <a:spcPts val="400"/>
              </a:spcBef>
              <a:spcAft>
                <a:spcPts val="0"/>
              </a:spcAft>
              <a:buClr>
                <a:schemeClr val="lt1"/>
              </a:buClr>
              <a:buSzPts val="1000"/>
              <a:buChar char="＋"/>
              <a:defRPr b="1">
                <a:solidFill>
                  <a:schemeClr val="lt1"/>
                </a:solidFill>
              </a:defRPr>
            </a:lvl2pPr>
            <a:lvl3pPr marL="1371600" lvl="2" indent="-292100" algn="ctr" rtl="0">
              <a:lnSpc>
                <a:spcPct val="150000"/>
              </a:lnSpc>
              <a:spcBef>
                <a:spcPts val="400"/>
              </a:spcBef>
              <a:spcAft>
                <a:spcPts val="0"/>
              </a:spcAft>
              <a:buClr>
                <a:schemeClr val="lt1"/>
              </a:buClr>
              <a:buSzPts val="1000"/>
              <a:buChar char="＞"/>
              <a:defRPr b="1">
                <a:solidFill>
                  <a:schemeClr val="lt1"/>
                </a:solidFill>
              </a:defRPr>
            </a:lvl3pPr>
            <a:lvl4pPr marL="1828800" lvl="3" indent="-260350" algn="ctr" rtl="0">
              <a:lnSpc>
                <a:spcPct val="150000"/>
              </a:lnSpc>
              <a:spcBef>
                <a:spcPts val="400"/>
              </a:spcBef>
              <a:spcAft>
                <a:spcPts val="0"/>
              </a:spcAft>
              <a:buClr>
                <a:schemeClr val="lt1"/>
              </a:buClr>
              <a:buSzPts val="500"/>
              <a:buChar char="o"/>
              <a:defRPr>
                <a:solidFill>
                  <a:schemeClr val="lt1"/>
                </a:solidFill>
              </a:defRPr>
            </a:lvl4pPr>
            <a:lvl5pPr marL="2286000" lvl="4" indent="-260350" algn="ctr" rtl="0">
              <a:lnSpc>
                <a:spcPct val="150000"/>
              </a:lnSpc>
              <a:spcBef>
                <a:spcPts val="400"/>
              </a:spcBef>
              <a:spcAft>
                <a:spcPts val="0"/>
              </a:spcAft>
              <a:buClr>
                <a:schemeClr val="lt1"/>
              </a:buClr>
              <a:buSzPts val="500"/>
              <a:buChar char="＋"/>
              <a:defRPr>
                <a:solidFill>
                  <a:schemeClr val="lt1"/>
                </a:solidFill>
              </a:defRPr>
            </a:lvl5pPr>
            <a:lvl6pPr marL="2743200" lvl="5" indent="-273050" algn="ctr" rtl="0">
              <a:lnSpc>
                <a:spcPct val="90000"/>
              </a:lnSpc>
              <a:spcBef>
                <a:spcPts val="400"/>
              </a:spcBef>
              <a:spcAft>
                <a:spcPts val="0"/>
              </a:spcAft>
              <a:buClr>
                <a:schemeClr val="lt1"/>
              </a:buClr>
              <a:buSzPts val="700"/>
              <a:buChar char="•"/>
              <a:defRPr>
                <a:solidFill>
                  <a:schemeClr val="lt1"/>
                </a:solidFill>
              </a:defRPr>
            </a:lvl6pPr>
            <a:lvl7pPr marL="3200400" lvl="6" indent="-273050" algn="ctr" rtl="0">
              <a:lnSpc>
                <a:spcPct val="90000"/>
              </a:lnSpc>
              <a:spcBef>
                <a:spcPts val="400"/>
              </a:spcBef>
              <a:spcAft>
                <a:spcPts val="0"/>
              </a:spcAft>
              <a:buClr>
                <a:schemeClr val="lt1"/>
              </a:buClr>
              <a:buSzPts val="700"/>
              <a:buChar char="•"/>
              <a:defRPr>
                <a:solidFill>
                  <a:schemeClr val="lt1"/>
                </a:solidFill>
              </a:defRPr>
            </a:lvl7pPr>
            <a:lvl8pPr marL="3657600" lvl="7" indent="-273050" algn="ctr" rtl="0">
              <a:lnSpc>
                <a:spcPct val="90000"/>
              </a:lnSpc>
              <a:spcBef>
                <a:spcPts val="400"/>
              </a:spcBef>
              <a:spcAft>
                <a:spcPts val="0"/>
              </a:spcAft>
              <a:buClr>
                <a:schemeClr val="lt1"/>
              </a:buClr>
              <a:buSzPts val="700"/>
              <a:buChar char="•"/>
              <a:defRPr>
                <a:solidFill>
                  <a:schemeClr val="lt1"/>
                </a:solidFill>
              </a:defRPr>
            </a:lvl8pPr>
            <a:lvl9pPr marL="4114800" lvl="8" indent="-273050" algn="ctr"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273" name="Google Shape;273;p43"/>
          <p:cNvSpPr txBox="1">
            <a:spLocks noGrp="1"/>
          </p:cNvSpPr>
          <p:nvPr>
            <p:ph type="body" idx="6"/>
          </p:nvPr>
        </p:nvSpPr>
        <p:spPr>
          <a:xfrm>
            <a:off x="433804" y="3304236"/>
            <a:ext cx="1906800" cy="669300"/>
          </a:xfrm>
          <a:prstGeom prst="rect">
            <a:avLst/>
          </a:prstGeom>
          <a:noFill/>
          <a:ln>
            <a:noFill/>
          </a:ln>
        </p:spPr>
        <p:txBody>
          <a:bodyPr spcFirstLastPara="1" wrap="square" lIns="34275" tIns="17125" rIns="34275" bIns="17125" anchor="t" anchorCtr="0">
            <a:noAutofit/>
          </a:bodyPr>
          <a:lstStyle>
            <a:lvl1pPr marL="457200" lvl="0" indent="-298450" algn="ctr" rtl="0">
              <a:lnSpc>
                <a:spcPct val="150000"/>
              </a:lnSpc>
              <a:spcBef>
                <a:spcPts val="700"/>
              </a:spcBef>
              <a:spcAft>
                <a:spcPts val="0"/>
              </a:spcAft>
              <a:buSzPts val="1100"/>
              <a:buChar char="＋"/>
              <a:defRPr/>
            </a:lvl1pPr>
            <a:lvl2pPr marL="914400" lvl="1" indent="-292100" algn="ctr" rtl="0">
              <a:lnSpc>
                <a:spcPct val="150000"/>
              </a:lnSpc>
              <a:spcBef>
                <a:spcPts val="400"/>
              </a:spcBef>
              <a:spcAft>
                <a:spcPts val="0"/>
              </a:spcAft>
              <a:buSzPts val="1000"/>
              <a:buChar char="＋"/>
              <a:defRPr/>
            </a:lvl2pPr>
            <a:lvl3pPr marL="1371600" lvl="2" indent="-292100" algn="ctr" rtl="0">
              <a:lnSpc>
                <a:spcPct val="150000"/>
              </a:lnSpc>
              <a:spcBef>
                <a:spcPts val="400"/>
              </a:spcBef>
              <a:spcAft>
                <a:spcPts val="0"/>
              </a:spcAft>
              <a:buSzPts val="1000"/>
              <a:buChar char="＞"/>
              <a:defRPr/>
            </a:lvl3pPr>
            <a:lvl4pPr marL="1828800" lvl="3" indent="-292100" algn="ctr" rtl="0">
              <a:lnSpc>
                <a:spcPct val="150000"/>
              </a:lnSpc>
              <a:spcBef>
                <a:spcPts val="400"/>
              </a:spcBef>
              <a:spcAft>
                <a:spcPts val="0"/>
              </a:spcAft>
              <a:buSzPts val="1000"/>
              <a:buChar char="⚬"/>
              <a:defRPr/>
            </a:lvl4pPr>
            <a:lvl5pPr marL="2286000" lvl="4" indent="-292100" algn="ctr" rtl="0">
              <a:lnSpc>
                <a:spcPct val="150000"/>
              </a:lnSpc>
              <a:spcBef>
                <a:spcPts val="400"/>
              </a:spcBef>
              <a:spcAft>
                <a:spcPts val="0"/>
              </a:spcAft>
              <a:buSzPts val="1000"/>
              <a:buChar char="＋"/>
              <a:defRPr/>
            </a:lvl5pPr>
            <a:lvl6pPr marL="2743200" lvl="5" indent="-304800" algn="ctr" rtl="0">
              <a:lnSpc>
                <a:spcPct val="90000"/>
              </a:lnSpc>
              <a:spcBef>
                <a:spcPts val="400"/>
              </a:spcBef>
              <a:spcAft>
                <a:spcPts val="0"/>
              </a:spcAft>
              <a:buClr>
                <a:srgbClr val="FFFFFF"/>
              </a:buClr>
              <a:buSzPts val="1200"/>
              <a:buChar char="■"/>
              <a:defRPr sz="1200">
                <a:solidFill>
                  <a:srgbClr val="FFFFFF"/>
                </a:solidFill>
              </a:defRPr>
            </a:lvl6pPr>
            <a:lvl7pPr marL="3200400" lvl="6" indent="-304800" algn="ctr" rtl="0">
              <a:lnSpc>
                <a:spcPct val="90000"/>
              </a:lnSpc>
              <a:spcBef>
                <a:spcPts val="400"/>
              </a:spcBef>
              <a:spcAft>
                <a:spcPts val="0"/>
              </a:spcAft>
              <a:buClr>
                <a:srgbClr val="FFFFFF"/>
              </a:buClr>
              <a:buSzPts val="1200"/>
              <a:buChar char="●"/>
              <a:defRPr sz="1200">
                <a:solidFill>
                  <a:srgbClr val="FFFFFF"/>
                </a:solidFill>
              </a:defRPr>
            </a:lvl7pPr>
            <a:lvl8pPr marL="3657600" lvl="7" indent="-304800" algn="ctr" rtl="0">
              <a:lnSpc>
                <a:spcPct val="90000"/>
              </a:lnSpc>
              <a:spcBef>
                <a:spcPts val="400"/>
              </a:spcBef>
              <a:spcAft>
                <a:spcPts val="0"/>
              </a:spcAft>
              <a:buClr>
                <a:srgbClr val="FFFFFF"/>
              </a:buClr>
              <a:buSzPts val="1200"/>
              <a:buChar char="○"/>
              <a:defRPr sz="1200">
                <a:solidFill>
                  <a:srgbClr val="FFFFFF"/>
                </a:solidFill>
              </a:defRPr>
            </a:lvl8pPr>
            <a:lvl9pPr marL="4114800" lvl="8" indent="-304800" algn="ctr" rtl="0">
              <a:lnSpc>
                <a:spcPct val="90000"/>
              </a:lnSpc>
              <a:spcBef>
                <a:spcPts val="400"/>
              </a:spcBef>
              <a:spcAft>
                <a:spcPts val="0"/>
              </a:spcAft>
              <a:buClr>
                <a:srgbClr val="FFFFFF"/>
              </a:buClr>
              <a:buSzPts val="1200"/>
              <a:buChar char="■"/>
              <a:defRPr sz="1200">
                <a:solidFill>
                  <a:srgbClr val="FFFFFF"/>
                </a:solidFill>
              </a:defRPr>
            </a:lvl9pPr>
          </a:lstStyle>
          <a:p>
            <a:endParaRPr/>
          </a:p>
        </p:txBody>
      </p:sp>
      <p:sp>
        <p:nvSpPr>
          <p:cNvPr id="274" name="Google Shape;274;p43"/>
          <p:cNvSpPr txBox="1">
            <a:spLocks noGrp="1"/>
          </p:cNvSpPr>
          <p:nvPr>
            <p:ph type="body" idx="7"/>
          </p:nvPr>
        </p:nvSpPr>
        <p:spPr>
          <a:xfrm>
            <a:off x="2551614" y="2799713"/>
            <a:ext cx="1902900" cy="342900"/>
          </a:xfrm>
          <a:prstGeom prst="rect">
            <a:avLst/>
          </a:prstGeom>
          <a:noFill/>
          <a:ln>
            <a:noFill/>
          </a:ln>
        </p:spPr>
        <p:txBody>
          <a:bodyPr spcFirstLastPara="1" wrap="square" lIns="34275" tIns="17125" rIns="34275" bIns="17125" anchor="t" anchorCtr="0">
            <a:noAutofit/>
          </a:bodyPr>
          <a:lstStyle>
            <a:lvl1pPr marL="457200" lvl="0" indent="-228600" algn="ct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92100" algn="ctr" rtl="0">
              <a:lnSpc>
                <a:spcPct val="150000"/>
              </a:lnSpc>
              <a:spcBef>
                <a:spcPts val="400"/>
              </a:spcBef>
              <a:spcAft>
                <a:spcPts val="0"/>
              </a:spcAft>
              <a:buClr>
                <a:schemeClr val="lt1"/>
              </a:buClr>
              <a:buSzPts val="1000"/>
              <a:buChar char="＋"/>
              <a:defRPr b="1">
                <a:solidFill>
                  <a:schemeClr val="lt1"/>
                </a:solidFill>
              </a:defRPr>
            </a:lvl2pPr>
            <a:lvl3pPr marL="1371600" lvl="2" indent="-292100" algn="ctr" rtl="0">
              <a:lnSpc>
                <a:spcPct val="150000"/>
              </a:lnSpc>
              <a:spcBef>
                <a:spcPts val="400"/>
              </a:spcBef>
              <a:spcAft>
                <a:spcPts val="0"/>
              </a:spcAft>
              <a:buClr>
                <a:schemeClr val="lt1"/>
              </a:buClr>
              <a:buSzPts val="1000"/>
              <a:buChar char="＞"/>
              <a:defRPr b="1">
                <a:solidFill>
                  <a:schemeClr val="lt1"/>
                </a:solidFill>
              </a:defRPr>
            </a:lvl3pPr>
            <a:lvl4pPr marL="1828800" lvl="3" indent="-260350" algn="ctr" rtl="0">
              <a:lnSpc>
                <a:spcPct val="150000"/>
              </a:lnSpc>
              <a:spcBef>
                <a:spcPts val="400"/>
              </a:spcBef>
              <a:spcAft>
                <a:spcPts val="0"/>
              </a:spcAft>
              <a:buClr>
                <a:schemeClr val="lt1"/>
              </a:buClr>
              <a:buSzPts val="500"/>
              <a:buChar char="o"/>
              <a:defRPr>
                <a:solidFill>
                  <a:schemeClr val="lt1"/>
                </a:solidFill>
              </a:defRPr>
            </a:lvl4pPr>
            <a:lvl5pPr marL="2286000" lvl="4" indent="-260350" algn="ctr" rtl="0">
              <a:lnSpc>
                <a:spcPct val="150000"/>
              </a:lnSpc>
              <a:spcBef>
                <a:spcPts val="400"/>
              </a:spcBef>
              <a:spcAft>
                <a:spcPts val="0"/>
              </a:spcAft>
              <a:buClr>
                <a:schemeClr val="lt1"/>
              </a:buClr>
              <a:buSzPts val="500"/>
              <a:buChar char="＋"/>
              <a:defRPr>
                <a:solidFill>
                  <a:schemeClr val="lt1"/>
                </a:solidFill>
              </a:defRPr>
            </a:lvl5pPr>
            <a:lvl6pPr marL="2743200" lvl="5" indent="-273050" algn="ctr" rtl="0">
              <a:lnSpc>
                <a:spcPct val="90000"/>
              </a:lnSpc>
              <a:spcBef>
                <a:spcPts val="400"/>
              </a:spcBef>
              <a:spcAft>
                <a:spcPts val="0"/>
              </a:spcAft>
              <a:buClr>
                <a:schemeClr val="lt1"/>
              </a:buClr>
              <a:buSzPts val="700"/>
              <a:buChar char="•"/>
              <a:defRPr>
                <a:solidFill>
                  <a:schemeClr val="lt1"/>
                </a:solidFill>
              </a:defRPr>
            </a:lvl6pPr>
            <a:lvl7pPr marL="3200400" lvl="6" indent="-273050" algn="ctr" rtl="0">
              <a:lnSpc>
                <a:spcPct val="90000"/>
              </a:lnSpc>
              <a:spcBef>
                <a:spcPts val="400"/>
              </a:spcBef>
              <a:spcAft>
                <a:spcPts val="0"/>
              </a:spcAft>
              <a:buClr>
                <a:schemeClr val="lt1"/>
              </a:buClr>
              <a:buSzPts val="700"/>
              <a:buChar char="•"/>
              <a:defRPr>
                <a:solidFill>
                  <a:schemeClr val="lt1"/>
                </a:solidFill>
              </a:defRPr>
            </a:lvl7pPr>
            <a:lvl8pPr marL="3657600" lvl="7" indent="-273050" algn="ctr" rtl="0">
              <a:lnSpc>
                <a:spcPct val="90000"/>
              </a:lnSpc>
              <a:spcBef>
                <a:spcPts val="400"/>
              </a:spcBef>
              <a:spcAft>
                <a:spcPts val="0"/>
              </a:spcAft>
              <a:buClr>
                <a:schemeClr val="lt1"/>
              </a:buClr>
              <a:buSzPts val="700"/>
              <a:buChar char="•"/>
              <a:defRPr>
                <a:solidFill>
                  <a:schemeClr val="lt1"/>
                </a:solidFill>
              </a:defRPr>
            </a:lvl8pPr>
            <a:lvl9pPr marL="4114800" lvl="8" indent="-273050" algn="ctr"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275" name="Google Shape;275;p43"/>
          <p:cNvSpPr txBox="1">
            <a:spLocks noGrp="1"/>
          </p:cNvSpPr>
          <p:nvPr>
            <p:ph type="body" idx="8"/>
          </p:nvPr>
        </p:nvSpPr>
        <p:spPr>
          <a:xfrm>
            <a:off x="2551614" y="3304236"/>
            <a:ext cx="1906800" cy="669300"/>
          </a:xfrm>
          <a:prstGeom prst="rect">
            <a:avLst/>
          </a:prstGeom>
          <a:noFill/>
          <a:ln>
            <a:noFill/>
          </a:ln>
        </p:spPr>
        <p:txBody>
          <a:bodyPr spcFirstLastPara="1" wrap="square" lIns="34275" tIns="17125" rIns="34275" bIns="17125" anchor="t" anchorCtr="0">
            <a:noAutofit/>
          </a:bodyPr>
          <a:lstStyle>
            <a:lvl1pPr marL="457200" lvl="0" indent="-298450" algn="ctr" rtl="0">
              <a:lnSpc>
                <a:spcPct val="150000"/>
              </a:lnSpc>
              <a:spcBef>
                <a:spcPts val="700"/>
              </a:spcBef>
              <a:spcAft>
                <a:spcPts val="0"/>
              </a:spcAft>
              <a:buSzPts val="1100"/>
              <a:buChar char="＋"/>
              <a:defRPr/>
            </a:lvl1pPr>
            <a:lvl2pPr marL="914400" lvl="1" indent="-292100" algn="ctr" rtl="0">
              <a:lnSpc>
                <a:spcPct val="150000"/>
              </a:lnSpc>
              <a:spcBef>
                <a:spcPts val="400"/>
              </a:spcBef>
              <a:spcAft>
                <a:spcPts val="0"/>
              </a:spcAft>
              <a:buSzPts val="1000"/>
              <a:buChar char="＋"/>
              <a:defRPr/>
            </a:lvl2pPr>
            <a:lvl3pPr marL="1371600" lvl="2" indent="-292100" algn="ctr" rtl="0">
              <a:lnSpc>
                <a:spcPct val="150000"/>
              </a:lnSpc>
              <a:spcBef>
                <a:spcPts val="400"/>
              </a:spcBef>
              <a:spcAft>
                <a:spcPts val="0"/>
              </a:spcAft>
              <a:buSzPts val="1000"/>
              <a:buChar char="＞"/>
              <a:defRPr/>
            </a:lvl3pPr>
            <a:lvl4pPr marL="1828800" lvl="3" indent="-292100" algn="ctr" rtl="0">
              <a:lnSpc>
                <a:spcPct val="150000"/>
              </a:lnSpc>
              <a:spcBef>
                <a:spcPts val="400"/>
              </a:spcBef>
              <a:spcAft>
                <a:spcPts val="0"/>
              </a:spcAft>
              <a:buSzPts val="1000"/>
              <a:buChar char="⚬"/>
              <a:defRPr/>
            </a:lvl4pPr>
            <a:lvl5pPr marL="2286000" lvl="4" indent="-292100" algn="ctr" rtl="0">
              <a:lnSpc>
                <a:spcPct val="150000"/>
              </a:lnSpc>
              <a:spcBef>
                <a:spcPts val="400"/>
              </a:spcBef>
              <a:spcAft>
                <a:spcPts val="0"/>
              </a:spcAft>
              <a:buSzPts val="1000"/>
              <a:buChar char="＋"/>
              <a:defRPr/>
            </a:lvl5pPr>
            <a:lvl6pPr marL="2743200" lvl="5" indent="-304800" algn="ctr" rtl="0">
              <a:lnSpc>
                <a:spcPct val="90000"/>
              </a:lnSpc>
              <a:spcBef>
                <a:spcPts val="400"/>
              </a:spcBef>
              <a:spcAft>
                <a:spcPts val="0"/>
              </a:spcAft>
              <a:buClr>
                <a:srgbClr val="FFFFFF"/>
              </a:buClr>
              <a:buSzPts val="1200"/>
              <a:buChar char="■"/>
              <a:defRPr sz="1200">
                <a:solidFill>
                  <a:srgbClr val="FFFFFF"/>
                </a:solidFill>
              </a:defRPr>
            </a:lvl6pPr>
            <a:lvl7pPr marL="3200400" lvl="6" indent="-304800" algn="ctr" rtl="0">
              <a:lnSpc>
                <a:spcPct val="90000"/>
              </a:lnSpc>
              <a:spcBef>
                <a:spcPts val="400"/>
              </a:spcBef>
              <a:spcAft>
                <a:spcPts val="0"/>
              </a:spcAft>
              <a:buClr>
                <a:srgbClr val="FFFFFF"/>
              </a:buClr>
              <a:buSzPts val="1200"/>
              <a:buChar char="●"/>
              <a:defRPr sz="1200">
                <a:solidFill>
                  <a:srgbClr val="FFFFFF"/>
                </a:solidFill>
              </a:defRPr>
            </a:lvl7pPr>
            <a:lvl8pPr marL="3657600" lvl="7" indent="-304800" algn="ctr" rtl="0">
              <a:lnSpc>
                <a:spcPct val="90000"/>
              </a:lnSpc>
              <a:spcBef>
                <a:spcPts val="400"/>
              </a:spcBef>
              <a:spcAft>
                <a:spcPts val="0"/>
              </a:spcAft>
              <a:buClr>
                <a:srgbClr val="FFFFFF"/>
              </a:buClr>
              <a:buSzPts val="1200"/>
              <a:buChar char="○"/>
              <a:defRPr sz="1200">
                <a:solidFill>
                  <a:srgbClr val="FFFFFF"/>
                </a:solidFill>
              </a:defRPr>
            </a:lvl8pPr>
            <a:lvl9pPr marL="4114800" lvl="8" indent="-304800" algn="ctr" rtl="0">
              <a:lnSpc>
                <a:spcPct val="90000"/>
              </a:lnSpc>
              <a:spcBef>
                <a:spcPts val="400"/>
              </a:spcBef>
              <a:spcAft>
                <a:spcPts val="0"/>
              </a:spcAft>
              <a:buClr>
                <a:srgbClr val="FFFFFF"/>
              </a:buClr>
              <a:buSzPts val="1200"/>
              <a:buChar char="■"/>
              <a:defRPr sz="1200">
                <a:solidFill>
                  <a:srgbClr val="FFFFFF"/>
                </a:solidFill>
              </a:defRPr>
            </a:lvl9pPr>
          </a:lstStyle>
          <a:p>
            <a:endParaRPr/>
          </a:p>
        </p:txBody>
      </p:sp>
      <p:sp>
        <p:nvSpPr>
          <p:cNvPr id="276" name="Google Shape;276;p43"/>
          <p:cNvSpPr txBox="1">
            <a:spLocks noGrp="1"/>
          </p:cNvSpPr>
          <p:nvPr>
            <p:ph type="title"/>
          </p:nvPr>
        </p:nvSpPr>
        <p:spPr>
          <a:xfrm>
            <a:off x="628650" y="612518"/>
            <a:ext cx="7886700" cy="656400"/>
          </a:xfrm>
          <a:prstGeom prst="rect">
            <a:avLst/>
          </a:prstGeom>
          <a:noFill/>
          <a:ln>
            <a:noFill/>
          </a:ln>
        </p:spPr>
        <p:txBody>
          <a:bodyPr spcFirstLastPara="1" wrap="square" lIns="34275" tIns="17125" rIns="34275" bIns="17125" anchor="t" anchorCtr="0">
            <a:noAutofit/>
          </a:bodyPr>
          <a:lstStyle>
            <a:lvl1pPr lvl="0" algn="ctr"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Illustration: 2 Icon List">
  <p:cSld name="Illustration: 2 Icon List">
    <p:spTree>
      <p:nvGrpSpPr>
        <p:cNvPr id="1" name="Shape 277"/>
        <p:cNvGrpSpPr/>
        <p:nvPr/>
      </p:nvGrpSpPr>
      <p:grpSpPr>
        <a:xfrm>
          <a:off x="0" y="0"/>
          <a:ext cx="0" cy="0"/>
          <a:chOff x="0" y="0"/>
          <a:chExt cx="0" cy="0"/>
        </a:xfrm>
      </p:grpSpPr>
      <p:sp>
        <p:nvSpPr>
          <p:cNvPr id="278" name="Google Shape;278;p44"/>
          <p:cNvSpPr txBox="1">
            <a:spLocks noGrp="1"/>
          </p:cNvSpPr>
          <p:nvPr>
            <p:ph type="body" idx="1"/>
          </p:nvPr>
        </p:nvSpPr>
        <p:spPr>
          <a:xfrm>
            <a:off x="4718457" y="1411453"/>
            <a:ext cx="1902900" cy="3081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50000"/>
              </a:lnSpc>
              <a:spcBef>
                <a:spcPts val="400"/>
              </a:spcBef>
              <a:spcAft>
                <a:spcPts val="0"/>
              </a:spcAft>
              <a:buClr>
                <a:srgbClr val="FFFFFF"/>
              </a:buClr>
              <a:buSzPts val="500"/>
              <a:buChar char="＋"/>
              <a:defRPr>
                <a:solidFill>
                  <a:srgbClr val="FFFFFF"/>
                </a:solidFill>
              </a:defRPr>
            </a:lvl2pPr>
            <a:lvl3pPr marL="1371600" lvl="2" indent="-260350" algn="l" rtl="0">
              <a:lnSpc>
                <a:spcPct val="150000"/>
              </a:lnSpc>
              <a:spcBef>
                <a:spcPts val="400"/>
              </a:spcBef>
              <a:spcAft>
                <a:spcPts val="0"/>
              </a:spcAft>
              <a:buClr>
                <a:srgbClr val="FFFFFF"/>
              </a:buClr>
              <a:buSzPts val="500"/>
              <a:buChar char="＞"/>
              <a:defRPr>
                <a:solidFill>
                  <a:srgbClr val="FFFFFF"/>
                </a:solidFill>
              </a:defRPr>
            </a:lvl3pPr>
            <a:lvl4pPr marL="1828800" lvl="3" indent="-260350" algn="l" rtl="0">
              <a:lnSpc>
                <a:spcPct val="150000"/>
              </a:lnSpc>
              <a:spcBef>
                <a:spcPts val="400"/>
              </a:spcBef>
              <a:spcAft>
                <a:spcPts val="0"/>
              </a:spcAft>
              <a:buClr>
                <a:srgbClr val="FFFFFF"/>
              </a:buClr>
              <a:buSzPts val="500"/>
              <a:buChar char="o"/>
              <a:defRPr>
                <a:solidFill>
                  <a:srgbClr val="FFFFFF"/>
                </a:solidFill>
              </a:defRPr>
            </a:lvl4pPr>
            <a:lvl5pPr marL="2286000" lvl="4" indent="-260350" algn="l" rtl="0">
              <a:lnSpc>
                <a:spcPct val="150000"/>
              </a:lnSpc>
              <a:spcBef>
                <a:spcPts val="400"/>
              </a:spcBef>
              <a:spcAft>
                <a:spcPts val="0"/>
              </a:spcAft>
              <a:buClr>
                <a:srgbClr val="FFFFFF"/>
              </a:buClr>
              <a:buSzPts val="500"/>
              <a:buChar char="＋"/>
              <a:defRPr>
                <a:solidFill>
                  <a:srgbClr val="FFFFFF"/>
                </a:solidFill>
              </a:defRPr>
            </a:lvl5pPr>
            <a:lvl6pPr marL="2743200" lvl="5" indent="-273050" algn="l" rtl="0">
              <a:lnSpc>
                <a:spcPct val="90000"/>
              </a:lnSpc>
              <a:spcBef>
                <a:spcPts val="400"/>
              </a:spcBef>
              <a:spcAft>
                <a:spcPts val="0"/>
              </a:spcAft>
              <a:buClr>
                <a:srgbClr val="FFFFFF"/>
              </a:buClr>
              <a:buSzPts val="700"/>
              <a:buChar char="•"/>
              <a:defRPr>
                <a:solidFill>
                  <a:srgbClr val="FFFFFF"/>
                </a:solidFill>
              </a:defRPr>
            </a:lvl6pPr>
            <a:lvl7pPr marL="3200400" lvl="6" indent="-273050" algn="l" rtl="0">
              <a:lnSpc>
                <a:spcPct val="90000"/>
              </a:lnSpc>
              <a:spcBef>
                <a:spcPts val="400"/>
              </a:spcBef>
              <a:spcAft>
                <a:spcPts val="0"/>
              </a:spcAft>
              <a:buClr>
                <a:srgbClr val="FFFFFF"/>
              </a:buClr>
              <a:buSzPts val="700"/>
              <a:buChar char="•"/>
              <a:defRPr>
                <a:solidFill>
                  <a:srgbClr val="FFFFFF"/>
                </a:solidFill>
              </a:defRPr>
            </a:lvl7pPr>
            <a:lvl8pPr marL="3657600" lvl="7" indent="-273050" algn="l" rtl="0">
              <a:lnSpc>
                <a:spcPct val="90000"/>
              </a:lnSpc>
              <a:spcBef>
                <a:spcPts val="400"/>
              </a:spcBef>
              <a:spcAft>
                <a:spcPts val="0"/>
              </a:spcAft>
              <a:buClr>
                <a:srgbClr val="FFFFFF"/>
              </a:buClr>
              <a:buSzPts val="700"/>
              <a:buChar char="•"/>
              <a:defRPr>
                <a:solidFill>
                  <a:srgbClr val="FFFFFF"/>
                </a:solidFill>
              </a:defRPr>
            </a:lvl8pPr>
            <a:lvl9pPr marL="4114800" lvl="8" indent="-273050" algn="l" rtl="0">
              <a:lnSpc>
                <a:spcPct val="90000"/>
              </a:lnSpc>
              <a:spcBef>
                <a:spcPts val="400"/>
              </a:spcBef>
              <a:spcAft>
                <a:spcPts val="0"/>
              </a:spcAft>
              <a:buClr>
                <a:srgbClr val="FFFFFF"/>
              </a:buClr>
              <a:buSzPts val="700"/>
              <a:buChar char="•"/>
              <a:defRPr>
                <a:solidFill>
                  <a:srgbClr val="FFFFFF"/>
                </a:solidFill>
              </a:defRPr>
            </a:lvl9pPr>
          </a:lstStyle>
          <a:p>
            <a:endParaRPr/>
          </a:p>
        </p:txBody>
      </p:sp>
      <p:sp>
        <p:nvSpPr>
          <p:cNvPr id="279" name="Google Shape;279;p44"/>
          <p:cNvSpPr txBox="1">
            <a:spLocks noGrp="1"/>
          </p:cNvSpPr>
          <p:nvPr>
            <p:ph type="body" idx="2"/>
          </p:nvPr>
        </p:nvSpPr>
        <p:spPr>
          <a:xfrm>
            <a:off x="4718457" y="1830958"/>
            <a:ext cx="3159600" cy="669300"/>
          </a:xfrm>
          <a:prstGeom prst="rect">
            <a:avLst/>
          </a:prstGeom>
          <a:noFill/>
          <a:ln>
            <a:noFill/>
          </a:ln>
        </p:spPr>
        <p:txBody>
          <a:bodyPr spcFirstLastPara="1" wrap="square" lIns="34275" tIns="0" rIns="34275" bIns="17125" anchor="t" anchorCtr="0">
            <a:noAutofit/>
          </a:bodyPr>
          <a:lstStyle>
            <a:lvl1pPr marL="457200" lvl="0" indent="-298450" rtl="0">
              <a:lnSpc>
                <a:spcPct val="150000"/>
              </a:lnSpc>
              <a:spcBef>
                <a:spcPts val="700"/>
              </a:spcBef>
              <a:spcAft>
                <a:spcPts val="0"/>
              </a:spcAft>
              <a:buSzPts val="11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Clr>
                <a:schemeClr val="lt1"/>
              </a:buClr>
              <a:buSzPts val="1000"/>
              <a:buChar char="●"/>
              <a:defRPr sz="1200">
                <a:solidFill>
                  <a:schemeClr val="lt1"/>
                </a:solidFill>
              </a:defRPr>
            </a:lvl4pPr>
            <a:lvl5pPr marL="2286000" lvl="4" indent="-292100" rtl="0">
              <a:lnSpc>
                <a:spcPct val="150000"/>
              </a:lnSpc>
              <a:spcBef>
                <a:spcPts val="400"/>
              </a:spcBef>
              <a:spcAft>
                <a:spcPts val="0"/>
              </a:spcAft>
              <a:buClr>
                <a:schemeClr val="lt1"/>
              </a:buClr>
              <a:buSzPts val="1000"/>
              <a:buChar char="○"/>
              <a:defRPr sz="1200">
                <a:solidFill>
                  <a:schemeClr val="lt1"/>
                </a:solidFill>
              </a:defRPr>
            </a:lvl5pPr>
            <a:lvl6pPr marL="2743200" lvl="5" indent="-304800" rtl="0">
              <a:lnSpc>
                <a:spcPct val="90000"/>
              </a:lnSpc>
              <a:spcBef>
                <a:spcPts val="400"/>
              </a:spcBef>
              <a:spcAft>
                <a:spcPts val="0"/>
              </a:spcAft>
              <a:buClr>
                <a:srgbClr val="FFFFFF"/>
              </a:buClr>
              <a:buSzPts val="1200"/>
              <a:buChar char="■"/>
              <a:defRPr sz="1200">
                <a:solidFill>
                  <a:srgbClr val="FFFFFF"/>
                </a:solidFill>
              </a:defRPr>
            </a:lvl6pPr>
            <a:lvl7pPr marL="3200400" lvl="6" indent="-304800" rtl="0">
              <a:lnSpc>
                <a:spcPct val="90000"/>
              </a:lnSpc>
              <a:spcBef>
                <a:spcPts val="400"/>
              </a:spcBef>
              <a:spcAft>
                <a:spcPts val="0"/>
              </a:spcAft>
              <a:buClr>
                <a:srgbClr val="FFFFFF"/>
              </a:buClr>
              <a:buSzPts val="1200"/>
              <a:buChar char="●"/>
              <a:defRPr sz="1200">
                <a:solidFill>
                  <a:srgbClr val="FFFFFF"/>
                </a:solidFill>
              </a:defRPr>
            </a:lvl7pPr>
            <a:lvl8pPr marL="3657600" lvl="7" indent="-304800" rtl="0">
              <a:lnSpc>
                <a:spcPct val="90000"/>
              </a:lnSpc>
              <a:spcBef>
                <a:spcPts val="400"/>
              </a:spcBef>
              <a:spcAft>
                <a:spcPts val="0"/>
              </a:spcAft>
              <a:buClr>
                <a:srgbClr val="FFFFFF"/>
              </a:buClr>
              <a:buSzPts val="1200"/>
              <a:buChar char="○"/>
              <a:defRPr sz="1200">
                <a:solidFill>
                  <a:srgbClr val="FFFFFF"/>
                </a:solidFill>
              </a:defRPr>
            </a:lvl8pPr>
            <a:lvl9pPr marL="4114800" lvl="8" indent="-304800" rtl="0">
              <a:lnSpc>
                <a:spcPct val="90000"/>
              </a:lnSpc>
              <a:spcBef>
                <a:spcPts val="400"/>
              </a:spcBef>
              <a:spcAft>
                <a:spcPts val="0"/>
              </a:spcAft>
              <a:buClr>
                <a:srgbClr val="FFFFFF"/>
              </a:buClr>
              <a:buSzPts val="1200"/>
              <a:buChar char="■"/>
              <a:defRPr sz="1200">
                <a:solidFill>
                  <a:srgbClr val="FFFFFF"/>
                </a:solidFill>
              </a:defRPr>
            </a:lvl9pPr>
          </a:lstStyle>
          <a:p>
            <a:endParaRPr/>
          </a:p>
        </p:txBody>
      </p:sp>
      <p:sp>
        <p:nvSpPr>
          <p:cNvPr id="280" name="Google Shape;280;p44"/>
          <p:cNvSpPr txBox="1">
            <a:spLocks noGrp="1"/>
          </p:cNvSpPr>
          <p:nvPr>
            <p:ph type="body" idx="3"/>
          </p:nvPr>
        </p:nvSpPr>
        <p:spPr>
          <a:xfrm>
            <a:off x="4718457" y="2740943"/>
            <a:ext cx="1902900" cy="3081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50000"/>
              </a:lnSpc>
              <a:spcBef>
                <a:spcPts val="400"/>
              </a:spcBef>
              <a:spcAft>
                <a:spcPts val="0"/>
              </a:spcAft>
              <a:buClr>
                <a:schemeClr val="lt1"/>
              </a:buClr>
              <a:buSzPts val="500"/>
              <a:buChar char="＋"/>
              <a:defRPr>
                <a:solidFill>
                  <a:schemeClr val="lt1"/>
                </a:solidFill>
              </a:defRPr>
            </a:lvl2pPr>
            <a:lvl3pPr marL="1371600" lvl="2" indent="-260350" algn="l" rtl="0">
              <a:lnSpc>
                <a:spcPct val="150000"/>
              </a:lnSpc>
              <a:spcBef>
                <a:spcPts val="400"/>
              </a:spcBef>
              <a:spcAft>
                <a:spcPts val="0"/>
              </a:spcAft>
              <a:buClr>
                <a:schemeClr val="lt1"/>
              </a:buClr>
              <a:buSzPts val="500"/>
              <a:buChar char="＞"/>
              <a:defRPr>
                <a:solidFill>
                  <a:schemeClr val="lt1"/>
                </a:solidFill>
              </a:defRPr>
            </a:lvl3pPr>
            <a:lvl4pPr marL="1828800" lvl="3" indent="-260350" algn="l" rtl="0">
              <a:lnSpc>
                <a:spcPct val="150000"/>
              </a:lnSpc>
              <a:spcBef>
                <a:spcPts val="400"/>
              </a:spcBef>
              <a:spcAft>
                <a:spcPts val="0"/>
              </a:spcAft>
              <a:buClr>
                <a:schemeClr val="lt1"/>
              </a:buClr>
              <a:buSzPts val="500"/>
              <a:buChar char="o"/>
              <a:defRPr>
                <a:solidFill>
                  <a:schemeClr val="lt1"/>
                </a:solidFill>
              </a:defRPr>
            </a:lvl4pPr>
            <a:lvl5pPr marL="2286000" lvl="4" indent="-260350" algn="l" rtl="0">
              <a:lnSpc>
                <a:spcPct val="150000"/>
              </a:lnSpc>
              <a:spcBef>
                <a:spcPts val="400"/>
              </a:spcBef>
              <a:spcAft>
                <a:spcPts val="0"/>
              </a:spcAft>
              <a:buClr>
                <a:schemeClr val="lt1"/>
              </a:buClr>
              <a:buSzPts val="500"/>
              <a:buChar char="＋"/>
              <a:defRPr>
                <a:solidFill>
                  <a:schemeClr val="lt1"/>
                </a:solidFill>
              </a:defRPr>
            </a:lvl5pPr>
            <a:lvl6pPr marL="2743200" lvl="5" indent="-273050" algn="l" rtl="0">
              <a:lnSpc>
                <a:spcPct val="90000"/>
              </a:lnSpc>
              <a:spcBef>
                <a:spcPts val="400"/>
              </a:spcBef>
              <a:spcAft>
                <a:spcPts val="0"/>
              </a:spcAft>
              <a:buClr>
                <a:schemeClr val="lt1"/>
              </a:buClr>
              <a:buSzPts val="700"/>
              <a:buChar char="•"/>
              <a:defRPr>
                <a:solidFill>
                  <a:schemeClr val="lt1"/>
                </a:solidFill>
              </a:defRPr>
            </a:lvl6pPr>
            <a:lvl7pPr marL="3200400" lvl="6" indent="-273050" algn="l" rtl="0">
              <a:lnSpc>
                <a:spcPct val="90000"/>
              </a:lnSpc>
              <a:spcBef>
                <a:spcPts val="400"/>
              </a:spcBef>
              <a:spcAft>
                <a:spcPts val="0"/>
              </a:spcAft>
              <a:buClr>
                <a:schemeClr val="lt1"/>
              </a:buClr>
              <a:buSzPts val="700"/>
              <a:buChar char="•"/>
              <a:defRPr>
                <a:solidFill>
                  <a:schemeClr val="lt1"/>
                </a:solidFill>
              </a:defRPr>
            </a:lvl7pPr>
            <a:lvl8pPr marL="3657600" lvl="7" indent="-273050" algn="l" rtl="0">
              <a:lnSpc>
                <a:spcPct val="90000"/>
              </a:lnSpc>
              <a:spcBef>
                <a:spcPts val="400"/>
              </a:spcBef>
              <a:spcAft>
                <a:spcPts val="0"/>
              </a:spcAft>
              <a:buClr>
                <a:schemeClr val="lt1"/>
              </a:buClr>
              <a:buSzPts val="700"/>
              <a:buChar char="•"/>
              <a:defRPr>
                <a:solidFill>
                  <a:schemeClr val="lt1"/>
                </a:solidFill>
              </a:defRPr>
            </a:lvl8pPr>
            <a:lvl9pPr marL="4114800" lvl="8" indent="-273050" algn="l"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281" name="Google Shape;281;p44"/>
          <p:cNvSpPr txBox="1">
            <a:spLocks noGrp="1"/>
          </p:cNvSpPr>
          <p:nvPr>
            <p:ph type="body" idx="4"/>
          </p:nvPr>
        </p:nvSpPr>
        <p:spPr>
          <a:xfrm>
            <a:off x="4718457" y="3147650"/>
            <a:ext cx="3159600" cy="669300"/>
          </a:xfrm>
          <a:prstGeom prst="rect">
            <a:avLst/>
          </a:prstGeom>
          <a:noFill/>
          <a:ln>
            <a:noFill/>
          </a:ln>
        </p:spPr>
        <p:txBody>
          <a:bodyPr spcFirstLastPara="1" wrap="square" lIns="34275" tIns="0" rIns="34275" bIns="17125" anchor="t" anchorCtr="0">
            <a:noAutofit/>
          </a:bodyPr>
          <a:lstStyle>
            <a:lvl1pPr marL="457200" lvl="0" indent="-298450" rtl="0">
              <a:lnSpc>
                <a:spcPct val="150000"/>
              </a:lnSpc>
              <a:spcBef>
                <a:spcPts val="700"/>
              </a:spcBef>
              <a:spcAft>
                <a:spcPts val="0"/>
              </a:spcAft>
              <a:buSzPts val="11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Clr>
                <a:schemeClr val="lt1"/>
              </a:buClr>
              <a:buSzPts val="1000"/>
              <a:buChar char="●"/>
              <a:defRPr sz="1200">
                <a:solidFill>
                  <a:schemeClr val="lt1"/>
                </a:solidFill>
              </a:defRPr>
            </a:lvl4pPr>
            <a:lvl5pPr marL="2286000" lvl="4" indent="-292100" rtl="0">
              <a:lnSpc>
                <a:spcPct val="150000"/>
              </a:lnSpc>
              <a:spcBef>
                <a:spcPts val="400"/>
              </a:spcBef>
              <a:spcAft>
                <a:spcPts val="0"/>
              </a:spcAft>
              <a:buClr>
                <a:schemeClr val="lt1"/>
              </a:buClr>
              <a:buSzPts val="1000"/>
              <a:buChar char="○"/>
              <a:defRPr sz="1200">
                <a:solidFill>
                  <a:schemeClr val="lt1"/>
                </a:solidFill>
              </a:defRPr>
            </a:lvl5pPr>
            <a:lvl6pPr marL="2743200" lvl="5" indent="-304800" rtl="0">
              <a:lnSpc>
                <a:spcPct val="90000"/>
              </a:lnSpc>
              <a:spcBef>
                <a:spcPts val="400"/>
              </a:spcBef>
              <a:spcAft>
                <a:spcPts val="0"/>
              </a:spcAft>
              <a:buClr>
                <a:srgbClr val="FFFFFF"/>
              </a:buClr>
              <a:buSzPts val="1200"/>
              <a:buChar char="■"/>
              <a:defRPr sz="1200">
                <a:solidFill>
                  <a:srgbClr val="FFFFFF"/>
                </a:solidFill>
              </a:defRPr>
            </a:lvl6pPr>
            <a:lvl7pPr marL="3200400" lvl="6" indent="-304800" rtl="0">
              <a:lnSpc>
                <a:spcPct val="90000"/>
              </a:lnSpc>
              <a:spcBef>
                <a:spcPts val="400"/>
              </a:spcBef>
              <a:spcAft>
                <a:spcPts val="0"/>
              </a:spcAft>
              <a:buClr>
                <a:srgbClr val="FFFFFF"/>
              </a:buClr>
              <a:buSzPts val="1200"/>
              <a:buChar char="●"/>
              <a:defRPr sz="1200">
                <a:solidFill>
                  <a:srgbClr val="FFFFFF"/>
                </a:solidFill>
              </a:defRPr>
            </a:lvl7pPr>
            <a:lvl8pPr marL="3657600" lvl="7" indent="-304800" rtl="0">
              <a:lnSpc>
                <a:spcPct val="90000"/>
              </a:lnSpc>
              <a:spcBef>
                <a:spcPts val="400"/>
              </a:spcBef>
              <a:spcAft>
                <a:spcPts val="0"/>
              </a:spcAft>
              <a:buClr>
                <a:srgbClr val="FFFFFF"/>
              </a:buClr>
              <a:buSzPts val="1200"/>
              <a:buChar char="○"/>
              <a:defRPr sz="1200">
                <a:solidFill>
                  <a:srgbClr val="FFFFFF"/>
                </a:solidFill>
              </a:defRPr>
            </a:lvl8pPr>
            <a:lvl9pPr marL="4114800" lvl="8" indent="-304800" rtl="0">
              <a:lnSpc>
                <a:spcPct val="90000"/>
              </a:lnSpc>
              <a:spcBef>
                <a:spcPts val="400"/>
              </a:spcBef>
              <a:spcAft>
                <a:spcPts val="0"/>
              </a:spcAft>
              <a:buClr>
                <a:srgbClr val="FFFFFF"/>
              </a:buClr>
              <a:buSzPts val="1200"/>
              <a:buChar char="■"/>
              <a:defRPr sz="1200">
                <a:solidFill>
                  <a:srgbClr val="FFFFFF"/>
                </a:solidFill>
              </a:defRPr>
            </a:lvl9pPr>
          </a:lstStyle>
          <a:p>
            <a:endParaRPr/>
          </a:p>
        </p:txBody>
      </p:sp>
      <p:sp>
        <p:nvSpPr>
          <p:cNvPr id="282" name="Google Shape;282;p44"/>
          <p:cNvSpPr txBox="1">
            <a:spLocks noGrp="1"/>
          </p:cNvSpPr>
          <p:nvPr>
            <p:ph type="title"/>
          </p:nvPr>
        </p:nvSpPr>
        <p:spPr>
          <a:xfrm>
            <a:off x="628650" y="716594"/>
            <a:ext cx="2953500" cy="3708300"/>
          </a:xfrm>
          <a:prstGeom prst="rect">
            <a:avLst/>
          </a:prstGeom>
          <a:noFill/>
          <a:ln>
            <a:noFill/>
          </a:ln>
        </p:spPr>
        <p:txBody>
          <a:bodyPr spcFirstLastPara="1" wrap="square" lIns="34275" tIns="17125" rIns="34275" bIns="17125" anchor="ctr" anchorCtr="0">
            <a:noAutofit/>
          </a:bodyPr>
          <a:lstStyle>
            <a:lvl1pPr lvl="0" algn="l" rtl="0">
              <a:lnSpc>
                <a:spcPct val="10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283" name="Google Shape;283;p44"/>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Illustration: 3 Icon List">
  <p:cSld name="Illustration: 3 Icon List">
    <p:spTree>
      <p:nvGrpSpPr>
        <p:cNvPr id="1" name="Shape 284"/>
        <p:cNvGrpSpPr/>
        <p:nvPr/>
      </p:nvGrpSpPr>
      <p:grpSpPr>
        <a:xfrm>
          <a:off x="0" y="0"/>
          <a:ext cx="0" cy="0"/>
          <a:chOff x="0" y="0"/>
          <a:chExt cx="0" cy="0"/>
        </a:xfrm>
      </p:grpSpPr>
      <p:sp>
        <p:nvSpPr>
          <p:cNvPr id="285" name="Google Shape;285;p45"/>
          <p:cNvSpPr txBox="1">
            <a:spLocks noGrp="1"/>
          </p:cNvSpPr>
          <p:nvPr>
            <p:ph type="body" idx="1"/>
          </p:nvPr>
        </p:nvSpPr>
        <p:spPr>
          <a:xfrm>
            <a:off x="4718457" y="710194"/>
            <a:ext cx="1902900" cy="3081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50000"/>
              </a:lnSpc>
              <a:spcBef>
                <a:spcPts val="400"/>
              </a:spcBef>
              <a:spcAft>
                <a:spcPts val="0"/>
              </a:spcAft>
              <a:buClr>
                <a:srgbClr val="FFFFFF"/>
              </a:buClr>
              <a:buSzPts val="500"/>
              <a:buChar char="＋"/>
              <a:defRPr>
                <a:solidFill>
                  <a:srgbClr val="FFFFFF"/>
                </a:solidFill>
              </a:defRPr>
            </a:lvl2pPr>
            <a:lvl3pPr marL="1371600" lvl="2" indent="-260350" algn="l" rtl="0">
              <a:lnSpc>
                <a:spcPct val="150000"/>
              </a:lnSpc>
              <a:spcBef>
                <a:spcPts val="400"/>
              </a:spcBef>
              <a:spcAft>
                <a:spcPts val="0"/>
              </a:spcAft>
              <a:buClr>
                <a:srgbClr val="FFFFFF"/>
              </a:buClr>
              <a:buSzPts val="500"/>
              <a:buChar char="＞"/>
              <a:defRPr>
                <a:solidFill>
                  <a:srgbClr val="FFFFFF"/>
                </a:solidFill>
              </a:defRPr>
            </a:lvl3pPr>
            <a:lvl4pPr marL="1828800" lvl="3" indent="-260350" algn="l" rtl="0">
              <a:lnSpc>
                <a:spcPct val="150000"/>
              </a:lnSpc>
              <a:spcBef>
                <a:spcPts val="400"/>
              </a:spcBef>
              <a:spcAft>
                <a:spcPts val="0"/>
              </a:spcAft>
              <a:buClr>
                <a:srgbClr val="FFFFFF"/>
              </a:buClr>
              <a:buSzPts val="500"/>
              <a:buChar char="o"/>
              <a:defRPr>
                <a:solidFill>
                  <a:srgbClr val="FFFFFF"/>
                </a:solidFill>
              </a:defRPr>
            </a:lvl4pPr>
            <a:lvl5pPr marL="2286000" lvl="4" indent="-260350" algn="l" rtl="0">
              <a:lnSpc>
                <a:spcPct val="150000"/>
              </a:lnSpc>
              <a:spcBef>
                <a:spcPts val="400"/>
              </a:spcBef>
              <a:spcAft>
                <a:spcPts val="0"/>
              </a:spcAft>
              <a:buClr>
                <a:srgbClr val="FFFFFF"/>
              </a:buClr>
              <a:buSzPts val="500"/>
              <a:buChar char="＋"/>
              <a:defRPr>
                <a:solidFill>
                  <a:srgbClr val="FFFFFF"/>
                </a:solidFill>
              </a:defRPr>
            </a:lvl5pPr>
            <a:lvl6pPr marL="2743200" lvl="5" indent="-273050" algn="l" rtl="0">
              <a:lnSpc>
                <a:spcPct val="90000"/>
              </a:lnSpc>
              <a:spcBef>
                <a:spcPts val="400"/>
              </a:spcBef>
              <a:spcAft>
                <a:spcPts val="0"/>
              </a:spcAft>
              <a:buClr>
                <a:srgbClr val="FFFFFF"/>
              </a:buClr>
              <a:buSzPts val="700"/>
              <a:buChar char="•"/>
              <a:defRPr>
                <a:solidFill>
                  <a:srgbClr val="FFFFFF"/>
                </a:solidFill>
              </a:defRPr>
            </a:lvl6pPr>
            <a:lvl7pPr marL="3200400" lvl="6" indent="-273050" algn="l" rtl="0">
              <a:lnSpc>
                <a:spcPct val="90000"/>
              </a:lnSpc>
              <a:spcBef>
                <a:spcPts val="400"/>
              </a:spcBef>
              <a:spcAft>
                <a:spcPts val="0"/>
              </a:spcAft>
              <a:buClr>
                <a:srgbClr val="FFFFFF"/>
              </a:buClr>
              <a:buSzPts val="700"/>
              <a:buChar char="•"/>
              <a:defRPr>
                <a:solidFill>
                  <a:srgbClr val="FFFFFF"/>
                </a:solidFill>
              </a:defRPr>
            </a:lvl7pPr>
            <a:lvl8pPr marL="3657600" lvl="7" indent="-273050" algn="l" rtl="0">
              <a:lnSpc>
                <a:spcPct val="90000"/>
              </a:lnSpc>
              <a:spcBef>
                <a:spcPts val="400"/>
              </a:spcBef>
              <a:spcAft>
                <a:spcPts val="0"/>
              </a:spcAft>
              <a:buClr>
                <a:srgbClr val="FFFFFF"/>
              </a:buClr>
              <a:buSzPts val="700"/>
              <a:buChar char="•"/>
              <a:defRPr>
                <a:solidFill>
                  <a:srgbClr val="FFFFFF"/>
                </a:solidFill>
              </a:defRPr>
            </a:lvl8pPr>
            <a:lvl9pPr marL="4114800" lvl="8" indent="-273050" algn="l" rtl="0">
              <a:lnSpc>
                <a:spcPct val="90000"/>
              </a:lnSpc>
              <a:spcBef>
                <a:spcPts val="400"/>
              </a:spcBef>
              <a:spcAft>
                <a:spcPts val="0"/>
              </a:spcAft>
              <a:buClr>
                <a:srgbClr val="FFFFFF"/>
              </a:buClr>
              <a:buSzPts val="700"/>
              <a:buChar char="•"/>
              <a:defRPr>
                <a:solidFill>
                  <a:srgbClr val="FFFFFF"/>
                </a:solidFill>
              </a:defRPr>
            </a:lvl9pPr>
          </a:lstStyle>
          <a:p>
            <a:endParaRPr/>
          </a:p>
        </p:txBody>
      </p:sp>
      <p:sp>
        <p:nvSpPr>
          <p:cNvPr id="286" name="Google Shape;286;p45"/>
          <p:cNvSpPr txBox="1">
            <a:spLocks noGrp="1"/>
          </p:cNvSpPr>
          <p:nvPr>
            <p:ph type="body" idx="2"/>
          </p:nvPr>
        </p:nvSpPr>
        <p:spPr>
          <a:xfrm>
            <a:off x="4718457" y="1129698"/>
            <a:ext cx="3159600" cy="669300"/>
          </a:xfrm>
          <a:prstGeom prst="rect">
            <a:avLst/>
          </a:prstGeom>
          <a:noFill/>
          <a:ln>
            <a:noFill/>
          </a:ln>
        </p:spPr>
        <p:txBody>
          <a:bodyPr spcFirstLastPara="1" wrap="square" lIns="34275" tIns="0" rIns="34275" bIns="17125" anchor="t" anchorCtr="0">
            <a:noAutofit/>
          </a:bodyPr>
          <a:lstStyle>
            <a:lvl1pPr marL="457200" lvl="0" indent="-298450" rtl="0">
              <a:lnSpc>
                <a:spcPct val="150000"/>
              </a:lnSpc>
              <a:spcBef>
                <a:spcPts val="700"/>
              </a:spcBef>
              <a:spcAft>
                <a:spcPts val="0"/>
              </a:spcAft>
              <a:buSzPts val="11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Clr>
                <a:schemeClr val="lt1"/>
              </a:buClr>
              <a:buSzPts val="1000"/>
              <a:buChar char="●"/>
              <a:defRPr sz="1200">
                <a:solidFill>
                  <a:schemeClr val="lt1"/>
                </a:solidFill>
              </a:defRPr>
            </a:lvl4pPr>
            <a:lvl5pPr marL="2286000" lvl="4" indent="-292100" rtl="0">
              <a:lnSpc>
                <a:spcPct val="150000"/>
              </a:lnSpc>
              <a:spcBef>
                <a:spcPts val="400"/>
              </a:spcBef>
              <a:spcAft>
                <a:spcPts val="0"/>
              </a:spcAft>
              <a:buClr>
                <a:schemeClr val="lt1"/>
              </a:buClr>
              <a:buSzPts val="1000"/>
              <a:buChar char="○"/>
              <a:defRPr sz="1200">
                <a:solidFill>
                  <a:schemeClr val="lt1"/>
                </a:solidFill>
              </a:defRPr>
            </a:lvl5pPr>
            <a:lvl6pPr marL="2743200" lvl="5" indent="-304800" rtl="0">
              <a:lnSpc>
                <a:spcPct val="90000"/>
              </a:lnSpc>
              <a:spcBef>
                <a:spcPts val="400"/>
              </a:spcBef>
              <a:spcAft>
                <a:spcPts val="0"/>
              </a:spcAft>
              <a:buClr>
                <a:srgbClr val="FFFFFF"/>
              </a:buClr>
              <a:buSzPts val="1200"/>
              <a:buChar char="■"/>
              <a:defRPr sz="1200">
                <a:solidFill>
                  <a:srgbClr val="FFFFFF"/>
                </a:solidFill>
              </a:defRPr>
            </a:lvl6pPr>
            <a:lvl7pPr marL="3200400" lvl="6" indent="-304800" rtl="0">
              <a:lnSpc>
                <a:spcPct val="90000"/>
              </a:lnSpc>
              <a:spcBef>
                <a:spcPts val="400"/>
              </a:spcBef>
              <a:spcAft>
                <a:spcPts val="0"/>
              </a:spcAft>
              <a:buClr>
                <a:srgbClr val="FFFFFF"/>
              </a:buClr>
              <a:buSzPts val="1200"/>
              <a:buChar char="●"/>
              <a:defRPr sz="1200">
                <a:solidFill>
                  <a:srgbClr val="FFFFFF"/>
                </a:solidFill>
              </a:defRPr>
            </a:lvl7pPr>
            <a:lvl8pPr marL="3657600" lvl="7" indent="-304800" rtl="0">
              <a:lnSpc>
                <a:spcPct val="90000"/>
              </a:lnSpc>
              <a:spcBef>
                <a:spcPts val="400"/>
              </a:spcBef>
              <a:spcAft>
                <a:spcPts val="0"/>
              </a:spcAft>
              <a:buClr>
                <a:srgbClr val="FFFFFF"/>
              </a:buClr>
              <a:buSzPts val="1200"/>
              <a:buChar char="○"/>
              <a:defRPr sz="1200">
                <a:solidFill>
                  <a:srgbClr val="FFFFFF"/>
                </a:solidFill>
              </a:defRPr>
            </a:lvl8pPr>
            <a:lvl9pPr marL="4114800" lvl="8" indent="-304800" rtl="0">
              <a:lnSpc>
                <a:spcPct val="90000"/>
              </a:lnSpc>
              <a:spcBef>
                <a:spcPts val="400"/>
              </a:spcBef>
              <a:spcAft>
                <a:spcPts val="0"/>
              </a:spcAft>
              <a:buClr>
                <a:srgbClr val="FFFFFF"/>
              </a:buClr>
              <a:buSzPts val="1200"/>
              <a:buChar char="■"/>
              <a:defRPr sz="1200">
                <a:solidFill>
                  <a:srgbClr val="FFFFFF"/>
                </a:solidFill>
              </a:defRPr>
            </a:lvl9pPr>
          </a:lstStyle>
          <a:p>
            <a:endParaRPr/>
          </a:p>
        </p:txBody>
      </p:sp>
      <p:sp>
        <p:nvSpPr>
          <p:cNvPr id="287" name="Google Shape;287;p45"/>
          <p:cNvSpPr txBox="1">
            <a:spLocks noGrp="1"/>
          </p:cNvSpPr>
          <p:nvPr>
            <p:ph type="body" idx="3"/>
          </p:nvPr>
        </p:nvSpPr>
        <p:spPr>
          <a:xfrm>
            <a:off x="4718457" y="2039684"/>
            <a:ext cx="1902900" cy="3081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50000"/>
              </a:lnSpc>
              <a:spcBef>
                <a:spcPts val="400"/>
              </a:spcBef>
              <a:spcAft>
                <a:spcPts val="0"/>
              </a:spcAft>
              <a:buClr>
                <a:schemeClr val="lt1"/>
              </a:buClr>
              <a:buSzPts val="500"/>
              <a:buChar char="＋"/>
              <a:defRPr>
                <a:solidFill>
                  <a:schemeClr val="lt1"/>
                </a:solidFill>
              </a:defRPr>
            </a:lvl2pPr>
            <a:lvl3pPr marL="1371600" lvl="2" indent="-260350" algn="l" rtl="0">
              <a:lnSpc>
                <a:spcPct val="150000"/>
              </a:lnSpc>
              <a:spcBef>
                <a:spcPts val="400"/>
              </a:spcBef>
              <a:spcAft>
                <a:spcPts val="0"/>
              </a:spcAft>
              <a:buClr>
                <a:schemeClr val="lt1"/>
              </a:buClr>
              <a:buSzPts val="500"/>
              <a:buChar char="＞"/>
              <a:defRPr>
                <a:solidFill>
                  <a:schemeClr val="lt1"/>
                </a:solidFill>
              </a:defRPr>
            </a:lvl3pPr>
            <a:lvl4pPr marL="1828800" lvl="3" indent="-260350" algn="l" rtl="0">
              <a:lnSpc>
                <a:spcPct val="150000"/>
              </a:lnSpc>
              <a:spcBef>
                <a:spcPts val="400"/>
              </a:spcBef>
              <a:spcAft>
                <a:spcPts val="0"/>
              </a:spcAft>
              <a:buClr>
                <a:schemeClr val="lt1"/>
              </a:buClr>
              <a:buSzPts val="500"/>
              <a:buChar char="o"/>
              <a:defRPr>
                <a:solidFill>
                  <a:schemeClr val="lt1"/>
                </a:solidFill>
              </a:defRPr>
            </a:lvl4pPr>
            <a:lvl5pPr marL="2286000" lvl="4" indent="-260350" algn="l" rtl="0">
              <a:lnSpc>
                <a:spcPct val="150000"/>
              </a:lnSpc>
              <a:spcBef>
                <a:spcPts val="400"/>
              </a:spcBef>
              <a:spcAft>
                <a:spcPts val="0"/>
              </a:spcAft>
              <a:buClr>
                <a:schemeClr val="lt1"/>
              </a:buClr>
              <a:buSzPts val="500"/>
              <a:buChar char="＋"/>
              <a:defRPr>
                <a:solidFill>
                  <a:schemeClr val="lt1"/>
                </a:solidFill>
              </a:defRPr>
            </a:lvl5pPr>
            <a:lvl6pPr marL="2743200" lvl="5" indent="-273050" algn="l" rtl="0">
              <a:lnSpc>
                <a:spcPct val="90000"/>
              </a:lnSpc>
              <a:spcBef>
                <a:spcPts val="400"/>
              </a:spcBef>
              <a:spcAft>
                <a:spcPts val="0"/>
              </a:spcAft>
              <a:buClr>
                <a:schemeClr val="lt1"/>
              </a:buClr>
              <a:buSzPts val="700"/>
              <a:buChar char="•"/>
              <a:defRPr>
                <a:solidFill>
                  <a:schemeClr val="lt1"/>
                </a:solidFill>
              </a:defRPr>
            </a:lvl6pPr>
            <a:lvl7pPr marL="3200400" lvl="6" indent="-273050" algn="l" rtl="0">
              <a:lnSpc>
                <a:spcPct val="90000"/>
              </a:lnSpc>
              <a:spcBef>
                <a:spcPts val="400"/>
              </a:spcBef>
              <a:spcAft>
                <a:spcPts val="0"/>
              </a:spcAft>
              <a:buClr>
                <a:schemeClr val="lt1"/>
              </a:buClr>
              <a:buSzPts val="700"/>
              <a:buChar char="•"/>
              <a:defRPr>
                <a:solidFill>
                  <a:schemeClr val="lt1"/>
                </a:solidFill>
              </a:defRPr>
            </a:lvl7pPr>
            <a:lvl8pPr marL="3657600" lvl="7" indent="-273050" algn="l" rtl="0">
              <a:lnSpc>
                <a:spcPct val="90000"/>
              </a:lnSpc>
              <a:spcBef>
                <a:spcPts val="400"/>
              </a:spcBef>
              <a:spcAft>
                <a:spcPts val="0"/>
              </a:spcAft>
              <a:buClr>
                <a:schemeClr val="lt1"/>
              </a:buClr>
              <a:buSzPts val="700"/>
              <a:buChar char="•"/>
              <a:defRPr>
                <a:solidFill>
                  <a:schemeClr val="lt1"/>
                </a:solidFill>
              </a:defRPr>
            </a:lvl8pPr>
            <a:lvl9pPr marL="4114800" lvl="8" indent="-273050" algn="l"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288" name="Google Shape;288;p45"/>
          <p:cNvSpPr txBox="1">
            <a:spLocks noGrp="1"/>
          </p:cNvSpPr>
          <p:nvPr>
            <p:ph type="body" idx="4"/>
          </p:nvPr>
        </p:nvSpPr>
        <p:spPr>
          <a:xfrm>
            <a:off x="4718457" y="2446390"/>
            <a:ext cx="3159600" cy="669300"/>
          </a:xfrm>
          <a:prstGeom prst="rect">
            <a:avLst/>
          </a:prstGeom>
          <a:noFill/>
          <a:ln>
            <a:noFill/>
          </a:ln>
        </p:spPr>
        <p:txBody>
          <a:bodyPr spcFirstLastPara="1" wrap="square" lIns="34275" tIns="0" rIns="34275" bIns="17125" anchor="t" anchorCtr="0">
            <a:noAutofit/>
          </a:bodyPr>
          <a:lstStyle>
            <a:lvl1pPr marL="457200" lvl="0" indent="-298450" rtl="0">
              <a:lnSpc>
                <a:spcPct val="150000"/>
              </a:lnSpc>
              <a:spcBef>
                <a:spcPts val="700"/>
              </a:spcBef>
              <a:spcAft>
                <a:spcPts val="0"/>
              </a:spcAft>
              <a:buSzPts val="11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Clr>
                <a:schemeClr val="lt1"/>
              </a:buClr>
              <a:buSzPts val="1000"/>
              <a:buChar char="●"/>
              <a:defRPr sz="1200">
                <a:solidFill>
                  <a:schemeClr val="lt1"/>
                </a:solidFill>
              </a:defRPr>
            </a:lvl4pPr>
            <a:lvl5pPr marL="2286000" lvl="4" indent="-292100" rtl="0">
              <a:lnSpc>
                <a:spcPct val="150000"/>
              </a:lnSpc>
              <a:spcBef>
                <a:spcPts val="400"/>
              </a:spcBef>
              <a:spcAft>
                <a:spcPts val="0"/>
              </a:spcAft>
              <a:buClr>
                <a:schemeClr val="lt1"/>
              </a:buClr>
              <a:buSzPts val="1000"/>
              <a:buChar char="○"/>
              <a:defRPr sz="1200">
                <a:solidFill>
                  <a:schemeClr val="lt1"/>
                </a:solidFill>
              </a:defRPr>
            </a:lvl5pPr>
            <a:lvl6pPr marL="2743200" lvl="5" indent="-304800" rtl="0">
              <a:lnSpc>
                <a:spcPct val="90000"/>
              </a:lnSpc>
              <a:spcBef>
                <a:spcPts val="400"/>
              </a:spcBef>
              <a:spcAft>
                <a:spcPts val="0"/>
              </a:spcAft>
              <a:buClr>
                <a:srgbClr val="FFFFFF"/>
              </a:buClr>
              <a:buSzPts val="1200"/>
              <a:buChar char="■"/>
              <a:defRPr sz="1200">
                <a:solidFill>
                  <a:srgbClr val="FFFFFF"/>
                </a:solidFill>
              </a:defRPr>
            </a:lvl6pPr>
            <a:lvl7pPr marL="3200400" lvl="6" indent="-304800" rtl="0">
              <a:lnSpc>
                <a:spcPct val="90000"/>
              </a:lnSpc>
              <a:spcBef>
                <a:spcPts val="400"/>
              </a:spcBef>
              <a:spcAft>
                <a:spcPts val="0"/>
              </a:spcAft>
              <a:buClr>
                <a:srgbClr val="FFFFFF"/>
              </a:buClr>
              <a:buSzPts val="1200"/>
              <a:buChar char="●"/>
              <a:defRPr sz="1200">
                <a:solidFill>
                  <a:srgbClr val="FFFFFF"/>
                </a:solidFill>
              </a:defRPr>
            </a:lvl7pPr>
            <a:lvl8pPr marL="3657600" lvl="7" indent="-304800" rtl="0">
              <a:lnSpc>
                <a:spcPct val="90000"/>
              </a:lnSpc>
              <a:spcBef>
                <a:spcPts val="400"/>
              </a:spcBef>
              <a:spcAft>
                <a:spcPts val="0"/>
              </a:spcAft>
              <a:buClr>
                <a:srgbClr val="FFFFFF"/>
              </a:buClr>
              <a:buSzPts val="1200"/>
              <a:buChar char="○"/>
              <a:defRPr sz="1200">
                <a:solidFill>
                  <a:srgbClr val="FFFFFF"/>
                </a:solidFill>
              </a:defRPr>
            </a:lvl8pPr>
            <a:lvl9pPr marL="4114800" lvl="8" indent="-304800" rtl="0">
              <a:lnSpc>
                <a:spcPct val="90000"/>
              </a:lnSpc>
              <a:spcBef>
                <a:spcPts val="400"/>
              </a:spcBef>
              <a:spcAft>
                <a:spcPts val="0"/>
              </a:spcAft>
              <a:buClr>
                <a:srgbClr val="FFFFFF"/>
              </a:buClr>
              <a:buSzPts val="1200"/>
              <a:buChar char="■"/>
              <a:defRPr sz="1200">
                <a:solidFill>
                  <a:srgbClr val="FFFFFF"/>
                </a:solidFill>
              </a:defRPr>
            </a:lvl9pPr>
          </a:lstStyle>
          <a:p>
            <a:endParaRPr/>
          </a:p>
        </p:txBody>
      </p:sp>
      <p:sp>
        <p:nvSpPr>
          <p:cNvPr id="289" name="Google Shape;289;p45"/>
          <p:cNvSpPr txBox="1">
            <a:spLocks noGrp="1"/>
          </p:cNvSpPr>
          <p:nvPr>
            <p:ph type="title"/>
          </p:nvPr>
        </p:nvSpPr>
        <p:spPr>
          <a:xfrm>
            <a:off x="628650" y="716594"/>
            <a:ext cx="2953500" cy="3708300"/>
          </a:xfrm>
          <a:prstGeom prst="rect">
            <a:avLst/>
          </a:prstGeom>
          <a:noFill/>
          <a:ln>
            <a:noFill/>
          </a:ln>
        </p:spPr>
        <p:txBody>
          <a:bodyPr spcFirstLastPara="1" wrap="square" lIns="34275" tIns="17125" rIns="34275" bIns="17125" anchor="ctr" anchorCtr="0">
            <a:noAutofit/>
          </a:bodyPr>
          <a:lstStyle>
            <a:lvl1pPr lvl="0" algn="l" rtl="0">
              <a:lnSpc>
                <a:spcPct val="10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290" name="Google Shape;290;p45"/>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291" name="Google Shape;291;p45"/>
          <p:cNvSpPr txBox="1">
            <a:spLocks noGrp="1"/>
          </p:cNvSpPr>
          <p:nvPr>
            <p:ph type="body" idx="5"/>
          </p:nvPr>
        </p:nvSpPr>
        <p:spPr>
          <a:xfrm>
            <a:off x="4718457" y="3376764"/>
            <a:ext cx="1902900" cy="3081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50000"/>
              </a:lnSpc>
              <a:spcBef>
                <a:spcPts val="400"/>
              </a:spcBef>
              <a:spcAft>
                <a:spcPts val="0"/>
              </a:spcAft>
              <a:buClr>
                <a:schemeClr val="lt1"/>
              </a:buClr>
              <a:buSzPts val="500"/>
              <a:buChar char="＋"/>
              <a:defRPr>
                <a:solidFill>
                  <a:schemeClr val="lt1"/>
                </a:solidFill>
              </a:defRPr>
            </a:lvl2pPr>
            <a:lvl3pPr marL="1371600" lvl="2" indent="-260350" algn="l" rtl="0">
              <a:lnSpc>
                <a:spcPct val="150000"/>
              </a:lnSpc>
              <a:spcBef>
                <a:spcPts val="400"/>
              </a:spcBef>
              <a:spcAft>
                <a:spcPts val="0"/>
              </a:spcAft>
              <a:buClr>
                <a:schemeClr val="lt1"/>
              </a:buClr>
              <a:buSzPts val="500"/>
              <a:buChar char="＞"/>
              <a:defRPr>
                <a:solidFill>
                  <a:schemeClr val="lt1"/>
                </a:solidFill>
              </a:defRPr>
            </a:lvl3pPr>
            <a:lvl4pPr marL="1828800" lvl="3" indent="-260350" algn="l" rtl="0">
              <a:lnSpc>
                <a:spcPct val="150000"/>
              </a:lnSpc>
              <a:spcBef>
                <a:spcPts val="400"/>
              </a:spcBef>
              <a:spcAft>
                <a:spcPts val="0"/>
              </a:spcAft>
              <a:buClr>
                <a:schemeClr val="lt1"/>
              </a:buClr>
              <a:buSzPts val="500"/>
              <a:buChar char="o"/>
              <a:defRPr>
                <a:solidFill>
                  <a:schemeClr val="lt1"/>
                </a:solidFill>
              </a:defRPr>
            </a:lvl4pPr>
            <a:lvl5pPr marL="2286000" lvl="4" indent="-260350" algn="l" rtl="0">
              <a:lnSpc>
                <a:spcPct val="150000"/>
              </a:lnSpc>
              <a:spcBef>
                <a:spcPts val="400"/>
              </a:spcBef>
              <a:spcAft>
                <a:spcPts val="0"/>
              </a:spcAft>
              <a:buClr>
                <a:schemeClr val="lt1"/>
              </a:buClr>
              <a:buSzPts val="500"/>
              <a:buChar char="＋"/>
              <a:defRPr>
                <a:solidFill>
                  <a:schemeClr val="lt1"/>
                </a:solidFill>
              </a:defRPr>
            </a:lvl5pPr>
            <a:lvl6pPr marL="2743200" lvl="5" indent="-273050" algn="l" rtl="0">
              <a:lnSpc>
                <a:spcPct val="90000"/>
              </a:lnSpc>
              <a:spcBef>
                <a:spcPts val="400"/>
              </a:spcBef>
              <a:spcAft>
                <a:spcPts val="0"/>
              </a:spcAft>
              <a:buClr>
                <a:schemeClr val="lt1"/>
              </a:buClr>
              <a:buSzPts val="700"/>
              <a:buChar char="•"/>
              <a:defRPr>
                <a:solidFill>
                  <a:schemeClr val="lt1"/>
                </a:solidFill>
              </a:defRPr>
            </a:lvl6pPr>
            <a:lvl7pPr marL="3200400" lvl="6" indent="-273050" algn="l" rtl="0">
              <a:lnSpc>
                <a:spcPct val="90000"/>
              </a:lnSpc>
              <a:spcBef>
                <a:spcPts val="400"/>
              </a:spcBef>
              <a:spcAft>
                <a:spcPts val="0"/>
              </a:spcAft>
              <a:buClr>
                <a:schemeClr val="lt1"/>
              </a:buClr>
              <a:buSzPts val="700"/>
              <a:buChar char="•"/>
              <a:defRPr>
                <a:solidFill>
                  <a:schemeClr val="lt1"/>
                </a:solidFill>
              </a:defRPr>
            </a:lvl7pPr>
            <a:lvl8pPr marL="3657600" lvl="7" indent="-273050" algn="l" rtl="0">
              <a:lnSpc>
                <a:spcPct val="90000"/>
              </a:lnSpc>
              <a:spcBef>
                <a:spcPts val="400"/>
              </a:spcBef>
              <a:spcAft>
                <a:spcPts val="0"/>
              </a:spcAft>
              <a:buClr>
                <a:schemeClr val="lt1"/>
              </a:buClr>
              <a:buSzPts val="700"/>
              <a:buChar char="•"/>
              <a:defRPr>
                <a:solidFill>
                  <a:schemeClr val="lt1"/>
                </a:solidFill>
              </a:defRPr>
            </a:lvl8pPr>
            <a:lvl9pPr marL="4114800" lvl="8" indent="-273050" algn="l"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292" name="Google Shape;292;p45"/>
          <p:cNvSpPr txBox="1">
            <a:spLocks noGrp="1"/>
          </p:cNvSpPr>
          <p:nvPr>
            <p:ph type="body" idx="6"/>
          </p:nvPr>
        </p:nvSpPr>
        <p:spPr>
          <a:xfrm>
            <a:off x="4718457" y="3783470"/>
            <a:ext cx="3159600" cy="669300"/>
          </a:xfrm>
          <a:prstGeom prst="rect">
            <a:avLst/>
          </a:prstGeom>
          <a:noFill/>
          <a:ln>
            <a:noFill/>
          </a:ln>
        </p:spPr>
        <p:txBody>
          <a:bodyPr spcFirstLastPara="1" wrap="square" lIns="34275" tIns="0" rIns="34275" bIns="17125" anchor="t" anchorCtr="0">
            <a:noAutofit/>
          </a:bodyPr>
          <a:lstStyle>
            <a:lvl1pPr marL="457200" lvl="0" indent="-298450" rtl="0">
              <a:lnSpc>
                <a:spcPct val="150000"/>
              </a:lnSpc>
              <a:spcBef>
                <a:spcPts val="700"/>
              </a:spcBef>
              <a:spcAft>
                <a:spcPts val="0"/>
              </a:spcAft>
              <a:buSzPts val="11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Clr>
                <a:schemeClr val="lt1"/>
              </a:buClr>
              <a:buSzPts val="1000"/>
              <a:buChar char="●"/>
              <a:defRPr sz="1200">
                <a:solidFill>
                  <a:schemeClr val="lt1"/>
                </a:solidFill>
              </a:defRPr>
            </a:lvl4pPr>
            <a:lvl5pPr marL="2286000" lvl="4" indent="-292100" rtl="0">
              <a:lnSpc>
                <a:spcPct val="150000"/>
              </a:lnSpc>
              <a:spcBef>
                <a:spcPts val="400"/>
              </a:spcBef>
              <a:spcAft>
                <a:spcPts val="0"/>
              </a:spcAft>
              <a:buClr>
                <a:schemeClr val="lt1"/>
              </a:buClr>
              <a:buSzPts val="1000"/>
              <a:buChar char="○"/>
              <a:defRPr sz="1200">
                <a:solidFill>
                  <a:schemeClr val="lt1"/>
                </a:solidFill>
              </a:defRPr>
            </a:lvl5pPr>
            <a:lvl6pPr marL="2743200" lvl="5" indent="-304800" rtl="0">
              <a:lnSpc>
                <a:spcPct val="90000"/>
              </a:lnSpc>
              <a:spcBef>
                <a:spcPts val="400"/>
              </a:spcBef>
              <a:spcAft>
                <a:spcPts val="0"/>
              </a:spcAft>
              <a:buClr>
                <a:srgbClr val="FFFFFF"/>
              </a:buClr>
              <a:buSzPts val="1200"/>
              <a:buChar char="■"/>
              <a:defRPr sz="1200">
                <a:solidFill>
                  <a:srgbClr val="FFFFFF"/>
                </a:solidFill>
              </a:defRPr>
            </a:lvl6pPr>
            <a:lvl7pPr marL="3200400" lvl="6" indent="-304800" rtl="0">
              <a:lnSpc>
                <a:spcPct val="90000"/>
              </a:lnSpc>
              <a:spcBef>
                <a:spcPts val="400"/>
              </a:spcBef>
              <a:spcAft>
                <a:spcPts val="0"/>
              </a:spcAft>
              <a:buClr>
                <a:srgbClr val="FFFFFF"/>
              </a:buClr>
              <a:buSzPts val="1200"/>
              <a:buChar char="●"/>
              <a:defRPr sz="1200">
                <a:solidFill>
                  <a:srgbClr val="FFFFFF"/>
                </a:solidFill>
              </a:defRPr>
            </a:lvl7pPr>
            <a:lvl8pPr marL="3657600" lvl="7" indent="-304800" rtl="0">
              <a:lnSpc>
                <a:spcPct val="90000"/>
              </a:lnSpc>
              <a:spcBef>
                <a:spcPts val="400"/>
              </a:spcBef>
              <a:spcAft>
                <a:spcPts val="0"/>
              </a:spcAft>
              <a:buClr>
                <a:srgbClr val="FFFFFF"/>
              </a:buClr>
              <a:buSzPts val="1200"/>
              <a:buChar char="○"/>
              <a:defRPr sz="1200">
                <a:solidFill>
                  <a:srgbClr val="FFFFFF"/>
                </a:solidFill>
              </a:defRPr>
            </a:lvl8pPr>
            <a:lvl9pPr marL="4114800" lvl="8" indent="-304800" rtl="0">
              <a:lnSpc>
                <a:spcPct val="90000"/>
              </a:lnSpc>
              <a:spcBef>
                <a:spcPts val="400"/>
              </a:spcBef>
              <a:spcAft>
                <a:spcPts val="0"/>
              </a:spcAft>
              <a:buClr>
                <a:srgbClr val="FFFFFF"/>
              </a:buClr>
              <a:buSzPts val="1200"/>
              <a:buChar char="■"/>
              <a:defRPr sz="1200">
                <a:solidFill>
                  <a:srgbClr val="FFFFFF"/>
                </a:solidFill>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Illustration: 4 Icon List">
  <p:cSld name="Illustration: 4 Icon List">
    <p:spTree>
      <p:nvGrpSpPr>
        <p:cNvPr id="1" name="Shape 293"/>
        <p:cNvGrpSpPr/>
        <p:nvPr/>
      </p:nvGrpSpPr>
      <p:grpSpPr>
        <a:xfrm>
          <a:off x="0" y="0"/>
          <a:ext cx="0" cy="0"/>
          <a:chOff x="0" y="0"/>
          <a:chExt cx="0" cy="0"/>
        </a:xfrm>
      </p:grpSpPr>
      <p:sp>
        <p:nvSpPr>
          <p:cNvPr id="294" name="Google Shape;294;p46"/>
          <p:cNvSpPr txBox="1">
            <a:spLocks noGrp="1"/>
          </p:cNvSpPr>
          <p:nvPr>
            <p:ph type="body" idx="1"/>
          </p:nvPr>
        </p:nvSpPr>
        <p:spPr>
          <a:xfrm>
            <a:off x="5113826" y="1736231"/>
            <a:ext cx="2208300" cy="3081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50000"/>
              </a:lnSpc>
              <a:spcBef>
                <a:spcPts val="400"/>
              </a:spcBef>
              <a:spcAft>
                <a:spcPts val="0"/>
              </a:spcAft>
              <a:buClr>
                <a:srgbClr val="FFFFFF"/>
              </a:buClr>
              <a:buSzPts val="500"/>
              <a:buChar char="＋"/>
              <a:defRPr>
                <a:solidFill>
                  <a:srgbClr val="FFFFFF"/>
                </a:solidFill>
              </a:defRPr>
            </a:lvl2pPr>
            <a:lvl3pPr marL="1371600" lvl="2" indent="-260350" algn="l" rtl="0">
              <a:lnSpc>
                <a:spcPct val="150000"/>
              </a:lnSpc>
              <a:spcBef>
                <a:spcPts val="400"/>
              </a:spcBef>
              <a:spcAft>
                <a:spcPts val="0"/>
              </a:spcAft>
              <a:buClr>
                <a:srgbClr val="FFFFFF"/>
              </a:buClr>
              <a:buSzPts val="500"/>
              <a:buChar char="＞"/>
              <a:defRPr>
                <a:solidFill>
                  <a:srgbClr val="FFFFFF"/>
                </a:solidFill>
              </a:defRPr>
            </a:lvl3pPr>
            <a:lvl4pPr marL="1828800" lvl="3" indent="-260350" algn="l" rtl="0">
              <a:lnSpc>
                <a:spcPct val="150000"/>
              </a:lnSpc>
              <a:spcBef>
                <a:spcPts val="400"/>
              </a:spcBef>
              <a:spcAft>
                <a:spcPts val="0"/>
              </a:spcAft>
              <a:buClr>
                <a:srgbClr val="FFFFFF"/>
              </a:buClr>
              <a:buSzPts val="500"/>
              <a:buChar char="o"/>
              <a:defRPr>
                <a:solidFill>
                  <a:srgbClr val="FFFFFF"/>
                </a:solidFill>
              </a:defRPr>
            </a:lvl4pPr>
            <a:lvl5pPr marL="2286000" lvl="4" indent="-260350" algn="l" rtl="0">
              <a:lnSpc>
                <a:spcPct val="150000"/>
              </a:lnSpc>
              <a:spcBef>
                <a:spcPts val="400"/>
              </a:spcBef>
              <a:spcAft>
                <a:spcPts val="0"/>
              </a:spcAft>
              <a:buClr>
                <a:srgbClr val="FFFFFF"/>
              </a:buClr>
              <a:buSzPts val="500"/>
              <a:buChar char="＋"/>
              <a:defRPr>
                <a:solidFill>
                  <a:srgbClr val="FFFFFF"/>
                </a:solidFill>
              </a:defRPr>
            </a:lvl5pPr>
            <a:lvl6pPr marL="2743200" lvl="5" indent="-273050" algn="l" rtl="0">
              <a:lnSpc>
                <a:spcPct val="90000"/>
              </a:lnSpc>
              <a:spcBef>
                <a:spcPts val="400"/>
              </a:spcBef>
              <a:spcAft>
                <a:spcPts val="0"/>
              </a:spcAft>
              <a:buClr>
                <a:srgbClr val="FFFFFF"/>
              </a:buClr>
              <a:buSzPts val="700"/>
              <a:buChar char="•"/>
              <a:defRPr>
                <a:solidFill>
                  <a:srgbClr val="FFFFFF"/>
                </a:solidFill>
              </a:defRPr>
            </a:lvl6pPr>
            <a:lvl7pPr marL="3200400" lvl="6" indent="-273050" algn="l" rtl="0">
              <a:lnSpc>
                <a:spcPct val="90000"/>
              </a:lnSpc>
              <a:spcBef>
                <a:spcPts val="400"/>
              </a:spcBef>
              <a:spcAft>
                <a:spcPts val="0"/>
              </a:spcAft>
              <a:buClr>
                <a:srgbClr val="FFFFFF"/>
              </a:buClr>
              <a:buSzPts val="700"/>
              <a:buChar char="•"/>
              <a:defRPr>
                <a:solidFill>
                  <a:srgbClr val="FFFFFF"/>
                </a:solidFill>
              </a:defRPr>
            </a:lvl7pPr>
            <a:lvl8pPr marL="3657600" lvl="7" indent="-273050" algn="l" rtl="0">
              <a:lnSpc>
                <a:spcPct val="90000"/>
              </a:lnSpc>
              <a:spcBef>
                <a:spcPts val="400"/>
              </a:spcBef>
              <a:spcAft>
                <a:spcPts val="0"/>
              </a:spcAft>
              <a:buClr>
                <a:srgbClr val="FFFFFF"/>
              </a:buClr>
              <a:buSzPts val="700"/>
              <a:buChar char="•"/>
              <a:defRPr>
                <a:solidFill>
                  <a:srgbClr val="FFFFFF"/>
                </a:solidFill>
              </a:defRPr>
            </a:lvl8pPr>
            <a:lvl9pPr marL="4114800" lvl="8" indent="-273050" algn="l" rtl="0">
              <a:lnSpc>
                <a:spcPct val="90000"/>
              </a:lnSpc>
              <a:spcBef>
                <a:spcPts val="400"/>
              </a:spcBef>
              <a:spcAft>
                <a:spcPts val="0"/>
              </a:spcAft>
              <a:buClr>
                <a:srgbClr val="FFFFFF"/>
              </a:buClr>
              <a:buSzPts val="700"/>
              <a:buChar char="•"/>
              <a:defRPr>
                <a:solidFill>
                  <a:srgbClr val="FFFFFF"/>
                </a:solidFill>
              </a:defRPr>
            </a:lvl9pPr>
          </a:lstStyle>
          <a:p>
            <a:endParaRPr/>
          </a:p>
        </p:txBody>
      </p:sp>
      <p:sp>
        <p:nvSpPr>
          <p:cNvPr id="295" name="Google Shape;295;p46"/>
          <p:cNvSpPr txBox="1">
            <a:spLocks noGrp="1"/>
          </p:cNvSpPr>
          <p:nvPr>
            <p:ph type="body" idx="2"/>
          </p:nvPr>
        </p:nvSpPr>
        <p:spPr>
          <a:xfrm>
            <a:off x="5113826" y="2155734"/>
            <a:ext cx="2208300" cy="614100"/>
          </a:xfrm>
          <a:prstGeom prst="rect">
            <a:avLst/>
          </a:prstGeom>
          <a:noFill/>
          <a:ln>
            <a:noFill/>
          </a:ln>
        </p:spPr>
        <p:txBody>
          <a:bodyPr spcFirstLastPara="1" wrap="square" lIns="34275" tIns="0" rIns="34275" bIns="17125" anchor="t" anchorCtr="0">
            <a:noAutofit/>
          </a:bodyPr>
          <a:lstStyle>
            <a:lvl1pPr marL="457200" lvl="0" indent="-298450" rtl="0">
              <a:lnSpc>
                <a:spcPct val="150000"/>
              </a:lnSpc>
              <a:spcBef>
                <a:spcPts val="700"/>
              </a:spcBef>
              <a:spcAft>
                <a:spcPts val="0"/>
              </a:spcAft>
              <a:buSzPts val="11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Clr>
                <a:schemeClr val="lt1"/>
              </a:buClr>
              <a:buSzPts val="1000"/>
              <a:buChar char="●"/>
              <a:defRPr sz="1200">
                <a:solidFill>
                  <a:schemeClr val="lt1"/>
                </a:solidFill>
              </a:defRPr>
            </a:lvl4pPr>
            <a:lvl5pPr marL="2286000" lvl="4" indent="-292100" rtl="0">
              <a:lnSpc>
                <a:spcPct val="150000"/>
              </a:lnSpc>
              <a:spcBef>
                <a:spcPts val="400"/>
              </a:spcBef>
              <a:spcAft>
                <a:spcPts val="0"/>
              </a:spcAft>
              <a:buClr>
                <a:schemeClr val="lt1"/>
              </a:buClr>
              <a:buSzPts val="1000"/>
              <a:buChar char="○"/>
              <a:defRPr sz="1200">
                <a:solidFill>
                  <a:schemeClr val="lt1"/>
                </a:solidFill>
              </a:defRPr>
            </a:lvl5pPr>
            <a:lvl6pPr marL="2743200" lvl="5" indent="-304800" rtl="0">
              <a:lnSpc>
                <a:spcPct val="90000"/>
              </a:lnSpc>
              <a:spcBef>
                <a:spcPts val="400"/>
              </a:spcBef>
              <a:spcAft>
                <a:spcPts val="0"/>
              </a:spcAft>
              <a:buClr>
                <a:srgbClr val="FFFFFF"/>
              </a:buClr>
              <a:buSzPts val="1200"/>
              <a:buChar char="■"/>
              <a:defRPr sz="1200">
                <a:solidFill>
                  <a:srgbClr val="FFFFFF"/>
                </a:solidFill>
              </a:defRPr>
            </a:lvl6pPr>
            <a:lvl7pPr marL="3200400" lvl="6" indent="-304800" rtl="0">
              <a:lnSpc>
                <a:spcPct val="90000"/>
              </a:lnSpc>
              <a:spcBef>
                <a:spcPts val="400"/>
              </a:spcBef>
              <a:spcAft>
                <a:spcPts val="0"/>
              </a:spcAft>
              <a:buClr>
                <a:srgbClr val="FFFFFF"/>
              </a:buClr>
              <a:buSzPts val="1200"/>
              <a:buChar char="●"/>
              <a:defRPr sz="1200">
                <a:solidFill>
                  <a:srgbClr val="FFFFFF"/>
                </a:solidFill>
              </a:defRPr>
            </a:lvl7pPr>
            <a:lvl8pPr marL="3657600" lvl="7" indent="-304800" rtl="0">
              <a:lnSpc>
                <a:spcPct val="90000"/>
              </a:lnSpc>
              <a:spcBef>
                <a:spcPts val="400"/>
              </a:spcBef>
              <a:spcAft>
                <a:spcPts val="0"/>
              </a:spcAft>
              <a:buClr>
                <a:srgbClr val="FFFFFF"/>
              </a:buClr>
              <a:buSzPts val="1200"/>
              <a:buChar char="○"/>
              <a:defRPr sz="1200">
                <a:solidFill>
                  <a:srgbClr val="FFFFFF"/>
                </a:solidFill>
              </a:defRPr>
            </a:lvl8pPr>
            <a:lvl9pPr marL="4114800" lvl="8" indent="-304800" rtl="0">
              <a:lnSpc>
                <a:spcPct val="90000"/>
              </a:lnSpc>
              <a:spcBef>
                <a:spcPts val="400"/>
              </a:spcBef>
              <a:spcAft>
                <a:spcPts val="0"/>
              </a:spcAft>
              <a:buClr>
                <a:srgbClr val="FFFFFF"/>
              </a:buClr>
              <a:buSzPts val="1200"/>
              <a:buChar char="■"/>
              <a:defRPr sz="1200">
                <a:solidFill>
                  <a:srgbClr val="FFFFFF"/>
                </a:solidFill>
              </a:defRPr>
            </a:lvl9pPr>
          </a:lstStyle>
          <a:p>
            <a:endParaRPr/>
          </a:p>
        </p:txBody>
      </p:sp>
      <p:sp>
        <p:nvSpPr>
          <p:cNvPr id="296" name="Google Shape;296;p46"/>
          <p:cNvSpPr txBox="1">
            <a:spLocks noGrp="1"/>
          </p:cNvSpPr>
          <p:nvPr>
            <p:ph type="body" idx="3"/>
          </p:nvPr>
        </p:nvSpPr>
        <p:spPr>
          <a:xfrm>
            <a:off x="5113826" y="3075908"/>
            <a:ext cx="2208300" cy="3081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50000"/>
              </a:lnSpc>
              <a:spcBef>
                <a:spcPts val="400"/>
              </a:spcBef>
              <a:spcAft>
                <a:spcPts val="0"/>
              </a:spcAft>
              <a:buClr>
                <a:srgbClr val="FFFFFF"/>
              </a:buClr>
              <a:buSzPts val="500"/>
              <a:buChar char="＋"/>
              <a:defRPr>
                <a:solidFill>
                  <a:srgbClr val="FFFFFF"/>
                </a:solidFill>
              </a:defRPr>
            </a:lvl2pPr>
            <a:lvl3pPr marL="1371600" lvl="2" indent="-260350" algn="l" rtl="0">
              <a:lnSpc>
                <a:spcPct val="150000"/>
              </a:lnSpc>
              <a:spcBef>
                <a:spcPts val="400"/>
              </a:spcBef>
              <a:spcAft>
                <a:spcPts val="0"/>
              </a:spcAft>
              <a:buClr>
                <a:srgbClr val="FFFFFF"/>
              </a:buClr>
              <a:buSzPts val="500"/>
              <a:buChar char="＞"/>
              <a:defRPr>
                <a:solidFill>
                  <a:srgbClr val="FFFFFF"/>
                </a:solidFill>
              </a:defRPr>
            </a:lvl3pPr>
            <a:lvl4pPr marL="1828800" lvl="3" indent="-260350" algn="l" rtl="0">
              <a:lnSpc>
                <a:spcPct val="150000"/>
              </a:lnSpc>
              <a:spcBef>
                <a:spcPts val="400"/>
              </a:spcBef>
              <a:spcAft>
                <a:spcPts val="0"/>
              </a:spcAft>
              <a:buClr>
                <a:srgbClr val="FFFFFF"/>
              </a:buClr>
              <a:buSzPts val="500"/>
              <a:buChar char="o"/>
              <a:defRPr>
                <a:solidFill>
                  <a:srgbClr val="FFFFFF"/>
                </a:solidFill>
              </a:defRPr>
            </a:lvl4pPr>
            <a:lvl5pPr marL="2286000" lvl="4" indent="-260350" algn="l" rtl="0">
              <a:lnSpc>
                <a:spcPct val="150000"/>
              </a:lnSpc>
              <a:spcBef>
                <a:spcPts val="400"/>
              </a:spcBef>
              <a:spcAft>
                <a:spcPts val="0"/>
              </a:spcAft>
              <a:buClr>
                <a:srgbClr val="FFFFFF"/>
              </a:buClr>
              <a:buSzPts val="500"/>
              <a:buChar char="＋"/>
              <a:defRPr>
                <a:solidFill>
                  <a:srgbClr val="FFFFFF"/>
                </a:solidFill>
              </a:defRPr>
            </a:lvl5pPr>
            <a:lvl6pPr marL="2743200" lvl="5" indent="-273050" algn="l" rtl="0">
              <a:lnSpc>
                <a:spcPct val="90000"/>
              </a:lnSpc>
              <a:spcBef>
                <a:spcPts val="400"/>
              </a:spcBef>
              <a:spcAft>
                <a:spcPts val="0"/>
              </a:spcAft>
              <a:buClr>
                <a:srgbClr val="FFFFFF"/>
              </a:buClr>
              <a:buSzPts val="700"/>
              <a:buChar char="•"/>
              <a:defRPr>
                <a:solidFill>
                  <a:srgbClr val="FFFFFF"/>
                </a:solidFill>
              </a:defRPr>
            </a:lvl6pPr>
            <a:lvl7pPr marL="3200400" lvl="6" indent="-273050" algn="l" rtl="0">
              <a:lnSpc>
                <a:spcPct val="90000"/>
              </a:lnSpc>
              <a:spcBef>
                <a:spcPts val="400"/>
              </a:spcBef>
              <a:spcAft>
                <a:spcPts val="0"/>
              </a:spcAft>
              <a:buClr>
                <a:srgbClr val="FFFFFF"/>
              </a:buClr>
              <a:buSzPts val="700"/>
              <a:buChar char="•"/>
              <a:defRPr>
                <a:solidFill>
                  <a:srgbClr val="FFFFFF"/>
                </a:solidFill>
              </a:defRPr>
            </a:lvl7pPr>
            <a:lvl8pPr marL="3657600" lvl="7" indent="-273050" algn="l" rtl="0">
              <a:lnSpc>
                <a:spcPct val="90000"/>
              </a:lnSpc>
              <a:spcBef>
                <a:spcPts val="400"/>
              </a:spcBef>
              <a:spcAft>
                <a:spcPts val="0"/>
              </a:spcAft>
              <a:buClr>
                <a:srgbClr val="FFFFFF"/>
              </a:buClr>
              <a:buSzPts val="700"/>
              <a:buChar char="•"/>
              <a:defRPr>
                <a:solidFill>
                  <a:srgbClr val="FFFFFF"/>
                </a:solidFill>
              </a:defRPr>
            </a:lvl8pPr>
            <a:lvl9pPr marL="4114800" lvl="8" indent="-273050" algn="l" rtl="0">
              <a:lnSpc>
                <a:spcPct val="90000"/>
              </a:lnSpc>
              <a:spcBef>
                <a:spcPts val="400"/>
              </a:spcBef>
              <a:spcAft>
                <a:spcPts val="0"/>
              </a:spcAft>
              <a:buClr>
                <a:srgbClr val="FFFFFF"/>
              </a:buClr>
              <a:buSzPts val="700"/>
              <a:buChar char="•"/>
              <a:defRPr>
                <a:solidFill>
                  <a:srgbClr val="FFFFFF"/>
                </a:solidFill>
              </a:defRPr>
            </a:lvl9pPr>
          </a:lstStyle>
          <a:p>
            <a:endParaRPr/>
          </a:p>
        </p:txBody>
      </p:sp>
      <p:sp>
        <p:nvSpPr>
          <p:cNvPr id="297" name="Google Shape;297;p46"/>
          <p:cNvSpPr txBox="1">
            <a:spLocks noGrp="1"/>
          </p:cNvSpPr>
          <p:nvPr>
            <p:ph type="body" idx="4"/>
          </p:nvPr>
        </p:nvSpPr>
        <p:spPr>
          <a:xfrm>
            <a:off x="5113826" y="3495411"/>
            <a:ext cx="2208300" cy="614100"/>
          </a:xfrm>
          <a:prstGeom prst="rect">
            <a:avLst/>
          </a:prstGeom>
          <a:noFill/>
          <a:ln>
            <a:noFill/>
          </a:ln>
        </p:spPr>
        <p:txBody>
          <a:bodyPr spcFirstLastPara="1" wrap="square" lIns="34275" tIns="0" rIns="34275" bIns="17125" anchor="t" anchorCtr="0">
            <a:noAutofit/>
          </a:bodyPr>
          <a:lstStyle>
            <a:lvl1pPr marL="457200" lvl="0" indent="-298450" rtl="0">
              <a:lnSpc>
                <a:spcPct val="150000"/>
              </a:lnSpc>
              <a:spcBef>
                <a:spcPts val="700"/>
              </a:spcBef>
              <a:spcAft>
                <a:spcPts val="0"/>
              </a:spcAft>
              <a:buSzPts val="11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Clr>
                <a:schemeClr val="lt1"/>
              </a:buClr>
              <a:buSzPts val="1000"/>
              <a:buChar char="●"/>
              <a:defRPr sz="1200">
                <a:solidFill>
                  <a:schemeClr val="lt1"/>
                </a:solidFill>
              </a:defRPr>
            </a:lvl4pPr>
            <a:lvl5pPr marL="2286000" lvl="4" indent="-292100" rtl="0">
              <a:lnSpc>
                <a:spcPct val="150000"/>
              </a:lnSpc>
              <a:spcBef>
                <a:spcPts val="400"/>
              </a:spcBef>
              <a:spcAft>
                <a:spcPts val="0"/>
              </a:spcAft>
              <a:buClr>
                <a:schemeClr val="lt1"/>
              </a:buClr>
              <a:buSzPts val="1000"/>
              <a:buChar char="○"/>
              <a:defRPr sz="1200">
                <a:solidFill>
                  <a:schemeClr val="lt1"/>
                </a:solidFill>
              </a:defRPr>
            </a:lvl5pPr>
            <a:lvl6pPr marL="2743200" lvl="5" indent="-304800" rtl="0">
              <a:lnSpc>
                <a:spcPct val="90000"/>
              </a:lnSpc>
              <a:spcBef>
                <a:spcPts val="400"/>
              </a:spcBef>
              <a:spcAft>
                <a:spcPts val="0"/>
              </a:spcAft>
              <a:buClr>
                <a:srgbClr val="FFFFFF"/>
              </a:buClr>
              <a:buSzPts val="1200"/>
              <a:buChar char="■"/>
              <a:defRPr sz="1200">
                <a:solidFill>
                  <a:srgbClr val="FFFFFF"/>
                </a:solidFill>
              </a:defRPr>
            </a:lvl6pPr>
            <a:lvl7pPr marL="3200400" lvl="6" indent="-304800" rtl="0">
              <a:lnSpc>
                <a:spcPct val="90000"/>
              </a:lnSpc>
              <a:spcBef>
                <a:spcPts val="400"/>
              </a:spcBef>
              <a:spcAft>
                <a:spcPts val="0"/>
              </a:spcAft>
              <a:buClr>
                <a:srgbClr val="FFFFFF"/>
              </a:buClr>
              <a:buSzPts val="1200"/>
              <a:buChar char="●"/>
              <a:defRPr sz="1200">
                <a:solidFill>
                  <a:srgbClr val="FFFFFF"/>
                </a:solidFill>
              </a:defRPr>
            </a:lvl7pPr>
            <a:lvl8pPr marL="3657600" lvl="7" indent="-304800" rtl="0">
              <a:lnSpc>
                <a:spcPct val="90000"/>
              </a:lnSpc>
              <a:spcBef>
                <a:spcPts val="400"/>
              </a:spcBef>
              <a:spcAft>
                <a:spcPts val="0"/>
              </a:spcAft>
              <a:buClr>
                <a:srgbClr val="FFFFFF"/>
              </a:buClr>
              <a:buSzPts val="1200"/>
              <a:buChar char="○"/>
              <a:defRPr sz="1200">
                <a:solidFill>
                  <a:srgbClr val="FFFFFF"/>
                </a:solidFill>
              </a:defRPr>
            </a:lvl8pPr>
            <a:lvl9pPr marL="4114800" lvl="8" indent="-304800" rtl="0">
              <a:lnSpc>
                <a:spcPct val="90000"/>
              </a:lnSpc>
              <a:spcBef>
                <a:spcPts val="400"/>
              </a:spcBef>
              <a:spcAft>
                <a:spcPts val="0"/>
              </a:spcAft>
              <a:buClr>
                <a:srgbClr val="FFFFFF"/>
              </a:buClr>
              <a:buSzPts val="1200"/>
              <a:buChar char="■"/>
              <a:defRPr sz="1200">
                <a:solidFill>
                  <a:srgbClr val="FFFFFF"/>
                </a:solidFill>
              </a:defRPr>
            </a:lvl9pPr>
          </a:lstStyle>
          <a:p>
            <a:endParaRPr/>
          </a:p>
        </p:txBody>
      </p:sp>
      <p:sp>
        <p:nvSpPr>
          <p:cNvPr id="298" name="Google Shape;298;p46"/>
          <p:cNvSpPr txBox="1">
            <a:spLocks noGrp="1"/>
          </p:cNvSpPr>
          <p:nvPr>
            <p:ph type="body" idx="5"/>
          </p:nvPr>
        </p:nvSpPr>
        <p:spPr>
          <a:xfrm>
            <a:off x="1947816" y="1736231"/>
            <a:ext cx="2208300" cy="3081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50000"/>
              </a:lnSpc>
              <a:spcBef>
                <a:spcPts val="400"/>
              </a:spcBef>
              <a:spcAft>
                <a:spcPts val="0"/>
              </a:spcAft>
              <a:buClr>
                <a:srgbClr val="FFFFFF"/>
              </a:buClr>
              <a:buSzPts val="500"/>
              <a:buChar char="＋"/>
              <a:defRPr>
                <a:solidFill>
                  <a:srgbClr val="FFFFFF"/>
                </a:solidFill>
              </a:defRPr>
            </a:lvl2pPr>
            <a:lvl3pPr marL="1371600" lvl="2" indent="-260350" algn="l" rtl="0">
              <a:lnSpc>
                <a:spcPct val="150000"/>
              </a:lnSpc>
              <a:spcBef>
                <a:spcPts val="400"/>
              </a:spcBef>
              <a:spcAft>
                <a:spcPts val="0"/>
              </a:spcAft>
              <a:buClr>
                <a:srgbClr val="FFFFFF"/>
              </a:buClr>
              <a:buSzPts val="500"/>
              <a:buChar char="＞"/>
              <a:defRPr>
                <a:solidFill>
                  <a:srgbClr val="FFFFFF"/>
                </a:solidFill>
              </a:defRPr>
            </a:lvl3pPr>
            <a:lvl4pPr marL="1828800" lvl="3" indent="-260350" algn="l" rtl="0">
              <a:lnSpc>
                <a:spcPct val="150000"/>
              </a:lnSpc>
              <a:spcBef>
                <a:spcPts val="400"/>
              </a:spcBef>
              <a:spcAft>
                <a:spcPts val="0"/>
              </a:spcAft>
              <a:buClr>
                <a:srgbClr val="FFFFFF"/>
              </a:buClr>
              <a:buSzPts val="500"/>
              <a:buChar char="o"/>
              <a:defRPr>
                <a:solidFill>
                  <a:srgbClr val="FFFFFF"/>
                </a:solidFill>
              </a:defRPr>
            </a:lvl4pPr>
            <a:lvl5pPr marL="2286000" lvl="4" indent="-260350" algn="l" rtl="0">
              <a:lnSpc>
                <a:spcPct val="150000"/>
              </a:lnSpc>
              <a:spcBef>
                <a:spcPts val="400"/>
              </a:spcBef>
              <a:spcAft>
                <a:spcPts val="0"/>
              </a:spcAft>
              <a:buClr>
                <a:srgbClr val="FFFFFF"/>
              </a:buClr>
              <a:buSzPts val="500"/>
              <a:buChar char="＋"/>
              <a:defRPr>
                <a:solidFill>
                  <a:srgbClr val="FFFFFF"/>
                </a:solidFill>
              </a:defRPr>
            </a:lvl5pPr>
            <a:lvl6pPr marL="2743200" lvl="5" indent="-273050" algn="l" rtl="0">
              <a:lnSpc>
                <a:spcPct val="90000"/>
              </a:lnSpc>
              <a:spcBef>
                <a:spcPts val="400"/>
              </a:spcBef>
              <a:spcAft>
                <a:spcPts val="0"/>
              </a:spcAft>
              <a:buClr>
                <a:srgbClr val="FFFFFF"/>
              </a:buClr>
              <a:buSzPts val="700"/>
              <a:buChar char="•"/>
              <a:defRPr>
                <a:solidFill>
                  <a:srgbClr val="FFFFFF"/>
                </a:solidFill>
              </a:defRPr>
            </a:lvl6pPr>
            <a:lvl7pPr marL="3200400" lvl="6" indent="-273050" algn="l" rtl="0">
              <a:lnSpc>
                <a:spcPct val="90000"/>
              </a:lnSpc>
              <a:spcBef>
                <a:spcPts val="400"/>
              </a:spcBef>
              <a:spcAft>
                <a:spcPts val="0"/>
              </a:spcAft>
              <a:buClr>
                <a:srgbClr val="FFFFFF"/>
              </a:buClr>
              <a:buSzPts val="700"/>
              <a:buChar char="•"/>
              <a:defRPr>
                <a:solidFill>
                  <a:srgbClr val="FFFFFF"/>
                </a:solidFill>
              </a:defRPr>
            </a:lvl7pPr>
            <a:lvl8pPr marL="3657600" lvl="7" indent="-273050" algn="l" rtl="0">
              <a:lnSpc>
                <a:spcPct val="90000"/>
              </a:lnSpc>
              <a:spcBef>
                <a:spcPts val="400"/>
              </a:spcBef>
              <a:spcAft>
                <a:spcPts val="0"/>
              </a:spcAft>
              <a:buClr>
                <a:srgbClr val="FFFFFF"/>
              </a:buClr>
              <a:buSzPts val="700"/>
              <a:buChar char="•"/>
              <a:defRPr>
                <a:solidFill>
                  <a:srgbClr val="FFFFFF"/>
                </a:solidFill>
              </a:defRPr>
            </a:lvl8pPr>
            <a:lvl9pPr marL="4114800" lvl="8" indent="-273050" algn="l" rtl="0">
              <a:lnSpc>
                <a:spcPct val="90000"/>
              </a:lnSpc>
              <a:spcBef>
                <a:spcPts val="400"/>
              </a:spcBef>
              <a:spcAft>
                <a:spcPts val="0"/>
              </a:spcAft>
              <a:buClr>
                <a:srgbClr val="FFFFFF"/>
              </a:buClr>
              <a:buSzPts val="700"/>
              <a:buChar char="•"/>
              <a:defRPr>
                <a:solidFill>
                  <a:srgbClr val="FFFFFF"/>
                </a:solidFill>
              </a:defRPr>
            </a:lvl9pPr>
          </a:lstStyle>
          <a:p>
            <a:endParaRPr/>
          </a:p>
        </p:txBody>
      </p:sp>
      <p:sp>
        <p:nvSpPr>
          <p:cNvPr id="299" name="Google Shape;299;p46"/>
          <p:cNvSpPr txBox="1">
            <a:spLocks noGrp="1"/>
          </p:cNvSpPr>
          <p:nvPr>
            <p:ph type="body" idx="6"/>
          </p:nvPr>
        </p:nvSpPr>
        <p:spPr>
          <a:xfrm>
            <a:off x="1947816" y="2155734"/>
            <a:ext cx="2208300" cy="614100"/>
          </a:xfrm>
          <a:prstGeom prst="rect">
            <a:avLst/>
          </a:prstGeom>
          <a:noFill/>
          <a:ln>
            <a:noFill/>
          </a:ln>
        </p:spPr>
        <p:txBody>
          <a:bodyPr spcFirstLastPara="1" wrap="square" lIns="34275" tIns="0" rIns="34275" bIns="17125" anchor="t" anchorCtr="0">
            <a:noAutofit/>
          </a:bodyPr>
          <a:lstStyle>
            <a:lvl1pPr marL="457200" lvl="0" indent="-298450" rtl="0">
              <a:lnSpc>
                <a:spcPct val="150000"/>
              </a:lnSpc>
              <a:spcBef>
                <a:spcPts val="700"/>
              </a:spcBef>
              <a:spcAft>
                <a:spcPts val="0"/>
              </a:spcAft>
              <a:buSzPts val="11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Clr>
                <a:schemeClr val="lt1"/>
              </a:buClr>
              <a:buSzPts val="1000"/>
              <a:buChar char="●"/>
              <a:defRPr sz="1200">
                <a:solidFill>
                  <a:schemeClr val="lt1"/>
                </a:solidFill>
              </a:defRPr>
            </a:lvl4pPr>
            <a:lvl5pPr marL="2286000" lvl="4" indent="-292100" rtl="0">
              <a:lnSpc>
                <a:spcPct val="150000"/>
              </a:lnSpc>
              <a:spcBef>
                <a:spcPts val="400"/>
              </a:spcBef>
              <a:spcAft>
                <a:spcPts val="0"/>
              </a:spcAft>
              <a:buClr>
                <a:schemeClr val="lt1"/>
              </a:buClr>
              <a:buSzPts val="1000"/>
              <a:buChar char="○"/>
              <a:defRPr sz="1200">
                <a:solidFill>
                  <a:schemeClr val="lt1"/>
                </a:solidFill>
              </a:defRPr>
            </a:lvl5pPr>
            <a:lvl6pPr marL="2743200" lvl="5" indent="-304800" rtl="0">
              <a:lnSpc>
                <a:spcPct val="90000"/>
              </a:lnSpc>
              <a:spcBef>
                <a:spcPts val="400"/>
              </a:spcBef>
              <a:spcAft>
                <a:spcPts val="0"/>
              </a:spcAft>
              <a:buClr>
                <a:srgbClr val="FFFFFF"/>
              </a:buClr>
              <a:buSzPts val="1200"/>
              <a:buChar char="■"/>
              <a:defRPr sz="1200">
                <a:solidFill>
                  <a:srgbClr val="FFFFFF"/>
                </a:solidFill>
              </a:defRPr>
            </a:lvl6pPr>
            <a:lvl7pPr marL="3200400" lvl="6" indent="-304800" rtl="0">
              <a:lnSpc>
                <a:spcPct val="90000"/>
              </a:lnSpc>
              <a:spcBef>
                <a:spcPts val="400"/>
              </a:spcBef>
              <a:spcAft>
                <a:spcPts val="0"/>
              </a:spcAft>
              <a:buClr>
                <a:srgbClr val="FFFFFF"/>
              </a:buClr>
              <a:buSzPts val="1200"/>
              <a:buChar char="●"/>
              <a:defRPr sz="1200">
                <a:solidFill>
                  <a:srgbClr val="FFFFFF"/>
                </a:solidFill>
              </a:defRPr>
            </a:lvl7pPr>
            <a:lvl8pPr marL="3657600" lvl="7" indent="-304800" rtl="0">
              <a:lnSpc>
                <a:spcPct val="90000"/>
              </a:lnSpc>
              <a:spcBef>
                <a:spcPts val="400"/>
              </a:spcBef>
              <a:spcAft>
                <a:spcPts val="0"/>
              </a:spcAft>
              <a:buClr>
                <a:srgbClr val="FFFFFF"/>
              </a:buClr>
              <a:buSzPts val="1200"/>
              <a:buChar char="○"/>
              <a:defRPr sz="1200">
                <a:solidFill>
                  <a:srgbClr val="FFFFFF"/>
                </a:solidFill>
              </a:defRPr>
            </a:lvl8pPr>
            <a:lvl9pPr marL="4114800" lvl="8" indent="-304800" rtl="0">
              <a:lnSpc>
                <a:spcPct val="90000"/>
              </a:lnSpc>
              <a:spcBef>
                <a:spcPts val="400"/>
              </a:spcBef>
              <a:spcAft>
                <a:spcPts val="0"/>
              </a:spcAft>
              <a:buClr>
                <a:srgbClr val="FFFFFF"/>
              </a:buClr>
              <a:buSzPts val="1200"/>
              <a:buChar char="■"/>
              <a:defRPr sz="1200">
                <a:solidFill>
                  <a:srgbClr val="FFFFFF"/>
                </a:solidFill>
              </a:defRPr>
            </a:lvl9pPr>
          </a:lstStyle>
          <a:p>
            <a:endParaRPr/>
          </a:p>
        </p:txBody>
      </p:sp>
      <p:sp>
        <p:nvSpPr>
          <p:cNvPr id="300" name="Google Shape;300;p46"/>
          <p:cNvSpPr txBox="1">
            <a:spLocks noGrp="1"/>
          </p:cNvSpPr>
          <p:nvPr>
            <p:ph type="title"/>
          </p:nvPr>
        </p:nvSpPr>
        <p:spPr>
          <a:xfrm>
            <a:off x="628650" y="612518"/>
            <a:ext cx="7886700" cy="656400"/>
          </a:xfrm>
          <a:prstGeom prst="rect">
            <a:avLst/>
          </a:prstGeom>
          <a:noFill/>
          <a:ln>
            <a:noFill/>
          </a:ln>
        </p:spPr>
        <p:txBody>
          <a:bodyPr spcFirstLastPara="1" wrap="square" lIns="34275" tIns="17125" rIns="34275" bIns="17125" anchor="t" anchorCtr="0">
            <a:noAutofit/>
          </a:bodyPr>
          <a:lstStyle>
            <a:lvl1pPr lvl="0" algn="ctr"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301" name="Google Shape;301;p46"/>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302" name="Google Shape;302;p46"/>
          <p:cNvSpPr txBox="1">
            <a:spLocks noGrp="1"/>
          </p:cNvSpPr>
          <p:nvPr>
            <p:ph type="body" idx="7"/>
          </p:nvPr>
        </p:nvSpPr>
        <p:spPr>
          <a:xfrm>
            <a:off x="1947816" y="3075908"/>
            <a:ext cx="2208300" cy="3081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50000"/>
              </a:lnSpc>
              <a:spcBef>
                <a:spcPts val="400"/>
              </a:spcBef>
              <a:spcAft>
                <a:spcPts val="0"/>
              </a:spcAft>
              <a:buClr>
                <a:srgbClr val="FFFFFF"/>
              </a:buClr>
              <a:buSzPts val="500"/>
              <a:buChar char="＋"/>
              <a:defRPr>
                <a:solidFill>
                  <a:srgbClr val="FFFFFF"/>
                </a:solidFill>
              </a:defRPr>
            </a:lvl2pPr>
            <a:lvl3pPr marL="1371600" lvl="2" indent="-260350" algn="l" rtl="0">
              <a:lnSpc>
                <a:spcPct val="150000"/>
              </a:lnSpc>
              <a:spcBef>
                <a:spcPts val="400"/>
              </a:spcBef>
              <a:spcAft>
                <a:spcPts val="0"/>
              </a:spcAft>
              <a:buClr>
                <a:srgbClr val="FFFFFF"/>
              </a:buClr>
              <a:buSzPts val="500"/>
              <a:buChar char="＞"/>
              <a:defRPr>
                <a:solidFill>
                  <a:srgbClr val="FFFFFF"/>
                </a:solidFill>
              </a:defRPr>
            </a:lvl3pPr>
            <a:lvl4pPr marL="1828800" lvl="3" indent="-260350" algn="l" rtl="0">
              <a:lnSpc>
                <a:spcPct val="150000"/>
              </a:lnSpc>
              <a:spcBef>
                <a:spcPts val="400"/>
              </a:spcBef>
              <a:spcAft>
                <a:spcPts val="0"/>
              </a:spcAft>
              <a:buClr>
                <a:srgbClr val="FFFFFF"/>
              </a:buClr>
              <a:buSzPts val="500"/>
              <a:buChar char="o"/>
              <a:defRPr>
                <a:solidFill>
                  <a:srgbClr val="FFFFFF"/>
                </a:solidFill>
              </a:defRPr>
            </a:lvl4pPr>
            <a:lvl5pPr marL="2286000" lvl="4" indent="-260350" algn="l" rtl="0">
              <a:lnSpc>
                <a:spcPct val="150000"/>
              </a:lnSpc>
              <a:spcBef>
                <a:spcPts val="400"/>
              </a:spcBef>
              <a:spcAft>
                <a:spcPts val="0"/>
              </a:spcAft>
              <a:buClr>
                <a:srgbClr val="FFFFFF"/>
              </a:buClr>
              <a:buSzPts val="500"/>
              <a:buChar char="＋"/>
              <a:defRPr>
                <a:solidFill>
                  <a:srgbClr val="FFFFFF"/>
                </a:solidFill>
              </a:defRPr>
            </a:lvl5pPr>
            <a:lvl6pPr marL="2743200" lvl="5" indent="-273050" algn="l" rtl="0">
              <a:lnSpc>
                <a:spcPct val="90000"/>
              </a:lnSpc>
              <a:spcBef>
                <a:spcPts val="400"/>
              </a:spcBef>
              <a:spcAft>
                <a:spcPts val="0"/>
              </a:spcAft>
              <a:buClr>
                <a:srgbClr val="FFFFFF"/>
              </a:buClr>
              <a:buSzPts val="700"/>
              <a:buChar char="•"/>
              <a:defRPr>
                <a:solidFill>
                  <a:srgbClr val="FFFFFF"/>
                </a:solidFill>
              </a:defRPr>
            </a:lvl6pPr>
            <a:lvl7pPr marL="3200400" lvl="6" indent="-273050" algn="l" rtl="0">
              <a:lnSpc>
                <a:spcPct val="90000"/>
              </a:lnSpc>
              <a:spcBef>
                <a:spcPts val="400"/>
              </a:spcBef>
              <a:spcAft>
                <a:spcPts val="0"/>
              </a:spcAft>
              <a:buClr>
                <a:srgbClr val="FFFFFF"/>
              </a:buClr>
              <a:buSzPts val="700"/>
              <a:buChar char="•"/>
              <a:defRPr>
                <a:solidFill>
                  <a:srgbClr val="FFFFFF"/>
                </a:solidFill>
              </a:defRPr>
            </a:lvl7pPr>
            <a:lvl8pPr marL="3657600" lvl="7" indent="-273050" algn="l" rtl="0">
              <a:lnSpc>
                <a:spcPct val="90000"/>
              </a:lnSpc>
              <a:spcBef>
                <a:spcPts val="400"/>
              </a:spcBef>
              <a:spcAft>
                <a:spcPts val="0"/>
              </a:spcAft>
              <a:buClr>
                <a:srgbClr val="FFFFFF"/>
              </a:buClr>
              <a:buSzPts val="700"/>
              <a:buChar char="•"/>
              <a:defRPr>
                <a:solidFill>
                  <a:srgbClr val="FFFFFF"/>
                </a:solidFill>
              </a:defRPr>
            </a:lvl8pPr>
            <a:lvl9pPr marL="4114800" lvl="8" indent="-273050" algn="l" rtl="0">
              <a:lnSpc>
                <a:spcPct val="90000"/>
              </a:lnSpc>
              <a:spcBef>
                <a:spcPts val="400"/>
              </a:spcBef>
              <a:spcAft>
                <a:spcPts val="0"/>
              </a:spcAft>
              <a:buClr>
                <a:srgbClr val="FFFFFF"/>
              </a:buClr>
              <a:buSzPts val="700"/>
              <a:buChar char="•"/>
              <a:defRPr>
                <a:solidFill>
                  <a:srgbClr val="FFFFFF"/>
                </a:solidFill>
              </a:defRPr>
            </a:lvl9pPr>
          </a:lstStyle>
          <a:p>
            <a:endParaRPr/>
          </a:p>
        </p:txBody>
      </p:sp>
      <p:sp>
        <p:nvSpPr>
          <p:cNvPr id="303" name="Google Shape;303;p46"/>
          <p:cNvSpPr txBox="1">
            <a:spLocks noGrp="1"/>
          </p:cNvSpPr>
          <p:nvPr>
            <p:ph type="body" idx="8"/>
          </p:nvPr>
        </p:nvSpPr>
        <p:spPr>
          <a:xfrm>
            <a:off x="1947816" y="3495411"/>
            <a:ext cx="2208300" cy="614100"/>
          </a:xfrm>
          <a:prstGeom prst="rect">
            <a:avLst/>
          </a:prstGeom>
          <a:noFill/>
          <a:ln>
            <a:noFill/>
          </a:ln>
        </p:spPr>
        <p:txBody>
          <a:bodyPr spcFirstLastPara="1" wrap="square" lIns="34275" tIns="0" rIns="34275" bIns="17125" anchor="t" anchorCtr="0">
            <a:noAutofit/>
          </a:bodyPr>
          <a:lstStyle>
            <a:lvl1pPr marL="457200" lvl="0" indent="-298450" rtl="0">
              <a:lnSpc>
                <a:spcPct val="150000"/>
              </a:lnSpc>
              <a:spcBef>
                <a:spcPts val="700"/>
              </a:spcBef>
              <a:spcAft>
                <a:spcPts val="0"/>
              </a:spcAft>
              <a:buSzPts val="11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Clr>
                <a:schemeClr val="lt1"/>
              </a:buClr>
              <a:buSzPts val="1000"/>
              <a:buChar char="●"/>
              <a:defRPr sz="1200">
                <a:solidFill>
                  <a:schemeClr val="lt1"/>
                </a:solidFill>
              </a:defRPr>
            </a:lvl4pPr>
            <a:lvl5pPr marL="2286000" lvl="4" indent="-292100" rtl="0">
              <a:lnSpc>
                <a:spcPct val="150000"/>
              </a:lnSpc>
              <a:spcBef>
                <a:spcPts val="400"/>
              </a:spcBef>
              <a:spcAft>
                <a:spcPts val="0"/>
              </a:spcAft>
              <a:buClr>
                <a:schemeClr val="lt1"/>
              </a:buClr>
              <a:buSzPts val="1000"/>
              <a:buChar char="○"/>
              <a:defRPr sz="1200">
                <a:solidFill>
                  <a:schemeClr val="lt1"/>
                </a:solidFill>
              </a:defRPr>
            </a:lvl5pPr>
            <a:lvl6pPr marL="2743200" lvl="5" indent="-304800" rtl="0">
              <a:lnSpc>
                <a:spcPct val="90000"/>
              </a:lnSpc>
              <a:spcBef>
                <a:spcPts val="400"/>
              </a:spcBef>
              <a:spcAft>
                <a:spcPts val="0"/>
              </a:spcAft>
              <a:buClr>
                <a:srgbClr val="FFFFFF"/>
              </a:buClr>
              <a:buSzPts val="1200"/>
              <a:buChar char="■"/>
              <a:defRPr sz="1200">
                <a:solidFill>
                  <a:srgbClr val="FFFFFF"/>
                </a:solidFill>
              </a:defRPr>
            </a:lvl6pPr>
            <a:lvl7pPr marL="3200400" lvl="6" indent="-304800" rtl="0">
              <a:lnSpc>
                <a:spcPct val="90000"/>
              </a:lnSpc>
              <a:spcBef>
                <a:spcPts val="400"/>
              </a:spcBef>
              <a:spcAft>
                <a:spcPts val="0"/>
              </a:spcAft>
              <a:buClr>
                <a:srgbClr val="FFFFFF"/>
              </a:buClr>
              <a:buSzPts val="1200"/>
              <a:buChar char="●"/>
              <a:defRPr sz="1200">
                <a:solidFill>
                  <a:srgbClr val="FFFFFF"/>
                </a:solidFill>
              </a:defRPr>
            </a:lvl7pPr>
            <a:lvl8pPr marL="3657600" lvl="7" indent="-304800" rtl="0">
              <a:lnSpc>
                <a:spcPct val="90000"/>
              </a:lnSpc>
              <a:spcBef>
                <a:spcPts val="400"/>
              </a:spcBef>
              <a:spcAft>
                <a:spcPts val="0"/>
              </a:spcAft>
              <a:buClr>
                <a:srgbClr val="FFFFFF"/>
              </a:buClr>
              <a:buSzPts val="1200"/>
              <a:buChar char="○"/>
              <a:defRPr sz="1200">
                <a:solidFill>
                  <a:srgbClr val="FFFFFF"/>
                </a:solidFill>
              </a:defRPr>
            </a:lvl8pPr>
            <a:lvl9pPr marL="4114800" lvl="8" indent="-304800" rtl="0">
              <a:lnSpc>
                <a:spcPct val="90000"/>
              </a:lnSpc>
              <a:spcBef>
                <a:spcPts val="400"/>
              </a:spcBef>
              <a:spcAft>
                <a:spcPts val="0"/>
              </a:spcAft>
              <a:buClr>
                <a:srgbClr val="FFFFFF"/>
              </a:buClr>
              <a:buSzPts val="1200"/>
              <a:buChar char="■"/>
              <a:defRPr sz="1200">
                <a:solidFill>
                  <a:srgbClr val="FFFFFF"/>
                </a:solidFill>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Illustration: Right">
  <p:cSld name="Illustration: Right">
    <p:spTree>
      <p:nvGrpSpPr>
        <p:cNvPr id="1" name="Shape 304"/>
        <p:cNvGrpSpPr/>
        <p:nvPr/>
      </p:nvGrpSpPr>
      <p:grpSpPr>
        <a:xfrm>
          <a:off x="0" y="0"/>
          <a:ext cx="0" cy="0"/>
          <a:chOff x="0" y="0"/>
          <a:chExt cx="0" cy="0"/>
        </a:xfrm>
      </p:grpSpPr>
      <p:sp>
        <p:nvSpPr>
          <p:cNvPr id="305" name="Google Shape;305;p47"/>
          <p:cNvSpPr txBox="1">
            <a:spLocks noGrp="1"/>
          </p:cNvSpPr>
          <p:nvPr>
            <p:ph type="title"/>
          </p:nvPr>
        </p:nvSpPr>
        <p:spPr>
          <a:xfrm>
            <a:off x="628650" y="1263316"/>
            <a:ext cx="3413400" cy="1479900"/>
          </a:xfrm>
          <a:prstGeom prst="rect">
            <a:avLst/>
          </a:prstGeom>
          <a:noFill/>
          <a:ln>
            <a:noFill/>
          </a:ln>
        </p:spPr>
        <p:txBody>
          <a:bodyPr spcFirstLastPara="1" wrap="square" lIns="0" tIns="17125" rIns="34275" bIns="17125" anchor="b" anchorCtr="0">
            <a:noAutofit/>
          </a:bodyPr>
          <a:lstStyle>
            <a:lvl1pPr lvl="0" algn="l" rtl="0">
              <a:lnSpc>
                <a:spcPct val="10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306" name="Google Shape;306;p47"/>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307" name="Google Shape;307;p47"/>
          <p:cNvSpPr txBox="1">
            <a:spLocks noGrp="1"/>
          </p:cNvSpPr>
          <p:nvPr>
            <p:ph type="body" idx="1"/>
          </p:nvPr>
        </p:nvSpPr>
        <p:spPr>
          <a:xfrm>
            <a:off x="628568" y="2887861"/>
            <a:ext cx="3413700" cy="894900"/>
          </a:xfrm>
          <a:prstGeom prst="rect">
            <a:avLst/>
          </a:prstGeom>
          <a:noFill/>
          <a:ln>
            <a:noFill/>
          </a:ln>
        </p:spPr>
        <p:txBody>
          <a:bodyPr spcFirstLastPara="1" wrap="square" lIns="0" tIns="17125" rIns="34275" bIns="17125" anchor="t" anchorCtr="0">
            <a:noAutofit/>
          </a:bodyPr>
          <a:lstStyle>
            <a:lvl1pPr marL="457200" lvl="0" indent="-298450" algn="l" rtl="0">
              <a:lnSpc>
                <a:spcPct val="150000"/>
              </a:lnSpc>
              <a:spcBef>
                <a:spcPts val="700"/>
              </a:spcBef>
              <a:spcAft>
                <a:spcPts val="0"/>
              </a:spcAft>
              <a:buSzPts val="1100"/>
              <a:buChar char="＋"/>
              <a:defRPr/>
            </a:lvl1pPr>
            <a:lvl2pPr marL="914400" lvl="1" indent="-292100" algn="l" rtl="0">
              <a:lnSpc>
                <a:spcPct val="150000"/>
              </a:lnSpc>
              <a:spcBef>
                <a:spcPts val="400"/>
              </a:spcBef>
              <a:spcAft>
                <a:spcPts val="0"/>
              </a:spcAft>
              <a:buSzPts val="1000"/>
              <a:buChar char="＋"/>
              <a:defRPr/>
            </a:lvl2pPr>
            <a:lvl3pPr marL="1371600" lvl="2" indent="-292100" algn="l" rtl="0">
              <a:lnSpc>
                <a:spcPct val="150000"/>
              </a:lnSpc>
              <a:spcBef>
                <a:spcPts val="400"/>
              </a:spcBef>
              <a:spcAft>
                <a:spcPts val="0"/>
              </a:spcAft>
              <a:buSzPts val="1000"/>
              <a:buChar char="＞"/>
              <a:defRPr/>
            </a:lvl3pPr>
            <a:lvl4pPr marL="1828800" lvl="3" indent="-292100" algn="l" rtl="0">
              <a:lnSpc>
                <a:spcPct val="150000"/>
              </a:lnSpc>
              <a:spcBef>
                <a:spcPts val="400"/>
              </a:spcBef>
              <a:spcAft>
                <a:spcPts val="0"/>
              </a:spcAft>
              <a:buSzPts val="1000"/>
              <a:buChar char="⚬"/>
              <a:defRPr/>
            </a:lvl4pPr>
            <a:lvl5pPr marL="2286000" lvl="4" indent="-292100" algn="l" rtl="0">
              <a:lnSpc>
                <a:spcPct val="150000"/>
              </a:lnSpc>
              <a:spcBef>
                <a:spcPts val="400"/>
              </a:spcBef>
              <a:spcAft>
                <a:spcPts val="0"/>
              </a:spcAft>
              <a:buSzPts val="1000"/>
              <a:buChar char="＋"/>
              <a:defRPr/>
            </a:lvl5pPr>
            <a:lvl6pPr marL="2743200" lvl="5" indent="-273050" algn="l" rtl="0">
              <a:lnSpc>
                <a:spcPct val="90000"/>
              </a:lnSpc>
              <a:spcBef>
                <a:spcPts val="400"/>
              </a:spcBef>
              <a:spcAft>
                <a:spcPts val="0"/>
              </a:spcAft>
              <a:buClr>
                <a:schemeClr val="lt1"/>
              </a:buClr>
              <a:buSzPts val="700"/>
              <a:buChar char="■"/>
              <a:defRPr>
                <a:solidFill>
                  <a:schemeClr val="lt1"/>
                </a:solidFill>
              </a:defRPr>
            </a:lvl6pPr>
            <a:lvl7pPr marL="3200400" lvl="6" indent="-273050" algn="l" rtl="0">
              <a:lnSpc>
                <a:spcPct val="90000"/>
              </a:lnSpc>
              <a:spcBef>
                <a:spcPts val="400"/>
              </a:spcBef>
              <a:spcAft>
                <a:spcPts val="0"/>
              </a:spcAft>
              <a:buClr>
                <a:schemeClr val="lt1"/>
              </a:buClr>
              <a:buSzPts val="700"/>
              <a:buChar char="●"/>
              <a:defRPr>
                <a:solidFill>
                  <a:schemeClr val="lt1"/>
                </a:solidFill>
              </a:defRPr>
            </a:lvl7pPr>
            <a:lvl8pPr marL="3657600" lvl="7" indent="-273050" algn="l" rtl="0">
              <a:lnSpc>
                <a:spcPct val="90000"/>
              </a:lnSpc>
              <a:spcBef>
                <a:spcPts val="400"/>
              </a:spcBef>
              <a:spcAft>
                <a:spcPts val="0"/>
              </a:spcAft>
              <a:buClr>
                <a:schemeClr val="lt1"/>
              </a:buClr>
              <a:buSzPts val="700"/>
              <a:buChar char="○"/>
              <a:defRPr>
                <a:solidFill>
                  <a:schemeClr val="lt1"/>
                </a:solidFill>
              </a:defRPr>
            </a:lvl8pPr>
            <a:lvl9pPr marL="4114800" lvl="8" indent="-273050" algn="l" rtl="0">
              <a:lnSpc>
                <a:spcPct val="90000"/>
              </a:lnSpc>
              <a:spcBef>
                <a:spcPts val="400"/>
              </a:spcBef>
              <a:spcAft>
                <a:spcPts val="0"/>
              </a:spcAft>
              <a:buClr>
                <a:schemeClr val="lt1"/>
              </a:buClr>
              <a:buSzPts val="700"/>
              <a:buChar char="■"/>
              <a:defRPr>
                <a:solidFill>
                  <a:schemeClr val="lt1"/>
                </a:solidFill>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Illustration: Left">
  <p:cSld name="Illustration: Left">
    <p:spTree>
      <p:nvGrpSpPr>
        <p:cNvPr id="1" name="Shape 308"/>
        <p:cNvGrpSpPr/>
        <p:nvPr/>
      </p:nvGrpSpPr>
      <p:grpSpPr>
        <a:xfrm>
          <a:off x="0" y="0"/>
          <a:ext cx="0" cy="0"/>
          <a:chOff x="0" y="0"/>
          <a:chExt cx="0" cy="0"/>
        </a:xfrm>
      </p:grpSpPr>
      <p:sp>
        <p:nvSpPr>
          <p:cNvPr id="309" name="Google Shape;309;p48"/>
          <p:cNvSpPr txBox="1">
            <a:spLocks noGrp="1"/>
          </p:cNvSpPr>
          <p:nvPr>
            <p:ph type="body" idx="1"/>
          </p:nvPr>
        </p:nvSpPr>
        <p:spPr>
          <a:xfrm>
            <a:off x="5053627" y="2887861"/>
            <a:ext cx="3413700" cy="894900"/>
          </a:xfrm>
          <a:prstGeom prst="rect">
            <a:avLst/>
          </a:prstGeom>
          <a:noFill/>
          <a:ln>
            <a:noFill/>
          </a:ln>
        </p:spPr>
        <p:txBody>
          <a:bodyPr spcFirstLastPara="1" wrap="square" lIns="0" tIns="17125" rIns="34275" bIns="17125" anchor="t" anchorCtr="0">
            <a:noAutofit/>
          </a:bodyPr>
          <a:lstStyle>
            <a:lvl1pPr marL="457200" lvl="0" indent="-298450" rtl="0">
              <a:lnSpc>
                <a:spcPct val="150000"/>
              </a:lnSpc>
              <a:spcBef>
                <a:spcPts val="700"/>
              </a:spcBef>
              <a:spcAft>
                <a:spcPts val="0"/>
              </a:spcAft>
              <a:buSzPts val="11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SzPts val="1000"/>
              <a:buChar char="⚬"/>
              <a:defRPr/>
            </a:lvl4pPr>
            <a:lvl5pPr marL="2286000" lvl="4" indent="-292100" rtl="0">
              <a:lnSpc>
                <a:spcPct val="150000"/>
              </a:lnSpc>
              <a:spcBef>
                <a:spcPts val="400"/>
              </a:spcBef>
              <a:spcAft>
                <a:spcPts val="0"/>
              </a:spcAft>
              <a:buSzPts val="1000"/>
              <a:buChar char="＋"/>
              <a:defRPr/>
            </a:lvl5pPr>
            <a:lvl6pPr marL="2743200" lvl="5" indent="-273050" rtl="0">
              <a:lnSpc>
                <a:spcPct val="90000"/>
              </a:lnSpc>
              <a:spcBef>
                <a:spcPts val="400"/>
              </a:spcBef>
              <a:spcAft>
                <a:spcPts val="0"/>
              </a:spcAft>
              <a:buClr>
                <a:schemeClr val="lt1"/>
              </a:buClr>
              <a:buSzPts val="700"/>
              <a:buChar char="■"/>
              <a:defRPr>
                <a:solidFill>
                  <a:schemeClr val="lt1"/>
                </a:solidFill>
              </a:defRPr>
            </a:lvl6pPr>
            <a:lvl7pPr marL="3200400" lvl="6" indent="-273050" rtl="0">
              <a:lnSpc>
                <a:spcPct val="90000"/>
              </a:lnSpc>
              <a:spcBef>
                <a:spcPts val="400"/>
              </a:spcBef>
              <a:spcAft>
                <a:spcPts val="0"/>
              </a:spcAft>
              <a:buClr>
                <a:schemeClr val="lt1"/>
              </a:buClr>
              <a:buSzPts val="700"/>
              <a:buChar char="●"/>
              <a:defRPr>
                <a:solidFill>
                  <a:schemeClr val="lt1"/>
                </a:solidFill>
              </a:defRPr>
            </a:lvl7pPr>
            <a:lvl8pPr marL="3657600" lvl="7" indent="-273050" rtl="0">
              <a:lnSpc>
                <a:spcPct val="90000"/>
              </a:lnSpc>
              <a:spcBef>
                <a:spcPts val="400"/>
              </a:spcBef>
              <a:spcAft>
                <a:spcPts val="0"/>
              </a:spcAft>
              <a:buClr>
                <a:schemeClr val="lt1"/>
              </a:buClr>
              <a:buSzPts val="700"/>
              <a:buChar char="○"/>
              <a:defRPr>
                <a:solidFill>
                  <a:schemeClr val="lt1"/>
                </a:solidFill>
              </a:defRPr>
            </a:lvl8pPr>
            <a:lvl9pPr marL="4114800" lvl="8" indent="-273050"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310" name="Google Shape;310;p48"/>
          <p:cNvSpPr txBox="1">
            <a:spLocks noGrp="1"/>
          </p:cNvSpPr>
          <p:nvPr>
            <p:ph type="title"/>
          </p:nvPr>
        </p:nvSpPr>
        <p:spPr>
          <a:xfrm>
            <a:off x="5053627" y="1263316"/>
            <a:ext cx="3413400" cy="1479900"/>
          </a:xfrm>
          <a:prstGeom prst="rect">
            <a:avLst/>
          </a:prstGeom>
          <a:noFill/>
          <a:ln>
            <a:noFill/>
          </a:ln>
        </p:spPr>
        <p:txBody>
          <a:bodyPr spcFirstLastPara="1" wrap="square" lIns="0" tIns="17125" rIns="34275" bIns="17125" anchor="b" anchorCtr="0">
            <a:noAutofit/>
          </a:bodyPr>
          <a:lstStyle>
            <a:lvl1pPr lvl="0" rtl="0">
              <a:lnSpc>
                <a:spcPct val="10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311" name="Google Shape;311;p48"/>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Illustration: Title + Large Illustration">
  <p:cSld name="Illustration: Title + Large Illustration">
    <p:spTree>
      <p:nvGrpSpPr>
        <p:cNvPr id="1" name="Shape 312"/>
        <p:cNvGrpSpPr/>
        <p:nvPr/>
      </p:nvGrpSpPr>
      <p:grpSpPr>
        <a:xfrm>
          <a:off x="0" y="0"/>
          <a:ext cx="0" cy="0"/>
          <a:chOff x="0" y="0"/>
          <a:chExt cx="0" cy="0"/>
        </a:xfrm>
      </p:grpSpPr>
      <p:sp>
        <p:nvSpPr>
          <p:cNvPr id="313" name="Google Shape;313;p49"/>
          <p:cNvSpPr txBox="1">
            <a:spLocks noGrp="1"/>
          </p:cNvSpPr>
          <p:nvPr>
            <p:ph type="subTitle" idx="1"/>
          </p:nvPr>
        </p:nvSpPr>
        <p:spPr>
          <a:xfrm>
            <a:off x="635845" y="833663"/>
            <a:ext cx="7886700" cy="416100"/>
          </a:xfrm>
          <a:prstGeom prst="rect">
            <a:avLst/>
          </a:prstGeom>
        </p:spPr>
        <p:txBody>
          <a:bodyPr spcFirstLastPara="1" wrap="square" lIns="102850" tIns="17125" rIns="34275" bIns="17125" anchor="t" anchorCtr="0">
            <a:noAutofit/>
          </a:bodyPr>
          <a:lstStyle>
            <a:lvl1pPr lvl="0" algn="ctr" rtl="0">
              <a:spcBef>
                <a:spcPts val="700"/>
              </a:spcBef>
              <a:spcAft>
                <a:spcPts val="0"/>
              </a:spcAft>
              <a:buNone/>
              <a:defRPr/>
            </a:lvl1pPr>
            <a:lvl2pPr lvl="1" algn="ctr" rtl="0">
              <a:spcBef>
                <a:spcPts val="700"/>
              </a:spcBef>
              <a:spcAft>
                <a:spcPts val="0"/>
              </a:spcAft>
              <a:buNone/>
              <a:defRPr/>
            </a:lvl2pPr>
            <a:lvl3pPr lvl="2" algn="ctr" rtl="0">
              <a:spcBef>
                <a:spcPts val="700"/>
              </a:spcBef>
              <a:spcAft>
                <a:spcPts val="0"/>
              </a:spcAft>
              <a:buNone/>
              <a:defRPr/>
            </a:lvl3pPr>
            <a:lvl4pPr lvl="3" algn="ctr" rtl="0">
              <a:spcBef>
                <a:spcPts val="700"/>
              </a:spcBef>
              <a:spcAft>
                <a:spcPts val="0"/>
              </a:spcAft>
              <a:buNone/>
              <a:defRPr/>
            </a:lvl4pPr>
            <a:lvl5pPr lvl="4" algn="ctr" rtl="0">
              <a:spcBef>
                <a:spcPts val="700"/>
              </a:spcBef>
              <a:spcAft>
                <a:spcPts val="0"/>
              </a:spcAft>
              <a:buNone/>
              <a:defRPr/>
            </a:lvl5pPr>
            <a:lvl6pPr lvl="5" algn="ctr" rtl="0">
              <a:spcBef>
                <a:spcPts val="700"/>
              </a:spcBef>
              <a:spcAft>
                <a:spcPts val="0"/>
              </a:spcAft>
              <a:buNone/>
              <a:defRPr/>
            </a:lvl6pPr>
            <a:lvl7pPr lvl="6" algn="ctr" rtl="0">
              <a:spcBef>
                <a:spcPts val="700"/>
              </a:spcBef>
              <a:spcAft>
                <a:spcPts val="0"/>
              </a:spcAft>
              <a:buNone/>
              <a:defRPr/>
            </a:lvl7pPr>
            <a:lvl8pPr lvl="7" algn="ctr" rtl="0">
              <a:spcBef>
                <a:spcPts val="700"/>
              </a:spcBef>
              <a:spcAft>
                <a:spcPts val="0"/>
              </a:spcAft>
              <a:buNone/>
              <a:defRPr/>
            </a:lvl8pPr>
            <a:lvl9pPr lvl="8" algn="ctr" rtl="0">
              <a:spcBef>
                <a:spcPts val="700"/>
              </a:spcBef>
              <a:spcAft>
                <a:spcPts val="0"/>
              </a:spcAft>
              <a:buNone/>
              <a:defRPr/>
            </a:lvl9pPr>
          </a:lstStyle>
          <a:p>
            <a:endParaRPr/>
          </a:p>
        </p:txBody>
      </p:sp>
      <p:sp>
        <p:nvSpPr>
          <p:cNvPr id="314" name="Google Shape;314;p49"/>
          <p:cNvSpPr txBox="1">
            <a:spLocks noGrp="1"/>
          </p:cNvSpPr>
          <p:nvPr>
            <p:ph type="title"/>
          </p:nvPr>
        </p:nvSpPr>
        <p:spPr>
          <a:xfrm>
            <a:off x="628650" y="360380"/>
            <a:ext cx="7886700" cy="416100"/>
          </a:xfrm>
          <a:prstGeom prst="rect">
            <a:avLst/>
          </a:prstGeom>
          <a:noFill/>
          <a:ln>
            <a:noFill/>
          </a:ln>
        </p:spPr>
        <p:txBody>
          <a:bodyPr spcFirstLastPara="1" wrap="square" lIns="34275" tIns="17125" rIns="34275" bIns="17125" anchor="t" anchorCtr="0">
            <a:noAutofit/>
          </a:bodyPr>
          <a:lstStyle>
            <a:lvl1pPr lvl="0" algn="ctr"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Photography: Right">
  <p:cSld name="Photography: Right">
    <p:spTree>
      <p:nvGrpSpPr>
        <p:cNvPr id="1" name="Shape 315"/>
        <p:cNvGrpSpPr/>
        <p:nvPr/>
      </p:nvGrpSpPr>
      <p:grpSpPr>
        <a:xfrm>
          <a:off x="0" y="0"/>
          <a:ext cx="0" cy="0"/>
          <a:chOff x="0" y="0"/>
          <a:chExt cx="0" cy="0"/>
        </a:xfrm>
      </p:grpSpPr>
      <p:sp>
        <p:nvSpPr>
          <p:cNvPr id="316" name="Google Shape;316;p50"/>
          <p:cNvSpPr txBox="1">
            <a:spLocks noGrp="1"/>
          </p:cNvSpPr>
          <p:nvPr>
            <p:ph type="title"/>
          </p:nvPr>
        </p:nvSpPr>
        <p:spPr>
          <a:xfrm>
            <a:off x="628650" y="1263316"/>
            <a:ext cx="3413400" cy="1479900"/>
          </a:xfrm>
          <a:prstGeom prst="rect">
            <a:avLst/>
          </a:prstGeom>
          <a:noFill/>
          <a:ln>
            <a:noFill/>
          </a:ln>
        </p:spPr>
        <p:txBody>
          <a:bodyPr spcFirstLastPara="1" wrap="square" lIns="34275" tIns="17125" rIns="34275" bIns="17125" anchor="b" anchorCtr="0">
            <a:noAutofit/>
          </a:bodyPr>
          <a:lstStyle>
            <a:lvl1pPr lvl="0" algn="l" rtl="0">
              <a:lnSpc>
                <a:spcPct val="10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317" name="Google Shape;317;p50"/>
          <p:cNvSpPr txBox="1">
            <a:spLocks noGrp="1"/>
          </p:cNvSpPr>
          <p:nvPr>
            <p:ph type="body" idx="1"/>
          </p:nvPr>
        </p:nvSpPr>
        <p:spPr>
          <a:xfrm>
            <a:off x="628650" y="2887579"/>
            <a:ext cx="3413400" cy="750300"/>
          </a:xfrm>
          <a:prstGeom prst="rect">
            <a:avLst/>
          </a:prstGeom>
          <a:noFill/>
          <a:ln>
            <a:noFill/>
          </a:ln>
        </p:spPr>
        <p:txBody>
          <a:bodyPr spcFirstLastPara="1" wrap="square" lIns="34275" tIns="17125" rIns="34275" bIns="17125" anchor="t" anchorCtr="0">
            <a:noAutofit/>
          </a:bodyPr>
          <a:lstStyle>
            <a:lvl1pPr marL="457200" lvl="0" indent="-298450" algn="l" rtl="0">
              <a:lnSpc>
                <a:spcPct val="150000"/>
              </a:lnSpc>
              <a:spcBef>
                <a:spcPts val="700"/>
              </a:spcBef>
              <a:spcAft>
                <a:spcPts val="0"/>
              </a:spcAft>
              <a:buSzPts val="1100"/>
              <a:buChar char="＋"/>
              <a:defRPr/>
            </a:lvl1pPr>
            <a:lvl2pPr marL="914400" lvl="1" indent="-292100" algn="l" rtl="0">
              <a:lnSpc>
                <a:spcPct val="150000"/>
              </a:lnSpc>
              <a:spcBef>
                <a:spcPts val="400"/>
              </a:spcBef>
              <a:spcAft>
                <a:spcPts val="0"/>
              </a:spcAft>
              <a:buSzPts val="1000"/>
              <a:buChar char="＋"/>
              <a:defRPr/>
            </a:lvl2pPr>
            <a:lvl3pPr marL="1371600" lvl="2" indent="-292100" algn="l" rtl="0">
              <a:lnSpc>
                <a:spcPct val="150000"/>
              </a:lnSpc>
              <a:spcBef>
                <a:spcPts val="400"/>
              </a:spcBef>
              <a:spcAft>
                <a:spcPts val="0"/>
              </a:spcAft>
              <a:buSzPts val="1000"/>
              <a:buChar char="＋"/>
              <a:defRPr/>
            </a:lvl3pPr>
            <a:lvl4pPr marL="1828800" lvl="3" indent="-260350" algn="l" rtl="0">
              <a:lnSpc>
                <a:spcPct val="150000"/>
              </a:lnSpc>
              <a:spcBef>
                <a:spcPts val="400"/>
              </a:spcBef>
              <a:spcAft>
                <a:spcPts val="0"/>
              </a:spcAft>
              <a:buClr>
                <a:schemeClr val="lt1"/>
              </a:buClr>
              <a:buSzPts val="500"/>
              <a:buChar char="●"/>
              <a:defRPr>
                <a:solidFill>
                  <a:schemeClr val="lt1"/>
                </a:solidFill>
              </a:defRPr>
            </a:lvl4pPr>
            <a:lvl5pPr marL="2286000" lvl="4" indent="-260350" algn="l" rtl="0">
              <a:lnSpc>
                <a:spcPct val="150000"/>
              </a:lnSpc>
              <a:spcBef>
                <a:spcPts val="400"/>
              </a:spcBef>
              <a:spcAft>
                <a:spcPts val="0"/>
              </a:spcAft>
              <a:buClr>
                <a:schemeClr val="lt1"/>
              </a:buClr>
              <a:buSzPts val="500"/>
              <a:buChar char="○"/>
              <a:defRPr>
                <a:solidFill>
                  <a:schemeClr val="lt1"/>
                </a:solidFill>
              </a:defRPr>
            </a:lvl5pPr>
            <a:lvl6pPr marL="2743200" lvl="5" indent="-273050" algn="l" rtl="0">
              <a:lnSpc>
                <a:spcPct val="90000"/>
              </a:lnSpc>
              <a:spcBef>
                <a:spcPts val="400"/>
              </a:spcBef>
              <a:spcAft>
                <a:spcPts val="0"/>
              </a:spcAft>
              <a:buClr>
                <a:schemeClr val="lt1"/>
              </a:buClr>
              <a:buSzPts val="700"/>
              <a:buChar char="■"/>
              <a:defRPr>
                <a:solidFill>
                  <a:schemeClr val="lt1"/>
                </a:solidFill>
              </a:defRPr>
            </a:lvl6pPr>
            <a:lvl7pPr marL="3200400" lvl="6" indent="-273050" algn="l" rtl="0">
              <a:lnSpc>
                <a:spcPct val="90000"/>
              </a:lnSpc>
              <a:spcBef>
                <a:spcPts val="400"/>
              </a:spcBef>
              <a:spcAft>
                <a:spcPts val="0"/>
              </a:spcAft>
              <a:buClr>
                <a:schemeClr val="lt1"/>
              </a:buClr>
              <a:buSzPts val="700"/>
              <a:buChar char="●"/>
              <a:defRPr>
                <a:solidFill>
                  <a:schemeClr val="lt1"/>
                </a:solidFill>
              </a:defRPr>
            </a:lvl7pPr>
            <a:lvl8pPr marL="3657600" lvl="7" indent="-273050" algn="l" rtl="0">
              <a:lnSpc>
                <a:spcPct val="90000"/>
              </a:lnSpc>
              <a:spcBef>
                <a:spcPts val="400"/>
              </a:spcBef>
              <a:spcAft>
                <a:spcPts val="0"/>
              </a:spcAft>
              <a:buClr>
                <a:schemeClr val="lt1"/>
              </a:buClr>
              <a:buSzPts val="700"/>
              <a:buChar char="○"/>
              <a:defRPr>
                <a:solidFill>
                  <a:schemeClr val="lt1"/>
                </a:solidFill>
              </a:defRPr>
            </a:lvl8pPr>
            <a:lvl9pPr marL="4114800" lvl="8" indent="-273050" algn="l"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318" name="Google Shape;318;p50"/>
          <p:cNvSpPr txBox="1">
            <a:spLocks noGrp="1"/>
          </p:cNvSpPr>
          <p:nvPr>
            <p:ph type="sldNum" idx="12"/>
          </p:nvPr>
        </p:nvSpPr>
        <p:spPr>
          <a:xfrm>
            <a:off x="8556784" y="4749851"/>
            <a:ext cx="548700" cy="393900"/>
          </a:xfrm>
          <a:prstGeom prst="rect">
            <a:avLst/>
          </a:prstGeom>
        </p:spPr>
        <p:txBody>
          <a:bodyPr spcFirstLastPara="1" wrap="square" lIns="34275" tIns="17125" rIns="34275" bIns="17125" anchor="t" anchorCtr="0">
            <a:noAutofit/>
          </a:bodyPr>
          <a:lstStyle>
            <a:lvl1pPr lvl="0" rtl="0">
              <a:buNone/>
              <a:defRPr sz="1200">
                <a:solidFill>
                  <a:schemeClr val="dk2"/>
                </a:solidFill>
              </a:defRPr>
            </a:lvl1pPr>
            <a:lvl2pPr lvl="1" rtl="0">
              <a:buNone/>
              <a:defRPr sz="1200">
                <a:solidFill>
                  <a:schemeClr val="dk2"/>
                </a:solidFill>
              </a:defRPr>
            </a:lvl2pPr>
            <a:lvl3pPr lvl="2" rtl="0">
              <a:buNone/>
              <a:defRPr sz="1200">
                <a:solidFill>
                  <a:schemeClr val="dk2"/>
                </a:solidFill>
              </a:defRPr>
            </a:lvl3pPr>
            <a:lvl4pPr lvl="3" rtl="0">
              <a:buNone/>
              <a:defRPr sz="1200">
                <a:solidFill>
                  <a:schemeClr val="dk2"/>
                </a:solidFill>
              </a:defRPr>
            </a:lvl4pPr>
            <a:lvl5pPr lvl="4" rtl="0">
              <a:buNone/>
              <a:defRPr sz="1200">
                <a:solidFill>
                  <a:schemeClr val="dk2"/>
                </a:solidFill>
              </a:defRPr>
            </a:lvl5pPr>
            <a:lvl6pPr lvl="5" rtl="0">
              <a:buNone/>
              <a:defRPr sz="1200">
                <a:solidFill>
                  <a:schemeClr val="dk2"/>
                </a:solidFill>
              </a:defRPr>
            </a:lvl6pPr>
            <a:lvl7pPr lvl="6" rtl="0">
              <a:buNone/>
              <a:defRPr sz="1200">
                <a:solidFill>
                  <a:schemeClr val="dk2"/>
                </a:solidFill>
              </a:defRPr>
            </a:lvl7pPr>
            <a:lvl8pPr lvl="7" rtl="0">
              <a:buNone/>
              <a:defRPr sz="1200">
                <a:solidFill>
                  <a:schemeClr val="dk2"/>
                </a:solidFill>
              </a:defRPr>
            </a:lvl8pPr>
            <a:lvl9pPr lvl="8" rtl="0">
              <a:buNone/>
              <a:defRPr sz="12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Photography: Left">
  <p:cSld name="Photography: Left">
    <p:spTree>
      <p:nvGrpSpPr>
        <p:cNvPr id="1" name="Shape 319"/>
        <p:cNvGrpSpPr/>
        <p:nvPr/>
      </p:nvGrpSpPr>
      <p:grpSpPr>
        <a:xfrm>
          <a:off x="0" y="0"/>
          <a:ext cx="0" cy="0"/>
          <a:chOff x="0" y="0"/>
          <a:chExt cx="0" cy="0"/>
        </a:xfrm>
      </p:grpSpPr>
      <p:sp>
        <p:nvSpPr>
          <p:cNvPr id="320" name="Google Shape;320;p51"/>
          <p:cNvSpPr txBox="1">
            <a:spLocks noGrp="1"/>
          </p:cNvSpPr>
          <p:nvPr>
            <p:ph type="body" idx="1"/>
          </p:nvPr>
        </p:nvSpPr>
        <p:spPr>
          <a:xfrm>
            <a:off x="5053631" y="2887579"/>
            <a:ext cx="3413400" cy="750300"/>
          </a:xfrm>
          <a:prstGeom prst="rect">
            <a:avLst/>
          </a:prstGeom>
          <a:noFill/>
          <a:ln>
            <a:noFill/>
          </a:ln>
        </p:spPr>
        <p:txBody>
          <a:bodyPr spcFirstLastPara="1" wrap="square" lIns="34275" tIns="17125" rIns="34275" bIns="17125" anchor="t" anchorCtr="0">
            <a:noAutofit/>
          </a:bodyPr>
          <a:lstStyle>
            <a:lvl1pPr marL="457200" lvl="0" indent="-298450" algn="l" rtl="0">
              <a:lnSpc>
                <a:spcPct val="150000"/>
              </a:lnSpc>
              <a:spcBef>
                <a:spcPts val="700"/>
              </a:spcBef>
              <a:spcAft>
                <a:spcPts val="0"/>
              </a:spcAft>
              <a:buSzPts val="1100"/>
              <a:buChar char="＋"/>
              <a:defRPr/>
            </a:lvl1pPr>
            <a:lvl2pPr marL="914400" lvl="1" indent="-292100" algn="l" rtl="0">
              <a:lnSpc>
                <a:spcPct val="150000"/>
              </a:lnSpc>
              <a:spcBef>
                <a:spcPts val="400"/>
              </a:spcBef>
              <a:spcAft>
                <a:spcPts val="0"/>
              </a:spcAft>
              <a:buSzPts val="1000"/>
              <a:buChar char="＋"/>
              <a:defRPr/>
            </a:lvl2pPr>
            <a:lvl3pPr marL="1371600" lvl="2" indent="-292100" algn="l" rtl="0">
              <a:lnSpc>
                <a:spcPct val="150000"/>
              </a:lnSpc>
              <a:spcBef>
                <a:spcPts val="400"/>
              </a:spcBef>
              <a:spcAft>
                <a:spcPts val="0"/>
              </a:spcAft>
              <a:buSzPts val="1000"/>
              <a:buChar char="＋"/>
              <a:defRPr/>
            </a:lvl3pPr>
            <a:lvl4pPr marL="1828800" lvl="3" indent="-260350" algn="l" rtl="0">
              <a:lnSpc>
                <a:spcPct val="150000"/>
              </a:lnSpc>
              <a:spcBef>
                <a:spcPts val="400"/>
              </a:spcBef>
              <a:spcAft>
                <a:spcPts val="0"/>
              </a:spcAft>
              <a:buClr>
                <a:schemeClr val="lt1"/>
              </a:buClr>
              <a:buSzPts val="500"/>
              <a:buChar char="●"/>
              <a:defRPr>
                <a:solidFill>
                  <a:schemeClr val="lt1"/>
                </a:solidFill>
              </a:defRPr>
            </a:lvl4pPr>
            <a:lvl5pPr marL="2286000" lvl="4" indent="-260350" algn="l" rtl="0">
              <a:lnSpc>
                <a:spcPct val="150000"/>
              </a:lnSpc>
              <a:spcBef>
                <a:spcPts val="400"/>
              </a:spcBef>
              <a:spcAft>
                <a:spcPts val="0"/>
              </a:spcAft>
              <a:buClr>
                <a:schemeClr val="lt1"/>
              </a:buClr>
              <a:buSzPts val="500"/>
              <a:buChar char="○"/>
              <a:defRPr>
                <a:solidFill>
                  <a:schemeClr val="lt1"/>
                </a:solidFill>
              </a:defRPr>
            </a:lvl5pPr>
            <a:lvl6pPr marL="2743200" lvl="5" indent="-273050" algn="l" rtl="0">
              <a:lnSpc>
                <a:spcPct val="90000"/>
              </a:lnSpc>
              <a:spcBef>
                <a:spcPts val="400"/>
              </a:spcBef>
              <a:spcAft>
                <a:spcPts val="0"/>
              </a:spcAft>
              <a:buClr>
                <a:schemeClr val="lt1"/>
              </a:buClr>
              <a:buSzPts val="700"/>
              <a:buChar char="■"/>
              <a:defRPr>
                <a:solidFill>
                  <a:schemeClr val="lt1"/>
                </a:solidFill>
              </a:defRPr>
            </a:lvl6pPr>
            <a:lvl7pPr marL="3200400" lvl="6" indent="-273050" algn="l" rtl="0">
              <a:lnSpc>
                <a:spcPct val="90000"/>
              </a:lnSpc>
              <a:spcBef>
                <a:spcPts val="400"/>
              </a:spcBef>
              <a:spcAft>
                <a:spcPts val="0"/>
              </a:spcAft>
              <a:buClr>
                <a:schemeClr val="lt1"/>
              </a:buClr>
              <a:buSzPts val="700"/>
              <a:buChar char="●"/>
              <a:defRPr>
                <a:solidFill>
                  <a:schemeClr val="lt1"/>
                </a:solidFill>
              </a:defRPr>
            </a:lvl7pPr>
            <a:lvl8pPr marL="3657600" lvl="7" indent="-273050" algn="l" rtl="0">
              <a:lnSpc>
                <a:spcPct val="90000"/>
              </a:lnSpc>
              <a:spcBef>
                <a:spcPts val="400"/>
              </a:spcBef>
              <a:spcAft>
                <a:spcPts val="0"/>
              </a:spcAft>
              <a:buClr>
                <a:schemeClr val="lt1"/>
              </a:buClr>
              <a:buSzPts val="700"/>
              <a:buChar char="○"/>
              <a:defRPr>
                <a:solidFill>
                  <a:schemeClr val="lt1"/>
                </a:solidFill>
              </a:defRPr>
            </a:lvl8pPr>
            <a:lvl9pPr marL="4114800" lvl="8" indent="-273050" algn="l"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321" name="Google Shape;321;p51"/>
          <p:cNvSpPr txBox="1">
            <a:spLocks noGrp="1"/>
          </p:cNvSpPr>
          <p:nvPr>
            <p:ph type="title"/>
          </p:nvPr>
        </p:nvSpPr>
        <p:spPr>
          <a:xfrm>
            <a:off x="5053627" y="1263316"/>
            <a:ext cx="3413400" cy="1479900"/>
          </a:xfrm>
          <a:prstGeom prst="rect">
            <a:avLst/>
          </a:prstGeom>
          <a:noFill/>
          <a:ln>
            <a:noFill/>
          </a:ln>
        </p:spPr>
        <p:txBody>
          <a:bodyPr spcFirstLastPara="1" wrap="square" lIns="34275" tIns="17125" rIns="34275" bIns="17125" anchor="b" anchorCtr="0">
            <a:noAutofit/>
          </a:bodyPr>
          <a:lstStyle>
            <a:lvl1pPr lvl="0" algn="l" rtl="0">
              <a:lnSpc>
                <a:spcPct val="10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322" name="Google Shape;322;p51"/>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Photography: Full Background">
  <p:cSld name="Photography: Full Background">
    <p:bg>
      <p:bgPr>
        <a:solidFill>
          <a:schemeClr val="dk1"/>
        </a:solidFill>
        <a:effectLst/>
      </p:bgPr>
    </p:bg>
    <p:spTree>
      <p:nvGrpSpPr>
        <p:cNvPr id="1" name="Shape 323"/>
        <p:cNvGrpSpPr/>
        <p:nvPr/>
      </p:nvGrpSpPr>
      <p:grpSpPr>
        <a:xfrm>
          <a:off x="0" y="0"/>
          <a:ext cx="0" cy="0"/>
          <a:chOff x="0" y="0"/>
          <a:chExt cx="0" cy="0"/>
        </a:xfrm>
      </p:grpSpPr>
      <p:sp>
        <p:nvSpPr>
          <p:cNvPr id="324" name="Google Shape;324;p52"/>
          <p:cNvSpPr/>
          <p:nvPr/>
        </p:nvSpPr>
        <p:spPr>
          <a:xfrm>
            <a:off x="19" y="0"/>
            <a:ext cx="9144000" cy="5143500"/>
          </a:xfrm>
          <a:prstGeom prst="rect">
            <a:avLst/>
          </a:prstGeom>
          <a:solidFill>
            <a:schemeClr val="dk1">
              <a:alpha val="64709"/>
            </a:schemeClr>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sp>
        <p:nvSpPr>
          <p:cNvPr id="325" name="Google Shape;325;p52"/>
          <p:cNvSpPr txBox="1">
            <a:spLocks noGrp="1"/>
          </p:cNvSpPr>
          <p:nvPr>
            <p:ph type="title"/>
          </p:nvPr>
        </p:nvSpPr>
        <p:spPr>
          <a:xfrm>
            <a:off x="628650" y="2153127"/>
            <a:ext cx="7886700" cy="489300"/>
          </a:xfrm>
          <a:prstGeom prst="rect">
            <a:avLst/>
          </a:prstGeom>
          <a:noFill/>
          <a:ln>
            <a:noFill/>
          </a:ln>
        </p:spPr>
        <p:txBody>
          <a:bodyPr spcFirstLastPara="1" wrap="square" lIns="34275" tIns="17125" rIns="34275" bIns="17125" anchor="t" anchorCtr="0">
            <a:noAutofit/>
          </a:bodyPr>
          <a:lstStyle>
            <a:lvl1pPr lvl="0" algn="ctr" rtl="0">
              <a:lnSpc>
                <a:spcPct val="90000"/>
              </a:lnSpc>
              <a:spcBef>
                <a:spcPts val="0"/>
              </a:spcBef>
              <a:spcAft>
                <a:spcPts val="0"/>
              </a:spcAft>
              <a:buClr>
                <a:schemeClr val="lt1"/>
              </a:buClr>
              <a:buSzPts val="2500"/>
              <a:buFont typeface="Arial"/>
              <a:buNone/>
              <a:defRPr sz="2500">
                <a:solidFill>
                  <a:schemeClr val="lt1"/>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326" name="Google Shape;326;p52"/>
          <p:cNvSpPr txBox="1">
            <a:spLocks noGrp="1"/>
          </p:cNvSpPr>
          <p:nvPr>
            <p:ph type="subTitle" idx="1"/>
          </p:nvPr>
        </p:nvSpPr>
        <p:spPr>
          <a:xfrm>
            <a:off x="1198950" y="2692969"/>
            <a:ext cx="6746100" cy="381900"/>
          </a:xfrm>
          <a:prstGeom prst="rect">
            <a:avLst/>
          </a:prstGeom>
          <a:noFill/>
          <a:ln>
            <a:noFill/>
          </a:ln>
        </p:spPr>
        <p:txBody>
          <a:bodyPr spcFirstLastPara="1" wrap="square" lIns="34275" tIns="17125" rIns="34275" bIns="17125" anchor="t" anchorCtr="0">
            <a:noAutofit/>
          </a:bodyPr>
          <a:lstStyle>
            <a:lvl1pPr lvl="0" algn="ctr" rtl="0">
              <a:lnSpc>
                <a:spcPct val="100000"/>
              </a:lnSpc>
              <a:spcBef>
                <a:spcPts val="700"/>
              </a:spcBef>
              <a:spcAft>
                <a:spcPts val="0"/>
              </a:spcAft>
              <a:buSzPts val="1300"/>
              <a:buNone/>
              <a:defRPr>
                <a:solidFill>
                  <a:schemeClr val="lt1"/>
                </a:solidFill>
              </a:defRPr>
            </a:lvl1pPr>
            <a:lvl2pPr lvl="1" algn="ctr" rtl="0">
              <a:lnSpc>
                <a:spcPct val="150000"/>
              </a:lnSpc>
              <a:spcBef>
                <a:spcPts val="400"/>
              </a:spcBef>
              <a:spcAft>
                <a:spcPts val="0"/>
              </a:spcAft>
              <a:buSzPts val="1300"/>
              <a:buNone/>
              <a:defRPr/>
            </a:lvl2pPr>
            <a:lvl3pPr lvl="2" algn="ctr" rtl="0">
              <a:lnSpc>
                <a:spcPct val="150000"/>
              </a:lnSpc>
              <a:spcBef>
                <a:spcPts val="400"/>
              </a:spcBef>
              <a:spcAft>
                <a:spcPts val="0"/>
              </a:spcAft>
              <a:buSzPts val="1300"/>
              <a:buNone/>
              <a:defRPr/>
            </a:lvl3pPr>
            <a:lvl4pPr lvl="3" algn="ctr" rtl="0">
              <a:lnSpc>
                <a:spcPct val="150000"/>
              </a:lnSpc>
              <a:spcBef>
                <a:spcPts val="400"/>
              </a:spcBef>
              <a:spcAft>
                <a:spcPts val="0"/>
              </a:spcAft>
              <a:buSzPts val="1300"/>
              <a:buNone/>
              <a:defRPr/>
            </a:lvl4pPr>
            <a:lvl5pPr lvl="4" algn="ctr" rtl="0">
              <a:lnSpc>
                <a:spcPct val="150000"/>
              </a:lnSpc>
              <a:spcBef>
                <a:spcPts val="400"/>
              </a:spcBef>
              <a:spcAft>
                <a:spcPts val="0"/>
              </a:spcAft>
              <a:buSzPts val="1300"/>
              <a:buNone/>
              <a:defRPr/>
            </a:lvl5pPr>
            <a:lvl6pPr lvl="5" algn="ctr" rtl="0">
              <a:lnSpc>
                <a:spcPct val="90000"/>
              </a:lnSpc>
              <a:spcBef>
                <a:spcPts val="400"/>
              </a:spcBef>
              <a:spcAft>
                <a:spcPts val="0"/>
              </a:spcAft>
              <a:buClr>
                <a:schemeClr val="dk1"/>
              </a:buClr>
              <a:buSzPts val="1400"/>
              <a:buNone/>
              <a:defRPr sz="1400"/>
            </a:lvl6pPr>
            <a:lvl7pPr lvl="6" algn="ctr" rtl="0">
              <a:lnSpc>
                <a:spcPct val="90000"/>
              </a:lnSpc>
              <a:spcBef>
                <a:spcPts val="400"/>
              </a:spcBef>
              <a:spcAft>
                <a:spcPts val="0"/>
              </a:spcAft>
              <a:buClr>
                <a:schemeClr val="dk1"/>
              </a:buClr>
              <a:buSzPts val="1400"/>
              <a:buNone/>
              <a:defRPr sz="1400"/>
            </a:lvl7pPr>
            <a:lvl8pPr lvl="7" algn="ctr" rtl="0">
              <a:lnSpc>
                <a:spcPct val="90000"/>
              </a:lnSpc>
              <a:spcBef>
                <a:spcPts val="400"/>
              </a:spcBef>
              <a:spcAft>
                <a:spcPts val="0"/>
              </a:spcAft>
              <a:buClr>
                <a:schemeClr val="dk1"/>
              </a:buClr>
              <a:buSzPts val="1400"/>
              <a:buNone/>
              <a:defRPr sz="1400"/>
            </a:lvl8pPr>
            <a:lvl9pPr lvl="8" algn="ctr" rtl="0">
              <a:lnSpc>
                <a:spcPct val="90000"/>
              </a:lnSpc>
              <a:spcBef>
                <a:spcPts val="400"/>
              </a:spcBef>
              <a:spcAft>
                <a:spcPts val="0"/>
              </a:spcAft>
              <a:buClr>
                <a:schemeClr val="dk1"/>
              </a:buClr>
              <a:buSzPts val="1400"/>
              <a:buNone/>
              <a:defRPr sz="1400"/>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G: Description + Chart">
  <p:cSld name="C+G: Description + Chart">
    <p:spTree>
      <p:nvGrpSpPr>
        <p:cNvPr id="1" name="Shape 327"/>
        <p:cNvGrpSpPr/>
        <p:nvPr/>
      </p:nvGrpSpPr>
      <p:grpSpPr>
        <a:xfrm>
          <a:off x="0" y="0"/>
          <a:ext cx="0" cy="0"/>
          <a:chOff x="0" y="0"/>
          <a:chExt cx="0" cy="0"/>
        </a:xfrm>
      </p:grpSpPr>
      <p:sp>
        <p:nvSpPr>
          <p:cNvPr id="328" name="Google Shape;328;p53"/>
          <p:cNvSpPr txBox="1">
            <a:spLocks noGrp="1"/>
          </p:cNvSpPr>
          <p:nvPr>
            <p:ph type="title"/>
          </p:nvPr>
        </p:nvSpPr>
        <p:spPr>
          <a:xfrm>
            <a:off x="628650" y="612518"/>
            <a:ext cx="3221400" cy="420900"/>
          </a:xfrm>
          <a:prstGeom prst="rect">
            <a:avLst/>
          </a:prstGeom>
          <a:noFill/>
          <a:ln>
            <a:noFill/>
          </a:ln>
        </p:spPr>
        <p:txBody>
          <a:bodyPr spcFirstLastPara="1" wrap="square" lIns="34275" tIns="17125" rIns="34275" bIns="17125" anchor="t" anchorCtr="0">
            <a:noAutofit/>
          </a:bodyPr>
          <a:lstStyle>
            <a:lvl1pPr lvl="0" algn="l"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329" name="Google Shape;329;p53"/>
          <p:cNvSpPr txBox="1">
            <a:spLocks noGrp="1"/>
          </p:cNvSpPr>
          <p:nvPr>
            <p:ph type="body" idx="1"/>
          </p:nvPr>
        </p:nvSpPr>
        <p:spPr>
          <a:xfrm>
            <a:off x="628650" y="1266700"/>
            <a:ext cx="1902900" cy="3081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50000"/>
              </a:lnSpc>
              <a:spcBef>
                <a:spcPts val="400"/>
              </a:spcBef>
              <a:spcAft>
                <a:spcPts val="0"/>
              </a:spcAft>
              <a:buClr>
                <a:schemeClr val="lt1"/>
              </a:buClr>
              <a:buSzPts val="500"/>
              <a:buChar char="＋"/>
              <a:defRPr>
                <a:solidFill>
                  <a:schemeClr val="lt1"/>
                </a:solidFill>
              </a:defRPr>
            </a:lvl2pPr>
            <a:lvl3pPr marL="1371600" lvl="2" indent="-260350" algn="l" rtl="0">
              <a:lnSpc>
                <a:spcPct val="150000"/>
              </a:lnSpc>
              <a:spcBef>
                <a:spcPts val="400"/>
              </a:spcBef>
              <a:spcAft>
                <a:spcPts val="0"/>
              </a:spcAft>
              <a:buClr>
                <a:schemeClr val="lt1"/>
              </a:buClr>
              <a:buSzPts val="500"/>
              <a:buChar char="＞"/>
              <a:defRPr>
                <a:solidFill>
                  <a:schemeClr val="lt1"/>
                </a:solidFill>
              </a:defRPr>
            </a:lvl3pPr>
            <a:lvl4pPr marL="1828800" lvl="3" indent="-260350" algn="l" rtl="0">
              <a:lnSpc>
                <a:spcPct val="150000"/>
              </a:lnSpc>
              <a:spcBef>
                <a:spcPts val="400"/>
              </a:spcBef>
              <a:spcAft>
                <a:spcPts val="0"/>
              </a:spcAft>
              <a:buClr>
                <a:schemeClr val="lt1"/>
              </a:buClr>
              <a:buSzPts val="500"/>
              <a:buChar char="o"/>
              <a:defRPr>
                <a:solidFill>
                  <a:schemeClr val="lt1"/>
                </a:solidFill>
              </a:defRPr>
            </a:lvl4pPr>
            <a:lvl5pPr marL="2286000" lvl="4" indent="-260350" algn="l" rtl="0">
              <a:lnSpc>
                <a:spcPct val="150000"/>
              </a:lnSpc>
              <a:spcBef>
                <a:spcPts val="400"/>
              </a:spcBef>
              <a:spcAft>
                <a:spcPts val="0"/>
              </a:spcAft>
              <a:buClr>
                <a:schemeClr val="lt1"/>
              </a:buClr>
              <a:buSzPts val="500"/>
              <a:buChar char="＋"/>
              <a:defRPr>
                <a:solidFill>
                  <a:schemeClr val="lt1"/>
                </a:solidFill>
              </a:defRPr>
            </a:lvl5pPr>
            <a:lvl6pPr marL="2743200" lvl="5" indent="-273050" algn="l" rtl="0">
              <a:lnSpc>
                <a:spcPct val="90000"/>
              </a:lnSpc>
              <a:spcBef>
                <a:spcPts val="400"/>
              </a:spcBef>
              <a:spcAft>
                <a:spcPts val="0"/>
              </a:spcAft>
              <a:buClr>
                <a:schemeClr val="lt1"/>
              </a:buClr>
              <a:buSzPts val="700"/>
              <a:buChar char="•"/>
              <a:defRPr>
                <a:solidFill>
                  <a:schemeClr val="lt1"/>
                </a:solidFill>
              </a:defRPr>
            </a:lvl6pPr>
            <a:lvl7pPr marL="3200400" lvl="6" indent="-273050" algn="l" rtl="0">
              <a:lnSpc>
                <a:spcPct val="90000"/>
              </a:lnSpc>
              <a:spcBef>
                <a:spcPts val="400"/>
              </a:spcBef>
              <a:spcAft>
                <a:spcPts val="0"/>
              </a:spcAft>
              <a:buClr>
                <a:schemeClr val="lt1"/>
              </a:buClr>
              <a:buSzPts val="700"/>
              <a:buChar char="•"/>
              <a:defRPr>
                <a:solidFill>
                  <a:schemeClr val="lt1"/>
                </a:solidFill>
              </a:defRPr>
            </a:lvl7pPr>
            <a:lvl8pPr marL="3657600" lvl="7" indent="-273050" algn="l" rtl="0">
              <a:lnSpc>
                <a:spcPct val="90000"/>
              </a:lnSpc>
              <a:spcBef>
                <a:spcPts val="400"/>
              </a:spcBef>
              <a:spcAft>
                <a:spcPts val="0"/>
              </a:spcAft>
              <a:buClr>
                <a:schemeClr val="lt1"/>
              </a:buClr>
              <a:buSzPts val="700"/>
              <a:buChar char="•"/>
              <a:defRPr>
                <a:solidFill>
                  <a:schemeClr val="lt1"/>
                </a:solidFill>
              </a:defRPr>
            </a:lvl8pPr>
            <a:lvl9pPr marL="4114800" lvl="8" indent="-273050" algn="l"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330" name="Google Shape;330;p53"/>
          <p:cNvSpPr txBox="1">
            <a:spLocks noGrp="1"/>
          </p:cNvSpPr>
          <p:nvPr>
            <p:ph type="body" idx="2"/>
          </p:nvPr>
        </p:nvSpPr>
        <p:spPr>
          <a:xfrm>
            <a:off x="628650" y="1639170"/>
            <a:ext cx="3221400" cy="614100"/>
          </a:xfrm>
          <a:prstGeom prst="rect">
            <a:avLst/>
          </a:prstGeom>
          <a:noFill/>
          <a:ln>
            <a:noFill/>
          </a:ln>
        </p:spPr>
        <p:txBody>
          <a:bodyPr spcFirstLastPara="1" wrap="square" lIns="34275" tIns="17125" rIns="34275" bIns="17125" anchor="t" anchorCtr="0">
            <a:noAutofit/>
          </a:bodyPr>
          <a:lstStyle>
            <a:lvl1pPr marL="457200" lvl="0" indent="-311150" algn="l" rtl="0">
              <a:lnSpc>
                <a:spcPct val="150000"/>
              </a:lnSpc>
              <a:spcBef>
                <a:spcPts val="700"/>
              </a:spcBef>
              <a:spcAft>
                <a:spcPts val="0"/>
              </a:spcAft>
              <a:buSzPts val="1300"/>
              <a:buChar char="＋"/>
              <a:defRPr/>
            </a:lvl1pPr>
            <a:lvl2pPr marL="914400" lvl="1" indent="-311150" algn="l" rtl="0">
              <a:lnSpc>
                <a:spcPct val="150000"/>
              </a:lnSpc>
              <a:spcBef>
                <a:spcPts val="400"/>
              </a:spcBef>
              <a:spcAft>
                <a:spcPts val="0"/>
              </a:spcAft>
              <a:buSzPts val="1300"/>
              <a:buChar char="＋"/>
              <a:defRPr/>
            </a:lvl2pPr>
            <a:lvl3pPr marL="1371600" lvl="2" indent="-311150" algn="l" rtl="0">
              <a:lnSpc>
                <a:spcPct val="150000"/>
              </a:lnSpc>
              <a:spcBef>
                <a:spcPts val="400"/>
              </a:spcBef>
              <a:spcAft>
                <a:spcPts val="0"/>
              </a:spcAft>
              <a:buSzPts val="1300"/>
              <a:buChar char="＋"/>
              <a:defRPr/>
            </a:lvl3pPr>
            <a:lvl4pPr marL="1828800" lvl="3" indent="-311150" algn="l" rtl="0">
              <a:lnSpc>
                <a:spcPct val="150000"/>
              </a:lnSpc>
              <a:spcBef>
                <a:spcPts val="400"/>
              </a:spcBef>
              <a:spcAft>
                <a:spcPts val="0"/>
              </a:spcAft>
              <a:buClr>
                <a:schemeClr val="lt1"/>
              </a:buClr>
              <a:buSzPts val="1300"/>
              <a:buChar char="●"/>
              <a:defRPr>
                <a:solidFill>
                  <a:schemeClr val="lt1"/>
                </a:solidFill>
              </a:defRPr>
            </a:lvl4pPr>
            <a:lvl5pPr marL="2286000" lvl="4" indent="-311150" algn="l" rtl="0">
              <a:lnSpc>
                <a:spcPct val="150000"/>
              </a:lnSpc>
              <a:spcBef>
                <a:spcPts val="400"/>
              </a:spcBef>
              <a:spcAft>
                <a:spcPts val="0"/>
              </a:spcAft>
              <a:buClr>
                <a:schemeClr val="lt1"/>
              </a:buClr>
              <a:buSzPts val="1300"/>
              <a:buChar char="○"/>
              <a:defRPr>
                <a:solidFill>
                  <a:schemeClr val="lt1"/>
                </a:solidFill>
              </a:defRPr>
            </a:lvl5pPr>
            <a:lvl6pPr marL="2743200" lvl="5" indent="-311150" algn="l" rtl="0">
              <a:lnSpc>
                <a:spcPct val="90000"/>
              </a:lnSpc>
              <a:spcBef>
                <a:spcPts val="400"/>
              </a:spcBef>
              <a:spcAft>
                <a:spcPts val="0"/>
              </a:spcAft>
              <a:buClr>
                <a:schemeClr val="lt1"/>
              </a:buClr>
              <a:buSzPts val="1300"/>
              <a:buChar char="■"/>
              <a:defRPr>
                <a:solidFill>
                  <a:schemeClr val="lt1"/>
                </a:solidFill>
              </a:defRPr>
            </a:lvl6pPr>
            <a:lvl7pPr marL="3200400" lvl="6" indent="-311150" algn="l" rtl="0">
              <a:lnSpc>
                <a:spcPct val="90000"/>
              </a:lnSpc>
              <a:spcBef>
                <a:spcPts val="400"/>
              </a:spcBef>
              <a:spcAft>
                <a:spcPts val="0"/>
              </a:spcAft>
              <a:buClr>
                <a:schemeClr val="lt1"/>
              </a:buClr>
              <a:buSzPts val="1300"/>
              <a:buChar char="●"/>
              <a:defRPr>
                <a:solidFill>
                  <a:schemeClr val="lt1"/>
                </a:solidFill>
              </a:defRPr>
            </a:lvl7pPr>
            <a:lvl8pPr marL="3657600" lvl="7" indent="-311150" algn="l" rtl="0">
              <a:lnSpc>
                <a:spcPct val="90000"/>
              </a:lnSpc>
              <a:spcBef>
                <a:spcPts val="400"/>
              </a:spcBef>
              <a:spcAft>
                <a:spcPts val="0"/>
              </a:spcAft>
              <a:buClr>
                <a:schemeClr val="lt1"/>
              </a:buClr>
              <a:buSzPts val="1300"/>
              <a:buChar char="○"/>
              <a:defRPr>
                <a:solidFill>
                  <a:schemeClr val="lt1"/>
                </a:solidFill>
              </a:defRPr>
            </a:lvl8pPr>
            <a:lvl9pPr marL="4114800" lvl="8" indent="-311150" algn="l"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331" name="Google Shape;331;p53"/>
          <p:cNvSpPr txBox="1">
            <a:spLocks noGrp="1"/>
          </p:cNvSpPr>
          <p:nvPr>
            <p:ph type="body" idx="3"/>
          </p:nvPr>
        </p:nvSpPr>
        <p:spPr>
          <a:xfrm>
            <a:off x="628650" y="2381566"/>
            <a:ext cx="1902900" cy="3081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50000"/>
              </a:lnSpc>
              <a:spcBef>
                <a:spcPts val="400"/>
              </a:spcBef>
              <a:spcAft>
                <a:spcPts val="0"/>
              </a:spcAft>
              <a:buClr>
                <a:schemeClr val="lt1"/>
              </a:buClr>
              <a:buSzPts val="500"/>
              <a:buChar char="＋"/>
              <a:defRPr>
                <a:solidFill>
                  <a:schemeClr val="lt1"/>
                </a:solidFill>
              </a:defRPr>
            </a:lvl2pPr>
            <a:lvl3pPr marL="1371600" lvl="2" indent="-260350" algn="l" rtl="0">
              <a:lnSpc>
                <a:spcPct val="150000"/>
              </a:lnSpc>
              <a:spcBef>
                <a:spcPts val="400"/>
              </a:spcBef>
              <a:spcAft>
                <a:spcPts val="0"/>
              </a:spcAft>
              <a:buClr>
                <a:schemeClr val="lt1"/>
              </a:buClr>
              <a:buSzPts val="500"/>
              <a:buChar char="＞"/>
              <a:defRPr>
                <a:solidFill>
                  <a:schemeClr val="lt1"/>
                </a:solidFill>
              </a:defRPr>
            </a:lvl3pPr>
            <a:lvl4pPr marL="1828800" lvl="3" indent="-260350" algn="l" rtl="0">
              <a:lnSpc>
                <a:spcPct val="150000"/>
              </a:lnSpc>
              <a:spcBef>
                <a:spcPts val="400"/>
              </a:spcBef>
              <a:spcAft>
                <a:spcPts val="0"/>
              </a:spcAft>
              <a:buClr>
                <a:schemeClr val="lt1"/>
              </a:buClr>
              <a:buSzPts val="500"/>
              <a:buChar char="o"/>
              <a:defRPr>
                <a:solidFill>
                  <a:schemeClr val="lt1"/>
                </a:solidFill>
              </a:defRPr>
            </a:lvl4pPr>
            <a:lvl5pPr marL="2286000" lvl="4" indent="-260350" algn="l" rtl="0">
              <a:lnSpc>
                <a:spcPct val="150000"/>
              </a:lnSpc>
              <a:spcBef>
                <a:spcPts val="400"/>
              </a:spcBef>
              <a:spcAft>
                <a:spcPts val="0"/>
              </a:spcAft>
              <a:buClr>
                <a:schemeClr val="lt1"/>
              </a:buClr>
              <a:buSzPts val="500"/>
              <a:buChar char="＋"/>
              <a:defRPr>
                <a:solidFill>
                  <a:schemeClr val="lt1"/>
                </a:solidFill>
              </a:defRPr>
            </a:lvl5pPr>
            <a:lvl6pPr marL="2743200" lvl="5" indent="-273050" algn="l" rtl="0">
              <a:lnSpc>
                <a:spcPct val="90000"/>
              </a:lnSpc>
              <a:spcBef>
                <a:spcPts val="400"/>
              </a:spcBef>
              <a:spcAft>
                <a:spcPts val="0"/>
              </a:spcAft>
              <a:buClr>
                <a:schemeClr val="lt1"/>
              </a:buClr>
              <a:buSzPts val="700"/>
              <a:buChar char="•"/>
              <a:defRPr>
                <a:solidFill>
                  <a:schemeClr val="lt1"/>
                </a:solidFill>
              </a:defRPr>
            </a:lvl6pPr>
            <a:lvl7pPr marL="3200400" lvl="6" indent="-273050" algn="l" rtl="0">
              <a:lnSpc>
                <a:spcPct val="90000"/>
              </a:lnSpc>
              <a:spcBef>
                <a:spcPts val="400"/>
              </a:spcBef>
              <a:spcAft>
                <a:spcPts val="0"/>
              </a:spcAft>
              <a:buClr>
                <a:schemeClr val="lt1"/>
              </a:buClr>
              <a:buSzPts val="700"/>
              <a:buChar char="•"/>
              <a:defRPr>
                <a:solidFill>
                  <a:schemeClr val="lt1"/>
                </a:solidFill>
              </a:defRPr>
            </a:lvl7pPr>
            <a:lvl8pPr marL="3657600" lvl="7" indent="-273050" algn="l" rtl="0">
              <a:lnSpc>
                <a:spcPct val="90000"/>
              </a:lnSpc>
              <a:spcBef>
                <a:spcPts val="400"/>
              </a:spcBef>
              <a:spcAft>
                <a:spcPts val="0"/>
              </a:spcAft>
              <a:buClr>
                <a:schemeClr val="lt1"/>
              </a:buClr>
              <a:buSzPts val="700"/>
              <a:buChar char="•"/>
              <a:defRPr>
                <a:solidFill>
                  <a:schemeClr val="lt1"/>
                </a:solidFill>
              </a:defRPr>
            </a:lvl8pPr>
            <a:lvl9pPr marL="4114800" lvl="8" indent="-273050" algn="l"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332" name="Google Shape;332;p53"/>
          <p:cNvSpPr txBox="1">
            <a:spLocks noGrp="1"/>
          </p:cNvSpPr>
          <p:nvPr>
            <p:ph type="body" idx="4"/>
          </p:nvPr>
        </p:nvSpPr>
        <p:spPr>
          <a:xfrm>
            <a:off x="628650" y="2754036"/>
            <a:ext cx="3221400" cy="614100"/>
          </a:xfrm>
          <a:prstGeom prst="rect">
            <a:avLst/>
          </a:prstGeom>
          <a:noFill/>
          <a:ln>
            <a:noFill/>
          </a:ln>
        </p:spPr>
        <p:txBody>
          <a:bodyPr spcFirstLastPara="1" wrap="square" lIns="34275" tIns="17125" rIns="34275" bIns="17125" anchor="t" anchorCtr="0">
            <a:noAutofit/>
          </a:bodyPr>
          <a:lstStyle>
            <a:lvl1pPr marL="457200" lvl="0" indent="-311150" algn="l" rtl="0">
              <a:lnSpc>
                <a:spcPct val="150000"/>
              </a:lnSpc>
              <a:spcBef>
                <a:spcPts val="700"/>
              </a:spcBef>
              <a:spcAft>
                <a:spcPts val="0"/>
              </a:spcAft>
              <a:buSzPts val="1300"/>
              <a:buChar char="＋"/>
              <a:defRPr/>
            </a:lvl1pPr>
            <a:lvl2pPr marL="914400" lvl="1" indent="-311150" algn="l" rtl="0">
              <a:lnSpc>
                <a:spcPct val="150000"/>
              </a:lnSpc>
              <a:spcBef>
                <a:spcPts val="400"/>
              </a:spcBef>
              <a:spcAft>
                <a:spcPts val="0"/>
              </a:spcAft>
              <a:buSzPts val="1300"/>
              <a:buChar char="＋"/>
              <a:defRPr/>
            </a:lvl2pPr>
            <a:lvl3pPr marL="1371600" lvl="2" indent="-311150" algn="l" rtl="0">
              <a:lnSpc>
                <a:spcPct val="150000"/>
              </a:lnSpc>
              <a:spcBef>
                <a:spcPts val="400"/>
              </a:spcBef>
              <a:spcAft>
                <a:spcPts val="0"/>
              </a:spcAft>
              <a:buSzPts val="1300"/>
              <a:buChar char="＋"/>
              <a:defRPr/>
            </a:lvl3pPr>
            <a:lvl4pPr marL="1828800" lvl="3" indent="-311150" algn="l" rtl="0">
              <a:lnSpc>
                <a:spcPct val="150000"/>
              </a:lnSpc>
              <a:spcBef>
                <a:spcPts val="400"/>
              </a:spcBef>
              <a:spcAft>
                <a:spcPts val="0"/>
              </a:spcAft>
              <a:buClr>
                <a:schemeClr val="lt1"/>
              </a:buClr>
              <a:buSzPts val="1300"/>
              <a:buChar char="●"/>
              <a:defRPr>
                <a:solidFill>
                  <a:schemeClr val="lt1"/>
                </a:solidFill>
              </a:defRPr>
            </a:lvl4pPr>
            <a:lvl5pPr marL="2286000" lvl="4" indent="-311150" algn="l" rtl="0">
              <a:lnSpc>
                <a:spcPct val="150000"/>
              </a:lnSpc>
              <a:spcBef>
                <a:spcPts val="400"/>
              </a:spcBef>
              <a:spcAft>
                <a:spcPts val="0"/>
              </a:spcAft>
              <a:buClr>
                <a:schemeClr val="lt1"/>
              </a:buClr>
              <a:buSzPts val="1300"/>
              <a:buChar char="○"/>
              <a:defRPr>
                <a:solidFill>
                  <a:schemeClr val="lt1"/>
                </a:solidFill>
              </a:defRPr>
            </a:lvl5pPr>
            <a:lvl6pPr marL="2743200" lvl="5" indent="-311150" algn="l" rtl="0">
              <a:lnSpc>
                <a:spcPct val="90000"/>
              </a:lnSpc>
              <a:spcBef>
                <a:spcPts val="400"/>
              </a:spcBef>
              <a:spcAft>
                <a:spcPts val="0"/>
              </a:spcAft>
              <a:buClr>
                <a:schemeClr val="lt1"/>
              </a:buClr>
              <a:buSzPts val="1300"/>
              <a:buChar char="■"/>
              <a:defRPr>
                <a:solidFill>
                  <a:schemeClr val="lt1"/>
                </a:solidFill>
              </a:defRPr>
            </a:lvl6pPr>
            <a:lvl7pPr marL="3200400" lvl="6" indent="-311150" algn="l" rtl="0">
              <a:lnSpc>
                <a:spcPct val="90000"/>
              </a:lnSpc>
              <a:spcBef>
                <a:spcPts val="400"/>
              </a:spcBef>
              <a:spcAft>
                <a:spcPts val="0"/>
              </a:spcAft>
              <a:buClr>
                <a:schemeClr val="lt1"/>
              </a:buClr>
              <a:buSzPts val="1300"/>
              <a:buChar char="●"/>
              <a:defRPr>
                <a:solidFill>
                  <a:schemeClr val="lt1"/>
                </a:solidFill>
              </a:defRPr>
            </a:lvl7pPr>
            <a:lvl8pPr marL="3657600" lvl="7" indent="-311150" algn="l" rtl="0">
              <a:lnSpc>
                <a:spcPct val="90000"/>
              </a:lnSpc>
              <a:spcBef>
                <a:spcPts val="400"/>
              </a:spcBef>
              <a:spcAft>
                <a:spcPts val="0"/>
              </a:spcAft>
              <a:buClr>
                <a:schemeClr val="lt1"/>
              </a:buClr>
              <a:buSzPts val="1300"/>
              <a:buChar char="○"/>
              <a:defRPr>
                <a:solidFill>
                  <a:schemeClr val="lt1"/>
                </a:solidFill>
              </a:defRPr>
            </a:lvl8pPr>
            <a:lvl9pPr marL="4114800" lvl="8" indent="-311150" algn="l"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333" name="Google Shape;333;p53"/>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334" name="Google Shape;334;p53"/>
          <p:cNvSpPr txBox="1">
            <a:spLocks noGrp="1"/>
          </p:cNvSpPr>
          <p:nvPr>
            <p:ph type="body" idx="5"/>
          </p:nvPr>
        </p:nvSpPr>
        <p:spPr>
          <a:xfrm>
            <a:off x="628650" y="3496431"/>
            <a:ext cx="1902900" cy="3081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50000"/>
              </a:lnSpc>
              <a:spcBef>
                <a:spcPts val="400"/>
              </a:spcBef>
              <a:spcAft>
                <a:spcPts val="0"/>
              </a:spcAft>
              <a:buClr>
                <a:schemeClr val="lt1"/>
              </a:buClr>
              <a:buSzPts val="500"/>
              <a:buChar char="＋"/>
              <a:defRPr>
                <a:solidFill>
                  <a:schemeClr val="lt1"/>
                </a:solidFill>
              </a:defRPr>
            </a:lvl2pPr>
            <a:lvl3pPr marL="1371600" lvl="2" indent="-260350" algn="l" rtl="0">
              <a:lnSpc>
                <a:spcPct val="150000"/>
              </a:lnSpc>
              <a:spcBef>
                <a:spcPts val="400"/>
              </a:spcBef>
              <a:spcAft>
                <a:spcPts val="0"/>
              </a:spcAft>
              <a:buClr>
                <a:schemeClr val="lt1"/>
              </a:buClr>
              <a:buSzPts val="500"/>
              <a:buChar char="＞"/>
              <a:defRPr>
                <a:solidFill>
                  <a:schemeClr val="lt1"/>
                </a:solidFill>
              </a:defRPr>
            </a:lvl3pPr>
            <a:lvl4pPr marL="1828800" lvl="3" indent="-260350" algn="l" rtl="0">
              <a:lnSpc>
                <a:spcPct val="150000"/>
              </a:lnSpc>
              <a:spcBef>
                <a:spcPts val="400"/>
              </a:spcBef>
              <a:spcAft>
                <a:spcPts val="0"/>
              </a:spcAft>
              <a:buClr>
                <a:schemeClr val="lt1"/>
              </a:buClr>
              <a:buSzPts val="500"/>
              <a:buChar char="o"/>
              <a:defRPr>
                <a:solidFill>
                  <a:schemeClr val="lt1"/>
                </a:solidFill>
              </a:defRPr>
            </a:lvl4pPr>
            <a:lvl5pPr marL="2286000" lvl="4" indent="-260350" algn="l" rtl="0">
              <a:lnSpc>
                <a:spcPct val="150000"/>
              </a:lnSpc>
              <a:spcBef>
                <a:spcPts val="400"/>
              </a:spcBef>
              <a:spcAft>
                <a:spcPts val="0"/>
              </a:spcAft>
              <a:buClr>
                <a:schemeClr val="lt1"/>
              </a:buClr>
              <a:buSzPts val="500"/>
              <a:buChar char="＋"/>
              <a:defRPr>
                <a:solidFill>
                  <a:schemeClr val="lt1"/>
                </a:solidFill>
              </a:defRPr>
            </a:lvl5pPr>
            <a:lvl6pPr marL="2743200" lvl="5" indent="-273050" algn="l" rtl="0">
              <a:lnSpc>
                <a:spcPct val="90000"/>
              </a:lnSpc>
              <a:spcBef>
                <a:spcPts val="400"/>
              </a:spcBef>
              <a:spcAft>
                <a:spcPts val="0"/>
              </a:spcAft>
              <a:buClr>
                <a:schemeClr val="lt1"/>
              </a:buClr>
              <a:buSzPts val="700"/>
              <a:buChar char="•"/>
              <a:defRPr>
                <a:solidFill>
                  <a:schemeClr val="lt1"/>
                </a:solidFill>
              </a:defRPr>
            </a:lvl6pPr>
            <a:lvl7pPr marL="3200400" lvl="6" indent="-273050" algn="l" rtl="0">
              <a:lnSpc>
                <a:spcPct val="90000"/>
              </a:lnSpc>
              <a:spcBef>
                <a:spcPts val="400"/>
              </a:spcBef>
              <a:spcAft>
                <a:spcPts val="0"/>
              </a:spcAft>
              <a:buClr>
                <a:schemeClr val="lt1"/>
              </a:buClr>
              <a:buSzPts val="700"/>
              <a:buChar char="•"/>
              <a:defRPr>
                <a:solidFill>
                  <a:schemeClr val="lt1"/>
                </a:solidFill>
              </a:defRPr>
            </a:lvl7pPr>
            <a:lvl8pPr marL="3657600" lvl="7" indent="-273050" algn="l" rtl="0">
              <a:lnSpc>
                <a:spcPct val="90000"/>
              </a:lnSpc>
              <a:spcBef>
                <a:spcPts val="400"/>
              </a:spcBef>
              <a:spcAft>
                <a:spcPts val="0"/>
              </a:spcAft>
              <a:buClr>
                <a:schemeClr val="lt1"/>
              </a:buClr>
              <a:buSzPts val="700"/>
              <a:buChar char="•"/>
              <a:defRPr>
                <a:solidFill>
                  <a:schemeClr val="lt1"/>
                </a:solidFill>
              </a:defRPr>
            </a:lvl8pPr>
            <a:lvl9pPr marL="4114800" lvl="8" indent="-273050" algn="l"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335" name="Google Shape;335;p53"/>
          <p:cNvSpPr txBox="1">
            <a:spLocks noGrp="1"/>
          </p:cNvSpPr>
          <p:nvPr>
            <p:ph type="body" idx="6"/>
          </p:nvPr>
        </p:nvSpPr>
        <p:spPr>
          <a:xfrm>
            <a:off x="628650" y="3868901"/>
            <a:ext cx="3221400" cy="614100"/>
          </a:xfrm>
          <a:prstGeom prst="rect">
            <a:avLst/>
          </a:prstGeom>
          <a:noFill/>
          <a:ln>
            <a:noFill/>
          </a:ln>
        </p:spPr>
        <p:txBody>
          <a:bodyPr spcFirstLastPara="1" wrap="square" lIns="34275" tIns="17125" rIns="34275" bIns="17125" anchor="t" anchorCtr="0">
            <a:noAutofit/>
          </a:bodyPr>
          <a:lstStyle>
            <a:lvl1pPr marL="457200" lvl="0" indent="-311150" algn="l" rtl="0">
              <a:lnSpc>
                <a:spcPct val="150000"/>
              </a:lnSpc>
              <a:spcBef>
                <a:spcPts val="700"/>
              </a:spcBef>
              <a:spcAft>
                <a:spcPts val="0"/>
              </a:spcAft>
              <a:buSzPts val="1300"/>
              <a:buChar char="＋"/>
              <a:defRPr/>
            </a:lvl1pPr>
            <a:lvl2pPr marL="914400" lvl="1" indent="-311150" algn="l" rtl="0">
              <a:lnSpc>
                <a:spcPct val="150000"/>
              </a:lnSpc>
              <a:spcBef>
                <a:spcPts val="400"/>
              </a:spcBef>
              <a:spcAft>
                <a:spcPts val="0"/>
              </a:spcAft>
              <a:buSzPts val="1300"/>
              <a:buChar char="＋"/>
              <a:defRPr/>
            </a:lvl2pPr>
            <a:lvl3pPr marL="1371600" lvl="2" indent="-311150" algn="l" rtl="0">
              <a:lnSpc>
                <a:spcPct val="150000"/>
              </a:lnSpc>
              <a:spcBef>
                <a:spcPts val="400"/>
              </a:spcBef>
              <a:spcAft>
                <a:spcPts val="0"/>
              </a:spcAft>
              <a:buSzPts val="1300"/>
              <a:buChar char="＋"/>
              <a:defRPr/>
            </a:lvl3pPr>
            <a:lvl4pPr marL="1828800" lvl="3" indent="-311150" algn="l" rtl="0">
              <a:lnSpc>
                <a:spcPct val="150000"/>
              </a:lnSpc>
              <a:spcBef>
                <a:spcPts val="400"/>
              </a:spcBef>
              <a:spcAft>
                <a:spcPts val="0"/>
              </a:spcAft>
              <a:buClr>
                <a:schemeClr val="lt1"/>
              </a:buClr>
              <a:buSzPts val="1300"/>
              <a:buChar char="●"/>
              <a:defRPr>
                <a:solidFill>
                  <a:schemeClr val="lt1"/>
                </a:solidFill>
              </a:defRPr>
            </a:lvl4pPr>
            <a:lvl5pPr marL="2286000" lvl="4" indent="-311150" algn="l" rtl="0">
              <a:lnSpc>
                <a:spcPct val="150000"/>
              </a:lnSpc>
              <a:spcBef>
                <a:spcPts val="400"/>
              </a:spcBef>
              <a:spcAft>
                <a:spcPts val="0"/>
              </a:spcAft>
              <a:buClr>
                <a:schemeClr val="lt1"/>
              </a:buClr>
              <a:buSzPts val="1300"/>
              <a:buChar char="○"/>
              <a:defRPr>
                <a:solidFill>
                  <a:schemeClr val="lt1"/>
                </a:solidFill>
              </a:defRPr>
            </a:lvl5pPr>
            <a:lvl6pPr marL="2743200" lvl="5" indent="-311150" algn="l" rtl="0">
              <a:lnSpc>
                <a:spcPct val="90000"/>
              </a:lnSpc>
              <a:spcBef>
                <a:spcPts val="400"/>
              </a:spcBef>
              <a:spcAft>
                <a:spcPts val="0"/>
              </a:spcAft>
              <a:buClr>
                <a:schemeClr val="lt1"/>
              </a:buClr>
              <a:buSzPts val="1300"/>
              <a:buChar char="■"/>
              <a:defRPr>
                <a:solidFill>
                  <a:schemeClr val="lt1"/>
                </a:solidFill>
              </a:defRPr>
            </a:lvl6pPr>
            <a:lvl7pPr marL="3200400" lvl="6" indent="-311150" algn="l" rtl="0">
              <a:lnSpc>
                <a:spcPct val="90000"/>
              </a:lnSpc>
              <a:spcBef>
                <a:spcPts val="400"/>
              </a:spcBef>
              <a:spcAft>
                <a:spcPts val="0"/>
              </a:spcAft>
              <a:buClr>
                <a:schemeClr val="lt1"/>
              </a:buClr>
              <a:buSzPts val="1300"/>
              <a:buChar char="●"/>
              <a:defRPr>
                <a:solidFill>
                  <a:schemeClr val="lt1"/>
                </a:solidFill>
              </a:defRPr>
            </a:lvl7pPr>
            <a:lvl8pPr marL="3657600" lvl="7" indent="-311150" algn="l" rtl="0">
              <a:lnSpc>
                <a:spcPct val="90000"/>
              </a:lnSpc>
              <a:spcBef>
                <a:spcPts val="400"/>
              </a:spcBef>
              <a:spcAft>
                <a:spcPts val="0"/>
              </a:spcAft>
              <a:buClr>
                <a:schemeClr val="lt1"/>
              </a:buClr>
              <a:buSzPts val="1300"/>
              <a:buChar char="○"/>
              <a:defRPr>
                <a:solidFill>
                  <a:schemeClr val="lt1"/>
                </a:solidFill>
              </a:defRPr>
            </a:lvl8pPr>
            <a:lvl9pPr marL="4114800" lvl="8" indent="-311150" algn="l" rtl="0">
              <a:lnSpc>
                <a:spcPct val="90000"/>
              </a:lnSpc>
              <a:spcBef>
                <a:spcPts val="400"/>
              </a:spcBef>
              <a:spcAft>
                <a:spcPts val="0"/>
              </a:spcAft>
              <a:buClr>
                <a:schemeClr val="lt1"/>
              </a:buClr>
              <a:buSzPts val="1300"/>
              <a:buChar char="■"/>
              <a:defRPr>
                <a:solidFill>
                  <a:schemeClr val="lt1"/>
                </a:solidFill>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G: Full chart">
  <p:cSld name="C+G: Full chart">
    <p:spTree>
      <p:nvGrpSpPr>
        <p:cNvPr id="1" name="Shape 336"/>
        <p:cNvGrpSpPr/>
        <p:nvPr/>
      </p:nvGrpSpPr>
      <p:grpSpPr>
        <a:xfrm>
          <a:off x="0" y="0"/>
          <a:ext cx="0" cy="0"/>
          <a:chOff x="0" y="0"/>
          <a:chExt cx="0" cy="0"/>
        </a:xfrm>
      </p:grpSpPr>
      <p:sp>
        <p:nvSpPr>
          <p:cNvPr id="337" name="Google Shape;337;p54"/>
          <p:cNvSpPr txBox="1">
            <a:spLocks noGrp="1"/>
          </p:cNvSpPr>
          <p:nvPr>
            <p:ph type="title"/>
          </p:nvPr>
        </p:nvSpPr>
        <p:spPr>
          <a:xfrm>
            <a:off x="628650" y="379836"/>
            <a:ext cx="7886700" cy="420900"/>
          </a:xfrm>
          <a:prstGeom prst="rect">
            <a:avLst/>
          </a:prstGeom>
          <a:noFill/>
          <a:ln>
            <a:noFill/>
          </a:ln>
        </p:spPr>
        <p:txBody>
          <a:bodyPr spcFirstLastPara="1" wrap="square" lIns="34275" tIns="17125" rIns="34275" bIns="17125" anchor="t" anchorCtr="0">
            <a:noAutofit/>
          </a:bodyPr>
          <a:lstStyle>
            <a:lvl1pPr lvl="0" algn="l"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338" name="Google Shape;338;p54"/>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339" name="Google Shape;339;p54"/>
          <p:cNvSpPr txBox="1">
            <a:spLocks noGrp="1"/>
          </p:cNvSpPr>
          <p:nvPr>
            <p:ph type="subTitle" idx="1"/>
          </p:nvPr>
        </p:nvSpPr>
        <p:spPr>
          <a:xfrm>
            <a:off x="660801" y="872813"/>
            <a:ext cx="7879800" cy="669000"/>
          </a:xfrm>
          <a:prstGeom prst="rect">
            <a:avLst/>
          </a:prstGeom>
        </p:spPr>
        <p:txBody>
          <a:bodyPr spcFirstLastPara="1" wrap="square" lIns="0" tIns="0" rIns="0" bIns="0" anchor="t" anchorCtr="0">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G: Call-Outs">
  <p:cSld name="C+G: Call-Outs">
    <p:spTree>
      <p:nvGrpSpPr>
        <p:cNvPr id="1" name="Shape 340"/>
        <p:cNvGrpSpPr/>
        <p:nvPr/>
      </p:nvGrpSpPr>
      <p:grpSpPr>
        <a:xfrm>
          <a:off x="0" y="0"/>
          <a:ext cx="0" cy="0"/>
          <a:chOff x="0" y="0"/>
          <a:chExt cx="0" cy="0"/>
        </a:xfrm>
      </p:grpSpPr>
      <p:sp>
        <p:nvSpPr>
          <p:cNvPr id="341" name="Google Shape;341;p55"/>
          <p:cNvSpPr txBox="1">
            <a:spLocks noGrp="1"/>
          </p:cNvSpPr>
          <p:nvPr>
            <p:ph type="body" idx="1"/>
          </p:nvPr>
        </p:nvSpPr>
        <p:spPr>
          <a:xfrm>
            <a:off x="6413986" y="2165697"/>
            <a:ext cx="1902900" cy="308100"/>
          </a:xfrm>
          <a:prstGeom prst="rect">
            <a:avLst/>
          </a:prstGeom>
          <a:noFill/>
          <a:ln>
            <a:noFill/>
          </a:ln>
        </p:spPr>
        <p:txBody>
          <a:bodyPr spcFirstLastPara="1" wrap="square" lIns="34275" tIns="17125" rIns="34275" bIns="17125" anchor="t" anchorCtr="0">
            <a:noAutofit/>
          </a:bodyPr>
          <a:lstStyle>
            <a:lvl1pPr marL="457200" lvl="0" indent="-228600"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rtl="0">
              <a:lnSpc>
                <a:spcPct val="150000"/>
              </a:lnSpc>
              <a:spcBef>
                <a:spcPts val="400"/>
              </a:spcBef>
              <a:spcAft>
                <a:spcPts val="0"/>
              </a:spcAft>
              <a:buClr>
                <a:schemeClr val="lt1"/>
              </a:buClr>
              <a:buSzPts val="500"/>
              <a:buChar char="＋"/>
              <a:defRPr>
                <a:solidFill>
                  <a:schemeClr val="lt1"/>
                </a:solidFill>
              </a:defRPr>
            </a:lvl2pPr>
            <a:lvl3pPr marL="1371600" lvl="2" indent="-260350" rtl="0">
              <a:lnSpc>
                <a:spcPct val="150000"/>
              </a:lnSpc>
              <a:spcBef>
                <a:spcPts val="400"/>
              </a:spcBef>
              <a:spcAft>
                <a:spcPts val="0"/>
              </a:spcAft>
              <a:buClr>
                <a:schemeClr val="lt1"/>
              </a:buClr>
              <a:buSzPts val="500"/>
              <a:buChar char="＞"/>
              <a:defRPr>
                <a:solidFill>
                  <a:schemeClr val="lt1"/>
                </a:solidFill>
              </a:defRPr>
            </a:lvl3pPr>
            <a:lvl4pPr marL="1828800" lvl="3" indent="-260350" rtl="0">
              <a:lnSpc>
                <a:spcPct val="150000"/>
              </a:lnSpc>
              <a:spcBef>
                <a:spcPts val="400"/>
              </a:spcBef>
              <a:spcAft>
                <a:spcPts val="0"/>
              </a:spcAft>
              <a:buClr>
                <a:schemeClr val="lt1"/>
              </a:buClr>
              <a:buSzPts val="500"/>
              <a:buChar char="o"/>
              <a:defRPr>
                <a:solidFill>
                  <a:schemeClr val="lt1"/>
                </a:solidFill>
              </a:defRPr>
            </a:lvl4pPr>
            <a:lvl5pPr marL="2286000" lvl="4" indent="-260350" rtl="0">
              <a:lnSpc>
                <a:spcPct val="150000"/>
              </a:lnSpc>
              <a:spcBef>
                <a:spcPts val="400"/>
              </a:spcBef>
              <a:spcAft>
                <a:spcPts val="0"/>
              </a:spcAft>
              <a:buClr>
                <a:schemeClr val="lt1"/>
              </a:buClr>
              <a:buSzPts val="500"/>
              <a:buChar char="＋"/>
              <a:defRPr>
                <a:solidFill>
                  <a:schemeClr val="lt1"/>
                </a:solidFill>
              </a:defRPr>
            </a:lvl5pPr>
            <a:lvl6pPr marL="2743200" lvl="5" indent="-273050" rtl="0">
              <a:lnSpc>
                <a:spcPct val="90000"/>
              </a:lnSpc>
              <a:spcBef>
                <a:spcPts val="400"/>
              </a:spcBef>
              <a:spcAft>
                <a:spcPts val="0"/>
              </a:spcAft>
              <a:buClr>
                <a:schemeClr val="lt1"/>
              </a:buClr>
              <a:buSzPts val="700"/>
              <a:buChar char="•"/>
              <a:defRPr>
                <a:solidFill>
                  <a:schemeClr val="lt1"/>
                </a:solidFill>
              </a:defRPr>
            </a:lvl6pPr>
            <a:lvl7pPr marL="3200400" lvl="6" indent="-273050" rtl="0">
              <a:lnSpc>
                <a:spcPct val="90000"/>
              </a:lnSpc>
              <a:spcBef>
                <a:spcPts val="400"/>
              </a:spcBef>
              <a:spcAft>
                <a:spcPts val="0"/>
              </a:spcAft>
              <a:buClr>
                <a:schemeClr val="lt1"/>
              </a:buClr>
              <a:buSzPts val="700"/>
              <a:buChar char="•"/>
              <a:defRPr>
                <a:solidFill>
                  <a:schemeClr val="lt1"/>
                </a:solidFill>
              </a:defRPr>
            </a:lvl7pPr>
            <a:lvl8pPr marL="3657600" lvl="7" indent="-273050" rtl="0">
              <a:lnSpc>
                <a:spcPct val="90000"/>
              </a:lnSpc>
              <a:spcBef>
                <a:spcPts val="400"/>
              </a:spcBef>
              <a:spcAft>
                <a:spcPts val="0"/>
              </a:spcAft>
              <a:buClr>
                <a:schemeClr val="lt1"/>
              </a:buClr>
              <a:buSzPts val="700"/>
              <a:buChar char="•"/>
              <a:defRPr>
                <a:solidFill>
                  <a:schemeClr val="lt1"/>
                </a:solidFill>
              </a:defRPr>
            </a:lvl8pPr>
            <a:lvl9pPr marL="4114800" lvl="8" indent="-273050"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342" name="Google Shape;342;p55"/>
          <p:cNvSpPr txBox="1">
            <a:spLocks noGrp="1"/>
          </p:cNvSpPr>
          <p:nvPr>
            <p:ph type="body" idx="2"/>
          </p:nvPr>
        </p:nvSpPr>
        <p:spPr>
          <a:xfrm>
            <a:off x="824579" y="1626325"/>
            <a:ext cx="1902900" cy="308100"/>
          </a:xfrm>
          <a:prstGeom prst="rect">
            <a:avLst/>
          </a:prstGeom>
          <a:noFill/>
          <a:ln>
            <a:noFill/>
          </a:ln>
        </p:spPr>
        <p:txBody>
          <a:bodyPr spcFirstLastPara="1" wrap="square" lIns="34275" tIns="17125" rIns="34275" bIns="17125" anchor="t" anchorCtr="0">
            <a:noAutofit/>
          </a:bodyPr>
          <a:lstStyle>
            <a:lvl1pPr marL="457200" lvl="0" indent="-228600" algn="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50000"/>
              </a:lnSpc>
              <a:spcBef>
                <a:spcPts val="400"/>
              </a:spcBef>
              <a:spcAft>
                <a:spcPts val="0"/>
              </a:spcAft>
              <a:buClr>
                <a:schemeClr val="lt1"/>
              </a:buClr>
              <a:buSzPts val="500"/>
              <a:buChar char="＋"/>
              <a:defRPr>
                <a:solidFill>
                  <a:schemeClr val="lt1"/>
                </a:solidFill>
              </a:defRPr>
            </a:lvl2pPr>
            <a:lvl3pPr marL="1371600" lvl="2" indent="-260350" algn="l" rtl="0">
              <a:lnSpc>
                <a:spcPct val="150000"/>
              </a:lnSpc>
              <a:spcBef>
                <a:spcPts val="400"/>
              </a:spcBef>
              <a:spcAft>
                <a:spcPts val="0"/>
              </a:spcAft>
              <a:buClr>
                <a:schemeClr val="lt1"/>
              </a:buClr>
              <a:buSzPts val="500"/>
              <a:buChar char="＞"/>
              <a:defRPr>
                <a:solidFill>
                  <a:schemeClr val="lt1"/>
                </a:solidFill>
              </a:defRPr>
            </a:lvl3pPr>
            <a:lvl4pPr marL="1828800" lvl="3" indent="-260350" algn="l" rtl="0">
              <a:lnSpc>
                <a:spcPct val="150000"/>
              </a:lnSpc>
              <a:spcBef>
                <a:spcPts val="400"/>
              </a:spcBef>
              <a:spcAft>
                <a:spcPts val="0"/>
              </a:spcAft>
              <a:buClr>
                <a:schemeClr val="lt1"/>
              </a:buClr>
              <a:buSzPts val="500"/>
              <a:buChar char="o"/>
              <a:defRPr>
                <a:solidFill>
                  <a:schemeClr val="lt1"/>
                </a:solidFill>
              </a:defRPr>
            </a:lvl4pPr>
            <a:lvl5pPr marL="2286000" lvl="4" indent="-260350" algn="l" rtl="0">
              <a:lnSpc>
                <a:spcPct val="150000"/>
              </a:lnSpc>
              <a:spcBef>
                <a:spcPts val="400"/>
              </a:spcBef>
              <a:spcAft>
                <a:spcPts val="0"/>
              </a:spcAft>
              <a:buClr>
                <a:schemeClr val="lt1"/>
              </a:buClr>
              <a:buSzPts val="500"/>
              <a:buChar char="＋"/>
              <a:defRPr>
                <a:solidFill>
                  <a:schemeClr val="lt1"/>
                </a:solidFill>
              </a:defRPr>
            </a:lvl5pPr>
            <a:lvl6pPr marL="2743200" lvl="5" indent="-273050" algn="l" rtl="0">
              <a:lnSpc>
                <a:spcPct val="90000"/>
              </a:lnSpc>
              <a:spcBef>
                <a:spcPts val="400"/>
              </a:spcBef>
              <a:spcAft>
                <a:spcPts val="0"/>
              </a:spcAft>
              <a:buClr>
                <a:schemeClr val="lt1"/>
              </a:buClr>
              <a:buSzPts val="700"/>
              <a:buChar char="•"/>
              <a:defRPr>
                <a:solidFill>
                  <a:schemeClr val="lt1"/>
                </a:solidFill>
              </a:defRPr>
            </a:lvl6pPr>
            <a:lvl7pPr marL="3200400" lvl="6" indent="-273050" algn="l" rtl="0">
              <a:lnSpc>
                <a:spcPct val="90000"/>
              </a:lnSpc>
              <a:spcBef>
                <a:spcPts val="400"/>
              </a:spcBef>
              <a:spcAft>
                <a:spcPts val="0"/>
              </a:spcAft>
              <a:buClr>
                <a:schemeClr val="lt1"/>
              </a:buClr>
              <a:buSzPts val="700"/>
              <a:buChar char="•"/>
              <a:defRPr>
                <a:solidFill>
                  <a:schemeClr val="lt1"/>
                </a:solidFill>
              </a:defRPr>
            </a:lvl7pPr>
            <a:lvl8pPr marL="3657600" lvl="7" indent="-273050" algn="l" rtl="0">
              <a:lnSpc>
                <a:spcPct val="90000"/>
              </a:lnSpc>
              <a:spcBef>
                <a:spcPts val="400"/>
              </a:spcBef>
              <a:spcAft>
                <a:spcPts val="0"/>
              </a:spcAft>
              <a:buClr>
                <a:schemeClr val="lt1"/>
              </a:buClr>
              <a:buSzPts val="700"/>
              <a:buChar char="•"/>
              <a:defRPr>
                <a:solidFill>
                  <a:schemeClr val="lt1"/>
                </a:solidFill>
              </a:defRPr>
            </a:lvl8pPr>
            <a:lvl9pPr marL="4114800" lvl="8" indent="-273050" algn="l"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343" name="Google Shape;343;p55"/>
          <p:cNvSpPr txBox="1">
            <a:spLocks noGrp="1"/>
          </p:cNvSpPr>
          <p:nvPr>
            <p:ph type="body" idx="3"/>
          </p:nvPr>
        </p:nvSpPr>
        <p:spPr>
          <a:xfrm>
            <a:off x="824579" y="1998795"/>
            <a:ext cx="1902900" cy="614100"/>
          </a:xfrm>
          <a:prstGeom prst="rect">
            <a:avLst/>
          </a:prstGeom>
          <a:noFill/>
          <a:ln>
            <a:noFill/>
          </a:ln>
        </p:spPr>
        <p:txBody>
          <a:bodyPr spcFirstLastPara="1" wrap="square" lIns="34275" tIns="17125" rIns="34275" bIns="17125" anchor="t" anchorCtr="0">
            <a:noAutofit/>
          </a:bodyPr>
          <a:lstStyle>
            <a:lvl1pPr marL="457200" lvl="0" indent="-311150" algn="r" rtl="0">
              <a:lnSpc>
                <a:spcPct val="150000"/>
              </a:lnSpc>
              <a:spcBef>
                <a:spcPts val="700"/>
              </a:spcBef>
              <a:spcAft>
                <a:spcPts val="0"/>
              </a:spcAft>
              <a:buSzPts val="1300"/>
              <a:buChar char="＋"/>
              <a:defRPr/>
            </a:lvl1pPr>
            <a:lvl2pPr marL="914400" lvl="1" indent="-292100" algn="r" rtl="0">
              <a:lnSpc>
                <a:spcPct val="150000"/>
              </a:lnSpc>
              <a:spcBef>
                <a:spcPts val="400"/>
              </a:spcBef>
              <a:spcAft>
                <a:spcPts val="0"/>
              </a:spcAft>
              <a:buSzPts val="1000"/>
              <a:buChar char="＋"/>
              <a:defRPr/>
            </a:lvl2pPr>
            <a:lvl3pPr marL="1371600" lvl="2" indent="-292100" algn="r" rtl="0">
              <a:lnSpc>
                <a:spcPct val="150000"/>
              </a:lnSpc>
              <a:spcBef>
                <a:spcPts val="400"/>
              </a:spcBef>
              <a:spcAft>
                <a:spcPts val="0"/>
              </a:spcAft>
              <a:buSzPts val="1000"/>
              <a:buChar char="＋"/>
              <a:defRPr/>
            </a:lvl3pPr>
            <a:lvl4pPr marL="1828800" lvl="3" indent="-292100" algn="r" rtl="0">
              <a:lnSpc>
                <a:spcPct val="150000"/>
              </a:lnSpc>
              <a:spcBef>
                <a:spcPts val="400"/>
              </a:spcBef>
              <a:spcAft>
                <a:spcPts val="0"/>
              </a:spcAft>
              <a:buClr>
                <a:schemeClr val="lt1"/>
              </a:buClr>
              <a:buSzPts val="1000"/>
              <a:buChar char="●"/>
              <a:defRPr>
                <a:solidFill>
                  <a:schemeClr val="lt1"/>
                </a:solidFill>
              </a:defRPr>
            </a:lvl4pPr>
            <a:lvl5pPr marL="2286000" lvl="4" indent="-311150" algn="r" rtl="0">
              <a:lnSpc>
                <a:spcPct val="150000"/>
              </a:lnSpc>
              <a:spcBef>
                <a:spcPts val="400"/>
              </a:spcBef>
              <a:spcAft>
                <a:spcPts val="0"/>
              </a:spcAft>
              <a:buClr>
                <a:schemeClr val="lt1"/>
              </a:buClr>
              <a:buSzPts val="1300"/>
              <a:buChar char="○"/>
              <a:defRPr>
                <a:solidFill>
                  <a:schemeClr val="lt1"/>
                </a:solidFill>
              </a:defRPr>
            </a:lvl5pPr>
            <a:lvl6pPr marL="2743200" lvl="5" indent="-311150" algn="r" rtl="0">
              <a:lnSpc>
                <a:spcPct val="90000"/>
              </a:lnSpc>
              <a:spcBef>
                <a:spcPts val="400"/>
              </a:spcBef>
              <a:spcAft>
                <a:spcPts val="0"/>
              </a:spcAft>
              <a:buClr>
                <a:schemeClr val="lt1"/>
              </a:buClr>
              <a:buSzPts val="1300"/>
              <a:buChar char="■"/>
              <a:defRPr>
                <a:solidFill>
                  <a:schemeClr val="lt1"/>
                </a:solidFill>
              </a:defRPr>
            </a:lvl6pPr>
            <a:lvl7pPr marL="3200400" lvl="6" indent="-311150" algn="r" rtl="0">
              <a:lnSpc>
                <a:spcPct val="90000"/>
              </a:lnSpc>
              <a:spcBef>
                <a:spcPts val="400"/>
              </a:spcBef>
              <a:spcAft>
                <a:spcPts val="0"/>
              </a:spcAft>
              <a:buClr>
                <a:schemeClr val="lt1"/>
              </a:buClr>
              <a:buSzPts val="1300"/>
              <a:buChar char="●"/>
              <a:defRPr>
                <a:solidFill>
                  <a:schemeClr val="lt1"/>
                </a:solidFill>
              </a:defRPr>
            </a:lvl7pPr>
            <a:lvl8pPr marL="3657600" lvl="7" indent="-311150" algn="r" rtl="0">
              <a:lnSpc>
                <a:spcPct val="90000"/>
              </a:lnSpc>
              <a:spcBef>
                <a:spcPts val="400"/>
              </a:spcBef>
              <a:spcAft>
                <a:spcPts val="0"/>
              </a:spcAft>
              <a:buClr>
                <a:schemeClr val="lt1"/>
              </a:buClr>
              <a:buSzPts val="1300"/>
              <a:buChar char="○"/>
              <a:defRPr>
                <a:solidFill>
                  <a:schemeClr val="lt1"/>
                </a:solidFill>
              </a:defRPr>
            </a:lvl8pPr>
            <a:lvl9pPr marL="4114800" lvl="8" indent="-311150" algn="r"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344" name="Google Shape;344;p55"/>
          <p:cNvSpPr txBox="1">
            <a:spLocks noGrp="1"/>
          </p:cNvSpPr>
          <p:nvPr>
            <p:ph type="title"/>
          </p:nvPr>
        </p:nvSpPr>
        <p:spPr>
          <a:xfrm>
            <a:off x="628650" y="612518"/>
            <a:ext cx="7886700" cy="420900"/>
          </a:xfrm>
          <a:prstGeom prst="rect">
            <a:avLst/>
          </a:prstGeom>
          <a:noFill/>
          <a:ln>
            <a:noFill/>
          </a:ln>
        </p:spPr>
        <p:txBody>
          <a:bodyPr spcFirstLastPara="1" wrap="square" lIns="34275" tIns="17125" rIns="34275" bIns="17125" anchor="t" anchorCtr="0">
            <a:noAutofit/>
          </a:bodyPr>
          <a:lstStyle>
            <a:lvl1pPr lvl="0" algn="l"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345" name="Google Shape;345;p55"/>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346" name="Google Shape;346;p55"/>
          <p:cNvSpPr txBox="1">
            <a:spLocks noGrp="1"/>
          </p:cNvSpPr>
          <p:nvPr>
            <p:ph type="body" idx="4"/>
          </p:nvPr>
        </p:nvSpPr>
        <p:spPr>
          <a:xfrm>
            <a:off x="824579" y="3151919"/>
            <a:ext cx="1902900" cy="308100"/>
          </a:xfrm>
          <a:prstGeom prst="rect">
            <a:avLst/>
          </a:prstGeom>
          <a:noFill/>
          <a:ln>
            <a:noFill/>
          </a:ln>
        </p:spPr>
        <p:txBody>
          <a:bodyPr spcFirstLastPara="1" wrap="square" lIns="34275" tIns="17125" rIns="34275" bIns="17125" anchor="t" anchorCtr="0">
            <a:noAutofit/>
          </a:bodyPr>
          <a:lstStyle>
            <a:lvl1pPr marL="457200" lvl="0" indent="-228600" algn="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50000"/>
              </a:lnSpc>
              <a:spcBef>
                <a:spcPts val="400"/>
              </a:spcBef>
              <a:spcAft>
                <a:spcPts val="0"/>
              </a:spcAft>
              <a:buClr>
                <a:schemeClr val="lt1"/>
              </a:buClr>
              <a:buSzPts val="500"/>
              <a:buChar char="＋"/>
              <a:defRPr>
                <a:solidFill>
                  <a:schemeClr val="lt1"/>
                </a:solidFill>
              </a:defRPr>
            </a:lvl2pPr>
            <a:lvl3pPr marL="1371600" lvl="2" indent="-260350" algn="l" rtl="0">
              <a:lnSpc>
                <a:spcPct val="150000"/>
              </a:lnSpc>
              <a:spcBef>
                <a:spcPts val="400"/>
              </a:spcBef>
              <a:spcAft>
                <a:spcPts val="0"/>
              </a:spcAft>
              <a:buClr>
                <a:schemeClr val="lt1"/>
              </a:buClr>
              <a:buSzPts val="500"/>
              <a:buChar char="＞"/>
              <a:defRPr>
                <a:solidFill>
                  <a:schemeClr val="lt1"/>
                </a:solidFill>
              </a:defRPr>
            </a:lvl3pPr>
            <a:lvl4pPr marL="1828800" lvl="3" indent="-260350" algn="l" rtl="0">
              <a:lnSpc>
                <a:spcPct val="150000"/>
              </a:lnSpc>
              <a:spcBef>
                <a:spcPts val="400"/>
              </a:spcBef>
              <a:spcAft>
                <a:spcPts val="0"/>
              </a:spcAft>
              <a:buClr>
                <a:schemeClr val="lt1"/>
              </a:buClr>
              <a:buSzPts val="500"/>
              <a:buChar char="o"/>
              <a:defRPr>
                <a:solidFill>
                  <a:schemeClr val="lt1"/>
                </a:solidFill>
              </a:defRPr>
            </a:lvl4pPr>
            <a:lvl5pPr marL="2286000" lvl="4" indent="-260350" algn="l" rtl="0">
              <a:lnSpc>
                <a:spcPct val="150000"/>
              </a:lnSpc>
              <a:spcBef>
                <a:spcPts val="400"/>
              </a:spcBef>
              <a:spcAft>
                <a:spcPts val="0"/>
              </a:spcAft>
              <a:buClr>
                <a:schemeClr val="lt1"/>
              </a:buClr>
              <a:buSzPts val="500"/>
              <a:buChar char="＋"/>
              <a:defRPr>
                <a:solidFill>
                  <a:schemeClr val="lt1"/>
                </a:solidFill>
              </a:defRPr>
            </a:lvl5pPr>
            <a:lvl6pPr marL="2743200" lvl="5" indent="-273050" algn="l" rtl="0">
              <a:lnSpc>
                <a:spcPct val="90000"/>
              </a:lnSpc>
              <a:spcBef>
                <a:spcPts val="400"/>
              </a:spcBef>
              <a:spcAft>
                <a:spcPts val="0"/>
              </a:spcAft>
              <a:buClr>
                <a:schemeClr val="lt1"/>
              </a:buClr>
              <a:buSzPts val="700"/>
              <a:buChar char="•"/>
              <a:defRPr>
                <a:solidFill>
                  <a:schemeClr val="lt1"/>
                </a:solidFill>
              </a:defRPr>
            </a:lvl6pPr>
            <a:lvl7pPr marL="3200400" lvl="6" indent="-273050" algn="l" rtl="0">
              <a:lnSpc>
                <a:spcPct val="90000"/>
              </a:lnSpc>
              <a:spcBef>
                <a:spcPts val="400"/>
              </a:spcBef>
              <a:spcAft>
                <a:spcPts val="0"/>
              </a:spcAft>
              <a:buClr>
                <a:schemeClr val="lt1"/>
              </a:buClr>
              <a:buSzPts val="700"/>
              <a:buChar char="•"/>
              <a:defRPr>
                <a:solidFill>
                  <a:schemeClr val="lt1"/>
                </a:solidFill>
              </a:defRPr>
            </a:lvl7pPr>
            <a:lvl8pPr marL="3657600" lvl="7" indent="-273050" algn="l" rtl="0">
              <a:lnSpc>
                <a:spcPct val="90000"/>
              </a:lnSpc>
              <a:spcBef>
                <a:spcPts val="400"/>
              </a:spcBef>
              <a:spcAft>
                <a:spcPts val="0"/>
              </a:spcAft>
              <a:buClr>
                <a:schemeClr val="lt1"/>
              </a:buClr>
              <a:buSzPts val="700"/>
              <a:buChar char="•"/>
              <a:defRPr>
                <a:solidFill>
                  <a:schemeClr val="lt1"/>
                </a:solidFill>
              </a:defRPr>
            </a:lvl8pPr>
            <a:lvl9pPr marL="4114800" lvl="8" indent="-273050" algn="l"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347" name="Google Shape;347;p55"/>
          <p:cNvSpPr txBox="1">
            <a:spLocks noGrp="1"/>
          </p:cNvSpPr>
          <p:nvPr>
            <p:ph type="body" idx="5"/>
          </p:nvPr>
        </p:nvSpPr>
        <p:spPr>
          <a:xfrm>
            <a:off x="824579" y="3524389"/>
            <a:ext cx="1902900" cy="614100"/>
          </a:xfrm>
          <a:prstGeom prst="rect">
            <a:avLst/>
          </a:prstGeom>
          <a:noFill/>
          <a:ln>
            <a:noFill/>
          </a:ln>
        </p:spPr>
        <p:txBody>
          <a:bodyPr spcFirstLastPara="1" wrap="square" lIns="34275" tIns="17125" rIns="34275" bIns="17125" anchor="t" anchorCtr="0">
            <a:noAutofit/>
          </a:bodyPr>
          <a:lstStyle>
            <a:lvl1pPr marL="457200" lvl="0" indent="-311150" algn="r" rtl="0">
              <a:lnSpc>
                <a:spcPct val="150000"/>
              </a:lnSpc>
              <a:spcBef>
                <a:spcPts val="700"/>
              </a:spcBef>
              <a:spcAft>
                <a:spcPts val="0"/>
              </a:spcAft>
              <a:buSzPts val="1300"/>
              <a:buChar char="＋"/>
              <a:defRPr/>
            </a:lvl1pPr>
            <a:lvl2pPr marL="914400" lvl="1" indent="-292100" algn="r" rtl="0">
              <a:lnSpc>
                <a:spcPct val="150000"/>
              </a:lnSpc>
              <a:spcBef>
                <a:spcPts val="400"/>
              </a:spcBef>
              <a:spcAft>
                <a:spcPts val="0"/>
              </a:spcAft>
              <a:buSzPts val="1000"/>
              <a:buChar char="＋"/>
              <a:defRPr/>
            </a:lvl2pPr>
            <a:lvl3pPr marL="1371600" lvl="2" indent="-292100" algn="r" rtl="0">
              <a:lnSpc>
                <a:spcPct val="150000"/>
              </a:lnSpc>
              <a:spcBef>
                <a:spcPts val="400"/>
              </a:spcBef>
              <a:spcAft>
                <a:spcPts val="0"/>
              </a:spcAft>
              <a:buSzPts val="1000"/>
              <a:buChar char="＋"/>
              <a:defRPr/>
            </a:lvl3pPr>
            <a:lvl4pPr marL="1828800" lvl="3" indent="-292100" algn="r" rtl="0">
              <a:lnSpc>
                <a:spcPct val="150000"/>
              </a:lnSpc>
              <a:spcBef>
                <a:spcPts val="400"/>
              </a:spcBef>
              <a:spcAft>
                <a:spcPts val="0"/>
              </a:spcAft>
              <a:buClr>
                <a:schemeClr val="lt1"/>
              </a:buClr>
              <a:buSzPts val="1000"/>
              <a:buChar char="●"/>
              <a:defRPr>
                <a:solidFill>
                  <a:schemeClr val="lt1"/>
                </a:solidFill>
              </a:defRPr>
            </a:lvl4pPr>
            <a:lvl5pPr marL="2286000" lvl="4" indent="-311150" algn="r" rtl="0">
              <a:lnSpc>
                <a:spcPct val="150000"/>
              </a:lnSpc>
              <a:spcBef>
                <a:spcPts val="400"/>
              </a:spcBef>
              <a:spcAft>
                <a:spcPts val="0"/>
              </a:spcAft>
              <a:buClr>
                <a:schemeClr val="lt1"/>
              </a:buClr>
              <a:buSzPts val="1300"/>
              <a:buChar char="○"/>
              <a:defRPr>
                <a:solidFill>
                  <a:schemeClr val="lt1"/>
                </a:solidFill>
              </a:defRPr>
            </a:lvl5pPr>
            <a:lvl6pPr marL="2743200" lvl="5" indent="-311150" algn="r" rtl="0">
              <a:lnSpc>
                <a:spcPct val="90000"/>
              </a:lnSpc>
              <a:spcBef>
                <a:spcPts val="400"/>
              </a:spcBef>
              <a:spcAft>
                <a:spcPts val="0"/>
              </a:spcAft>
              <a:buClr>
                <a:schemeClr val="lt1"/>
              </a:buClr>
              <a:buSzPts val="1300"/>
              <a:buChar char="■"/>
              <a:defRPr>
                <a:solidFill>
                  <a:schemeClr val="lt1"/>
                </a:solidFill>
              </a:defRPr>
            </a:lvl6pPr>
            <a:lvl7pPr marL="3200400" lvl="6" indent="-311150" algn="r" rtl="0">
              <a:lnSpc>
                <a:spcPct val="90000"/>
              </a:lnSpc>
              <a:spcBef>
                <a:spcPts val="400"/>
              </a:spcBef>
              <a:spcAft>
                <a:spcPts val="0"/>
              </a:spcAft>
              <a:buClr>
                <a:schemeClr val="lt1"/>
              </a:buClr>
              <a:buSzPts val="1300"/>
              <a:buChar char="●"/>
              <a:defRPr>
                <a:solidFill>
                  <a:schemeClr val="lt1"/>
                </a:solidFill>
              </a:defRPr>
            </a:lvl7pPr>
            <a:lvl8pPr marL="3657600" lvl="7" indent="-311150" algn="r" rtl="0">
              <a:lnSpc>
                <a:spcPct val="90000"/>
              </a:lnSpc>
              <a:spcBef>
                <a:spcPts val="400"/>
              </a:spcBef>
              <a:spcAft>
                <a:spcPts val="0"/>
              </a:spcAft>
              <a:buClr>
                <a:schemeClr val="lt1"/>
              </a:buClr>
              <a:buSzPts val="1300"/>
              <a:buChar char="○"/>
              <a:defRPr>
                <a:solidFill>
                  <a:schemeClr val="lt1"/>
                </a:solidFill>
              </a:defRPr>
            </a:lvl8pPr>
            <a:lvl9pPr marL="4114800" lvl="8" indent="-311150" algn="r"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348" name="Google Shape;348;p55"/>
          <p:cNvSpPr txBox="1">
            <a:spLocks noGrp="1"/>
          </p:cNvSpPr>
          <p:nvPr>
            <p:ph type="body" idx="6"/>
          </p:nvPr>
        </p:nvSpPr>
        <p:spPr>
          <a:xfrm>
            <a:off x="6413987" y="2538167"/>
            <a:ext cx="1902900" cy="614100"/>
          </a:xfrm>
          <a:prstGeom prst="rect">
            <a:avLst/>
          </a:prstGeom>
          <a:noFill/>
          <a:ln>
            <a:noFill/>
          </a:ln>
        </p:spPr>
        <p:txBody>
          <a:bodyPr spcFirstLastPara="1" wrap="square" lIns="34275" tIns="17125" rIns="34275" bIns="17125" anchor="t" anchorCtr="0">
            <a:noAutofit/>
          </a:bodyPr>
          <a:lstStyle>
            <a:lvl1pPr marL="457200" lvl="0" indent="-311150" rtl="0">
              <a:lnSpc>
                <a:spcPct val="150000"/>
              </a:lnSpc>
              <a:spcBef>
                <a:spcPts val="700"/>
              </a:spcBef>
              <a:spcAft>
                <a:spcPts val="0"/>
              </a:spcAft>
              <a:buSzPts val="13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Clr>
                <a:schemeClr val="lt1"/>
              </a:buClr>
              <a:buSzPts val="1000"/>
              <a:buChar char="●"/>
              <a:defRPr>
                <a:solidFill>
                  <a:schemeClr val="lt1"/>
                </a:solidFill>
              </a:defRPr>
            </a:lvl4pPr>
            <a:lvl5pPr marL="2286000" lvl="4" indent="-311150" rtl="0">
              <a:lnSpc>
                <a:spcPct val="150000"/>
              </a:lnSpc>
              <a:spcBef>
                <a:spcPts val="400"/>
              </a:spcBef>
              <a:spcAft>
                <a:spcPts val="0"/>
              </a:spcAft>
              <a:buClr>
                <a:schemeClr val="lt1"/>
              </a:buClr>
              <a:buSzPts val="1300"/>
              <a:buChar char="○"/>
              <a:defRPr>
                <a:solidFill>
                  <a:schemeClr val="lt1"/>
                </a:solidFill>
              </a:defRPr>
            </a:lvl5pPr>
            <a:lvl6pPr marL="2743200" lvl="5" indent="-311150" rtl="0">
              <a:lnSpc>
                <a:spcPct val="90000"/>
              </a:lnSpc>
              <a:spcBef>
                <a:spcPts val="400"/>
              </a:spcBef>
              <a:spcAft>
                <a:spcPts val="0"/>
              </a:spcAft>
              <a:buClr>
                <a:schemeClr val="lt1"/>
              </a:buClr>
              <a:buSzPts val="1300"/>
              <a:buChar char="■"/>
              <a:defRPr>
                <a:solidFill>
                  <a:schemeClr val="lt1"/>
                </a:solidFill>
              </a:defRPr>
            </a:lvl6pPr>
            <a:lvl7pPr marL="3200400" lvl="6" indent="-311150" rtl="0">
              <a:lnSpc>
                <a:spcPct val="90000"/>
              </a:lnSpc>
              <a:spcBef>
                <a:spcPts val="400"/>
              </a:spcBef>
              <a:spcAft>
                <a:spcPts val="0"/>
              </a:spcAft>
              <a:buClr>
                <a:schemeClr val="lt1"/>
              </a:buClr>
              <a:buSzPts val="1300"/>
              <a:buChar char="●"/>
              <a:defRPr>
                <a:solidFill>
                  <a:schemeClr val="lt1"/>
                </a:solidFill>
              </a:defRPr>
            </a:lvl7pPr>
            <a:lvl8pPr marL="3657600" lvl="7" indent="-311150" rtl="0">
              <a:lnSpc>
                <a:spcPct val="90000"/>
              </a:lnSpc>
              <a:spcBef>
                <a:spcPts val="400"/>
              </a:spcBef>
              <a:spcAft>
                <a:spcPts val="0"/>
              </a:spcAft>
              <a:buClr>
                <a:schemeClr val="lt1"/>
              </a:buClr>
              <a:buSzPts val="1300"/>
              <a:buChar char="○"/>
              <a:defRPr>
                <a:solidFill>
                  <a:schemeClr val="lt1"/>
                </a:solidFill>
              </a:defRPr>
            </a:lvl8pPr>
            <a:lvl9pPr marL="4114800" lvl="8" indent="-311150" rtl="0">
              <a:lnSpc>
                <a:spcPct val="90000"/>
              </a:lnSpc>
              <a:spcBef>
                <a:spcPts val="400"/>
              </a:spcBef>
              <a:spcAft>
                <a:spcPts val="0"/>
              </a:spcAft>
              <a:buClr>
                <a:schemeClr val="lt1"/>
              </a:buClr>
              <a:buSzPts val="1300"/>
              <a:buChar char="■"/>
              <a:defRPr>
                <a:solidFill>
                  <a:schemeClr val="lt1"/>
                </a:solidFill>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G: 3 Charts">
  <p:cSld name="C+G: 3 Charts">
    <p:spTree>
      <p:nvGrpSpPr>
        <p:cNvPr id="1" name="Shape 349"/>
        <p:cNvGrpSpPr/>
        <p:nvPr/>
      </p:nvGrpSpPr>
      <p:grpSpPr>
        <a:xfrm>
          <a:off x="0" y="0"/>
          <a:ext cx="0" cy="0"/>
          <a:chOff x="0" y="0"/>
          <a:chExt cx="0" cy="0"/>
        </a:xfrm>
      </p:grpSpPr>
      <p:sp>
        <p:nvSpPr>
          <p:cNvPr id="350" name="Google Shape;350;p56"/>
          <p:cNvSpPr txBox="1">
            <a:spLocks noGrp="1"/>
          </p:cNvSpPr>
          <p:nvPr>
            <p:ph type="body" idx="1"/>
          </p:nvPr>
        </p:nvSpPr>
        <p:spPr>
          <a:xfrm>
            <a:off x="6101225" y="1448481"/>
            <a:ext cx="1902900" cy="308100"/>
          </a:xfrm>
          <a:prstGeom prst="rect">
            <a:avLst/>
          </a:prstGeom>
          <a:noFill/>
          <a:ln>
            <a:noFill/>
          </a:ln>
        </p:spPr>
        <p:txBody>
          <a:bodyPr spcFirstLastPara="1" wrap="square" lIns="34275" tIns="0" rIns="34275" bIns="17125" anchor="t" anchorCtr="0">
            <a:noAutofit/>
          </a:bodyPr>
          <a:lstStyle>
            <a:lvl1pPr marL="457200" lvl="0" indent="-228600" algn="ctr" rtl="0">
              <a:lnSpc>
                <a:spcPct val="150000"/>
              </a:lnSpc>
              <a:spcBef>
                <a:spcPts val="700"/>
              </a:spcBef>
              <a:spcAft>
                <a:spcPts val="0"/>
              </a:spcAft>
              <a:buClr>
                <a:schemeClr val="dk1"/>
              </a:buClr>
              <a:buSzPts val="1000"/>
              <a:buNone/>
              <a:defRPr sz="1000" b="1" i="0">
                <a:solidFill>
                  <a:schemeClr val="dk1"/>
                </a:solidFill>
                <a:latin typeface="Arial"/>
                <a:ea typeface="Arial"/>
                <a:cs typeface="Arial"/>
                <a:sym typeface="Arial"/>
              </a:defRPr>
            </a:lvl1pPr>
            <a:lvl2pPr marL="914400" lvl="1" indent="-292100" algn="l" rtl="0">
              <a:lnSpc>
                <a:spcPct val="150000"/>
              </a:lnSpc>
              <a:spcBef>
                <a:spcPts val="400"/>
              </a:spcBef>
              <a:spcAft>
                <a:spcPts val="0"/>
              </a:spcAft>
              <a:buClr>
                <a:schemeClr val="lt1"/>
              </a:buClr>
              <a:buSzPts val="1000"/>
              <a:buChar char="＋"/>
              <a:defRPr sz="1000">
                <a:solidFill>
                  <a:schemeClr val="lt1"/>
                </a:solidFill>
              </a:defRPr>
            </a:lvl2pPr>
            <a:lvl3pPr marL="1371600" lvl="2" indent="-292100" algn="l" rtl="0">
              <a:lnSpc>
                <a:spcPct val="150000"/>
              </a:lnSpc>
              <a:spcBef>
                <a:spcPts val="400"/>
              </a:spcBef>
              <a:spcAft>
                <a:spcPts val="0"/>
              </a:spcAft>
              <a:buClr>
                <a:schemeClr val="lt1"/>
              </a:buClr>
              <a:buSzPts val="1000"/>
              <a:buChar char="＞"/>
              <a:defRPr sz="1000">
                <a:solidFill>
                  <a:schemeClr val="lt1"/>
                </a:solidFill>
              </a:defRPr>
            </a:lvl3pPr>
            <a:lvl4pPr marL="1828800" lvl="3" indent="-292100" algn="l" rtl="0">
              <a:lnSpc>
                <a:spcPct val="150000"/>
              </a:lnSpc>
              <a:spcBef>
                <a:spcPts val="400"/>
              </a:spcBef>
              <a:spcAft>
                <a:spcPts val="0"/>
              </a:spcAft>
              <a:buClr>
                <a:schemeClr val="lt1"/>
              </a:buClr>
              <a:buSzPts val="1000"/>
              <a:buChar char="o"/>
              <a:defRPr sz="1000">
                <a:solidFill>
                  <a:schemeClr val="lt1"/>
                </a:solidFill>
              </a:defRPr>
            </a:lvl4pPr>
            <a:lvl5pPr marL="2286000" lvl="4" indent="-292100" algn="l" rtl="0">
              <a:lnSpc>
                <a:spcPct val="150000"/>
              </a:lnSpc>
              <a:spcBef>
                <a:spcPts val="400"/>
              </a:spcBef>
              <a:spcAft>
                <a:spcPts val="0"/>
              </a:spcAft>
              <a:buClr>
                <a:schemeClr val="lt1"/>
              </a:buClr>
              <a:buSzPts val="1000"/>
              <a:buChar char="＋"/>
              <a:defRPr sz="1000">
                <a:solidFill>
                  <a:schemeClr val="lt1"/>
                </a:solidFill>
              </a:defRPr>
            </a:lvl5pPr>
            <a:lvl6pPr marL="2743200" lvl="5" indent="-292100" algn="l" rtl="0">
              <a:lnSpc>
                <a:spcPct val="90000"/>
              </a:lnSpc>
              <a:spcBef>
                <a:spcPts val="400"/>
              </a:spcBef>
              <a:spcAft>
                <a:spcPts val="0"/>
              </a:spcAft>
              <a:buClr>
                <a:schemeClr val="lt1"/>
              </a:buClr>
              <a:buSzPts val="1000"/>
              <a:buChar char="•"/>
              <a:defRPr sz="1000">
                <a:solidFill>
                  <a:schemeClr val="lt1"/>
                </a:solidFill>
              </a:defRPr>
            </a:lvl6pPr>
            <a:lvl7pPr marL="3200400" lvl="6" indent="-292100" algn="l" rtl="0">
              <a:lnSpc>
                <a:spcPct val="90000"/>
              </a:lnSpc>
              <a:spcBef>
                <a:spcPts val="400"/>
              </a:spcBef>
              <a:spcAft>
                <a:spcPts val="0"/>
              </a:spcAft>
              <a:buClr>
                <a:schemeClr val="lt1"/>
              </a:buClr>
              <a:buSzPts val="1000"/>
              <a:buChar char="•"/>
              <a:defRPr sz="1000">
                <a:solidFill>
                  <a:schemeClr val="lt1"/>
                </a:solidFill>
              </a:defRPr>
            </a:lvl7pPr>
            <a:lvl8pPr marL="3657600" lvl="7" indent="-292100" algn="l" rtl="0">
              <a:lnSpc>
                <a:spcPct val="90000"/>
              </a:lnSpc>
              <a:spcBef>
                <a:spcPts val="400"/>
              </a:spcBef>
              <a:spcAft>
                <a:spcPts val="0"/>
              </a:spcAft>
              <a:buClr>
                <a:schemeClr val="lt1"/>
              </a:buClr>
              <a:buSzPts val="1000"/>
              <a:buChar char="•"/>
              <a:defRPr sz="1000">
                <a:solidFill>
                  <a:schemeClr val="lt1"/>
                </a:solidFill>
              </a:defRPr>
            </a:lvl8pPr>
            <a:lvl9pPr marL="4114800" lvl="8" indent="-292100" algn="l" rtl="0">
              <a:lnSpc>
                <a:spcPct val="90000"/>
              </a:lnSpc>
              <a:spcBef>
                <a:spcPts val="400"/>
              </a:spcBef>
              <a:spcAft>
                <a:spcPts val="0"/>
              </a:spcAft>
              <a:buClr>
                <a:schemeClr val="lt1"/>
              </a:buClr>
              <a:buSzPts val="1000"/>
              <a:buChar char="•"/>
              <a:defRPr sz="1000">
                <a:solidFill>
                  <a:schemeClr val="lt1"/>
                </a:solidFill>
              </a:defRPr>
            </a:lvl9pPr>
          </a:lstStyle>
          <a:p>
            <a:endParaRPr/>
          </a:p>
        </p:txBody>
      </p:sp>
      <p:sp>
        <p:nvSpPr>
          <p:cNvPr id="351" name="Google Shape;351;p56"/>
          <p:cNvSpPr txBox="1">
            <a:spLocks noGrp="1"/>
          </p:cNvSpPr>
          <p:nvPr>
            <p:ph type="body" idx="2"/>
          </p:nvPr>
        </p:nvSpPr>
        <p:spPr>
          <a:xfrm>
            <a:off x="3623957" y="1448481"/>
            <a:ext cx="1902900" cy="308100"/>
          </a:xfrm>
          <a:prstGeom prst="rect">
            <a:avLst/>
          </a:prstGeom>
          <a:noFill/>
          <a:ln>
            <a:noFill/>
          </a:ln>
        </p:spPr>
        <p:txBody>
          <a:bodyPr spcFirstLastPara="1" wrap="square" lIns="34275" tIns="0" rIns="34275" bIns="17125" anchor="t" anchorCtr="0">
            <a:noAutofit/>
          </a:bodyPr>
          <a:lstStyle>
            <a:lvl1pPr marL="457200" lvl="0" indent="-228600" algn="ctr" rtl="0">
              <a:lnSpc>
                <a:spcPct val="150000"/>
              </a:lnSpc>
              <a:spcBef>
                <a:spcPts val="700"/>
              </a:spcBef>
              <a:spcAft>
                <a:spcPts val="0"/>
              </a:spcAft>
              <a:buClr>
                <a:schemeClr val="dk1"/>
              </a:buClr>
              <a:buSzPts val="1000"/>
              <a:buNone/>
              <a:defRPr sz="1000" b="1" i="0">
                <a:solidFill>
                  <a:schemeClr val="dk1"/>
                </a:solidFill>
                <a:latin typeface="Arial"/>
                <a:ea typeface="Arial"/>
                <a:cs typeface="Arial"/>
                <a:sym typeface="Arial"/>
              </a:defRPr>
            </a:lvl1pPr>
            <a:lvl2pPr marL="914400" lvl="1" indent="-292100" algn="l" rtl="0">
              <a:lnSpc>
                <a:spcPct val="150000"/>
              </a:lnSpc>
              <a:spcBef>
                <a:spcPts val="400"/>
              </a:spcBef>
              <a:spcAft>
                <a:spcPts val="0"/>
              </a:spcAft>
              <a:buClr>
                <a:schemeClr val="lt1"/>
              </a:buClr>
              <a:buSzPts val="1000"/>
              <a:buChar char="＋"/>
              <a:defRPr sz="1000">
                <a:solidFill>
                  <a:schemeClr val="lt1"/>
                </a:solidFill>
              </a:defRPr>
            </a:lvl2pPr>
            <a:lvl3pPr marL="1371600" lvl="2" indent="-292100" algn="l" rtl="0">
              <a:lnSpc>
                <a:spcPct val="150000"/>
              </a:lnSpc>
              <a:spcBef>
                <a:spcPts val="400"/>
              </a:spcBef>
              <a:spcAft>
                <a:spcPts val="0"/>
              </a:spcAft>
              <a:buClr>
                <a:schemeClr val="lt1"/>
              </a:buClr>
              <a:buSzPts val="1000"/>
              <a:buChar char="＞"/>
              <a:defRPr sz="1000">
                <a:solidFill>
                  <a:schemeClr val="lt1"/>
                </a:solidFill>
              </a:defRPr>
            </a:lvl3pPr>
            <a:lvl4pPr marL="1828800" lvl="3" indent="-292100" algn="l" rtl="0">
              <a:lnSpc>
                <a:spcPct val="150000"/>
              </a:lnSpc>
              <a:spcBef>
                <a:spcPts val="400"/>
              </a:spcBef>
              <a:spcAft>
                <a:spcPts val="0"/>
              </a:spcAft>
              <a:buClr>
                <a:schemeClr val="lt1"/>
              </a:buClr>
              <a:buSzPts val="1000"/>
              <a:buChar char="o"/>
              <a:defRPr sz="1000">
                <a:solidFill>
                  <a:schemeClr val="lt1"/>
                </a:solidFill>
              </a:defRPr>
            </a:lvl4pPr>
            <a:lvl5pPr marL="2286000" lvl="4" indent="-292100" algn="l" rtl="0">
              <a:lnSpc>
                <a:spcPct val="150000"/>
              </a:lnSpc>
              <a:spcBef>
                <a:spcPts val="400"/>
              </a:spcBef>
              <a:spcAft>
                <a:spcPts val="0"/>
              </a:spcAft>
              <a:buClr>
                <a:schemeClr val="lt1"/>
              </a:buClr>
              <a:buSzPts val="1000"/>
              <a:buChar char="＋"/>
              <a:defRPr sz="1000">
                <a:solidFill>
                  <a:schemeClr val="lt1"/>
                </a:solidFill>
              </a:defRPr>
            </a:lvl5pPr>
            <a:lvl6pPr marL="2743200" lvl="5" indent="-292100" algn="l" rtl="0">
              <a:lnSpc>
                <a:spcPct val="90000"/>
              </a:lnSpc>
              <a:spcBef>
                <a:spcPts val="400"/>
              </a:spcBef>
              <a:spcAft>
                <a:spcPts val="0"/>
              </a:spcAft>
              <a:buClr>
                <a:schemeClr val="lt1"/>
              </a:buClr>
              <a:buSzPts val="1000"/>
              <a:buChar char="•"/>
              <a:defRPr sz="1000">
                <a:solidFill>
                  <a:schemeClr val="lt1"/>
                </a:solidFill>
              </a:defRPr>
            </a:lvl6pPr>
            <a:lvl7pPr marL="3200400" lvl="6" indent="-292100" algn="l" rtl="0">
              <a:lnSpc>
                <a:spcPct val="90000"/>
              </a:lnSpc>
              <a:spcBef>
                <a:spcPts val="400"/>
              </a:spcBef>
              <a:spcAft>
                <a:spcPts val="0"/>
              </a:spcAft>
              <a:buClr>
                <a:schemeClr val="lt1"/>
              </a:buClr>
              <a:buSzPts val="1000"/>
              <a:buChar char="•"/>
              <a:defRPr sz="1000">
                <a:solidFill>
                  <a:schemeClr val="lt1"/>
                </a:solidFill>
              </a:defRPr>
            </a:lvl7pPr>
            <a:lvl8pPr marL="3657600" lvl="7" indent="-292100" algn="l" rtl="0">
              <a:lnSpc>
                <a:spcPct val="90000"/>
              </a:lnSpc>
              <a:spcBef>
                <a:spcPts val="400"/>
              </a:spcBef>
              <a:spcAft>
                <a:spcPts val="0"/>
              </a:spcAft>
              <a:buClr>
                <a:schemeClr val="lt1"/>
              </a:buClr>
              <a:buSzPts val="1000"/>
              <a:buChar char="•"/>
              <a:defRPr sz="1000">
                <a:solidFill>
                  <a:schemeClr val="lt1"/>
                </a:solidFill>
              </a:defRPr>
            </a:lvl8pPr>
            <a:lvl9pPr marL="4114800" lvl="8" indent="-292100" algn="l" rtl="0">
              <a:lnSpc>
                <a:spcPct val="90000"/>
              </a:lnSpc>
              <a:spcBef>
                <a:spcPts val="400"/>
              </a:spcBef>
              <a:spcAft>
                <a:spcPts val="0"/>
              </a:spcAft>
              <a:buClr>
                <a:schemeClr val="lt1"/>
              </a:buClr>
              <a:buSzPts val="1000"/>
              <a:buChar char="•"/>
              <a:defRPr sz="1000">
                <a:solidFill>
                  <a:schemeClr val="lt1"/>
                </a:solidFill>
              </a:defRPr>
            </a:lvl9pPr>
          </a:lstStyle>
          <a:p>
            <a:endParaRPr/>
          </a:p>
        </p:txBody>
      </p:sp>
      <p:sp>
        <p:nvSpPr>
          <p:cNvPr id="352" name="Google Shape;352;p56"/>
          <p:cNvSpPr txBox="1">
            <a:spLocks noGrp="1"/>
          </p:cNvSpPr>
          <p:nvPr>
            <p:ph type="body" idx="3"/>
          </p:nvPr>
        </p:nvSpPr>
        <p:spPr>
          <a:xfrm>
            <a:off x="1128092" y="1448481"/>
            <a:ext cx="1902900" cy="308100"/>
          </a:xfrm>
          <a:prstGeom prst="rect">
            <a:avLst/>
          </a:prstGeom>
          <a:noFill/>
          <a:ln>
            <a:noFill/>
          </a:ln>
        </p:spPr>
        <p:txBody>
          <a:bodyPr spcFirstLastPara="1" wrap="square" lIns="34275" tIns="0" rIns="34275" bIns="17125" anchor="t" anchorCtr="0">
            <a:noAutofit/>
          </a:bodyPr>
          <a:lstStyle>
            <a:lvl1pPr marL="457200" lvl="0" indent="-228600" algn="ctr" rtl="0">
              <a:lnSpc>
                <a:spcPct val="150000"/>
              </a:lnSpc>
              <a:spcBef>
                <a:spcPts val="700"/>
              </a:spcBef>
              <a:spcAft>
                <a:spcPts val="0"/>
              </a:spcAft>
              <a:buClr>
                <a:schemeClr val="dk1"/>
              </a:buClr>
              <a:buSzPts val="1000"/>
              <a:buNone/>
              <a:defRPr sz="1000" b="1" i="0">
                <a:solidFill>
                  <a:schemeClr val="dk1"/>
                </a:solidFill>
                <a:latin typeface="Arial"/>
                <a:ea typeface="Arial"/>
                <a:cs typeface="Arial"/>
                <a:sym typeface="Arial"/>
              </a:defRPr>
            </a:lvl1pPr>
            <a:lvl2pPr marL="914400" lvl="1" indent="-292100" algn="l" rtl="0">
              <a:lnSpc>
                <a:spcPct val="150000"/>
              </a:lnSpc>
              <a:spcBef>
                <a:spcPts val="400"/>
              </a:spcBef>
              <a:spcAft>
                <a:spcPts val="0"/>
              </a:spcAft>
              <a:buClr>
                <a:schemeClr val="lt1"/>
              </a:buClr>
              <a:buSzPts val="1000"/>
              <a:buChar char="＋"/>
              <a:defRPr sz="1000">
                <a:solidFill>
                  <a:schemeClr val="lt1"/>
                </a:solidFill>
              </a:defRPr>
            </a:lvl2pPr>
            <a:lvl3pPr marL="1371600" lvl="2" indent="-292100" algn="l" rtl="0">
              <a:lnSpc>
                <a:spcPct val="150000"/>
              </a:lnSpc>
              <a:spcBef>
                <a:spcPts val="400"/>
              </a:spcBef>
              <a:spcAft>
                <a:spcPts val="0"/>
              </a:spcAft>
              <a:buClr>
                <a:schemeClr val="lt1"/>
              </a:buClr>
              <a:buSzPts val="1000"/>
              <a:buChar char="＞"/>
              <a:defRPr sz="1000">
                <a:solidFill>
                  <a:schemeClr val="lt1"/>
                </a:solidFill>
              </a:defRPr>
            </a:lvl3pPr>
            <a:lvl4pPr marL="1828800" lvl="3" indent="-292100" algn="l" rtl="0">
              <a:lnSpc>
                <a:spcPct val="150000"/>
              </a:lnSpc>
              <a:spcBef>
                <a:spcPts val="400"/>
              </a:spcBef>
              <a:spcAft>
                <a:spcPts val="0"/>
              </a:spcAft>
              <a:buClr>
                <a:schemeClr val="lt1"/>
              </a:buClr>
              <a:buSzPts val="1000"/>
              <a:buChar char="o"/>
              <a:defRPr sz="1000">
                <a:solidFill>
                  <a:schemeClr val="lt1"/>
                </a:solidFill>
              </a:defRPr>
            </a:lvl4pPr>
            <a:lvl5pPr marL="2286000" lvl="4" indent="-292100" algn="l" rtl="0">
              <a:lnSpc>
                <a:spcPct val="150000"/>
              </a:lnSpc>
              <a:spcBef>
                <a:spcPts val="400"/>
              </a:spcBef>
              <a:spcAft>
                <a:spcPts val="0"/>
              </a:spcAft>
              <a:buClr>
                <a:schemeClr val="lt1"/>
              </a:buClr>
              <a:buSzPts val="1000"/>
              <a:buChar char="＋"/>
              <a:defRPr sz="1000">
                <a:solidFill>
                  <a:schemeClr val="lt1"/>
                </a:solidFill>
              </a:defRPr>
            </a:lvl5pPr>
            <a:lvl6pPr marL="2743200" lvl="5" indent="-292100" algn="l" rtl="0">
              <a:lnSpc>
                <a:spcPct val="90000"/>
              </a:lnSpc>
              <a:spcBef>
                <a:spcPts val="400"/>
              </a:spcBef>
              <a:spcAft>
                <a:spcPts val="0"/>
              </a:spcAft>
              <a:buClr>
                <a:schemeClr val="lt1"/>
              </a:buClr>
              <a:buSzPts val="1000"/>
              <a:buChar char="•"/>
              <a:defRPr sz="1000">
                <a:solidFill>
                  <a:schemeClr val="lt1"/>
                </a:solidFill>
              </a:defRPr>
            </a:lvl6pPr>
            <a:lvl7pPr marL="3200400" lvl="6" indent="-292100" algn="l" rtl="0">
              <a:lnSpc>
                <a:spcPct val="90000"/>
              </a:lnSpc>
              <a:spcBef>
                <a:spcPts val="400"/>
              </a:spcBef>
              <a:spcAft>
                <a:spcPts val="0"/>
              </a:spcAft>
              <a:buClr>
                <a:schemeClr val="lt1"/>
              </a:buClr>
              <a:buSzPts val="1000"/>
              <a:buChar char="•"/>
              <a:defRPr sz="1000">
                <a:solidFill>
                  <a:schemeClr val="lt1"/>
                </a:solidFill>
              </a:defRPr>
            </a:lvl7pPr>
            <a:lvl8pPr marL="3657600" lvl="7" indent="-292100" algn="l" rtl="0">
              <a:lnSpc>
                <a:spcPct val="90000"/>
              </a:lnSpc>
              <a:spcBef>
                <a:spcPts val="400"/>
              </a:spcBef>
              <a:spcAft>
                <a:spcPts val="0"/>
              </a:spcAft>
              <a:buClr>
                <a:schemeClr val="lt1"/>
              </a:buClr>
              <a:buSzPts val="1000"/>
              <a:buChar char="•"/>
              <a:defRPr sz="1000">
                <a:solidFill>
                  <a:schemeClr val="lt1"/>
                </a:solidFill>
              </a:defRPr>
            </a:lvl8pPr>
            <a:lvl9pPr marL="4114800" lvl="8" indent="-292100" algn="l" rtl="0">
              <a:lnSpc>
                <a:spcPct val="90000"/>
              </a:lnSpc>
              <a:spcBef>
                <a:spcPts val="400"/>
              </a:spcBef>
              <a:spcAft>
                <a:spcPts val="0"/>
              </a:spcAft>
              <a:buClr>
                <a:schemeClr val="lt1"/>
              </a:buClr>
              <a:buSzPts val="1000"/>
              <a:buChar char="•"/>
              <a:defRPr sz="1000">
                <a:solidFill>
                  <a:schemeClr val="lt1"/>
                </a:solidFill>
              </a:defRPr>
            </a:lvl9pPr>
          </a:lstStyle>
          <a:p>
            <a:endParaRPr/>
          </a:p>
        </p:txBody>
      </p:sp>
      <p:sp>
        <p:nvSpPr>
          <p:cNvPr id="353" name="Google Shape;353;p56"/>
          <p:cNvSpPr txBox="1">
            <a:spLocks noGrp="1"/>
          </p:cNvSpPr>
          <p:nvPr>
            <p:ph type="body" idx="4"/>
          </p:nvPr>
        </p:nvSpPr>
        <p:spPr>
          <a:xfrm>
            <a:off x="6101215" y="3596531"/>
            <a:ext cx="1902900" cy="903300"/>
          </a:xfrm>
          <a:prstGeom prst="rect">
            <a:avLst/>
          </a:prstGeom>
          <a:noFill/>
          <a:ln>
            <a:noFill/>
          </a:ln>
        </p:spPr>
        <p:txBody>
          <a:bodyPr spcFirstLastPara="1" wrap="square" lIns="34275" tIns="17125" rIns="34275" bIns="17125" anchor="t" anchorCtr="0">
            <a:noAutofit/>
          </a:bodyPr>
          <a:lstStyle>
            <a:lvl1pPr marL="457200" lvl="0" indent="-311150" algn="ctr" rtl="0">
              <a:lnSpc>
                <a:spcPct val="150000"/>
              </a:lnSpc>
              <a:spcBef>
                <a:spcPts val="700"/>
              </a:spcBef>
              <a:spcAft>
                <a:spcPts val="0"/>
              </a:spcAft>
              <a:buSzPts val="1300"/>
              <a:buChar char="＋"/>
              <a:defRPr/>
            </a:lvl1pPr>
            <a:lvl2pPr marL="914400" lvl="1" indent="-292100" algn="ctr" rtl="0">
              <a:lnSpc>
                <a:spcPct val="150000"/>
              </a:lnSpc>
              <a:spcBef>
                <a:spcPts val="400"/>
              </a:spcBef>
              <a:spcAft>
                <a:spcPts val="0"/>
              </a:spcAft>
              <a:buSzPts val="1000"/>
              <a:buChar char="＋"/>
              <a:defRPr/>
            </a:lvl2pPr>
            <a:lvl3pPr marL="1371600" lvl="2" indent="-292100" algn="ctr" rtl="0">
              <a:lnSpc>
                <a:spcPct val="150000"/>
              </a:lnSpc>
              <a:spcBef>
                <a:spcPts val="400"/>
              </a:spcBef>
              <a:spcAft>
                <a:spcPts val="0"/>
              </a:spcAft>
              <a:buSzPts val="1000"/>
              <a:buChar char="＋"/>
              <a:defRPr/>
            </a:lvl3pPr>
            <a:lvl4pPr marL="1828800" lvl="3" indent="-292100" algn="ctr" rtl="0">
              <a:lnSpc>
                <a:spcPct val="150000"/>
              </a:lnSpc>
              <a:spcBef>
                <a:spcPts val="400"/>
              </a:spcBef>
              <a:spcAft>
                <a:spcPts val="0"/>
              </a:spcAft>
              <a:buClr>
                <a:schemeClr val="lt1"/>
              </a:buClr>
              <a:buSzPts val="1000"/>
              <a:buChar char="●"/>
              <a:defRPr>
                <a:solidFill>
                  <a:schemeClr val="lt1"/>
                </a:solidFill>
              </a:defRPr>
            </a:lvl4pPr>
            <a:lvl5pPr marL="2286000" lvl="4" indent="-311150" algn="ctr" rtl="0">
              <a:lnSpc>
                <a:spcPct val="150000"/>
              </a:lnSpc>
              <a:spcBef>
                <a:spcPts val="400"/>
              </a:spcBef>
              <a:spcAft>
                <a:spcPts val="0"/>
              </a:spcAft>
              <a:buClr>
                <a:schemeClr val="lt1"/>
              </a:buClr>
              <a:buSzPts val="1300"/>
              <a:buChar char="○"/>
              <a:defRPr>
                <a:solidFill>
                  <a:schemeClr val="lt1"/>
                </a:solidFill>
              </a:defRPr>
            </a:lvl5pPr>
            <a:lvl6pPr marL="2743200" lvl="5" indent="-311150" algn="ctr" rtl="0">
              <a:lnSpc>
                <a:spcPct val="90000"/>
              </a:lnSpc>
              <a:spcBef>
                <a:spcPts val="400"/>
              </a:spcBef>
              <a:spcAft>
                <a:spcPts val="0"/>
              </a:spcAft>
              <a:buClr>
                <a:schemeClr val="lt1"/>
              </a:buClr>
              <a:buSzPts val="1300"/>
              <a:buChar char="■"/>
              <a:defRPr>
                <a:solidFill>
                  <a:schemeClr val="lt1"/>
                </a:solidFill>
              </a:defRPr>
            </a:lvl6pPr>
            <a:lvl7pPr marL="3200400" lvl="6" indent="-311150" algn="ctr" rtl="0">
              <a:lnSpc>
                <a:spcPct val="90000"/>
              </a:lnSpc>
              <a:spcBef>
                <a:spcPts val="400"/>
              </a:spcBef>
              <a:spcAft>
                <a:spcPts val="0"/>
              </a:spcAft>
              <a:buClr>
                <a:schemeClr val="lt1"/>
              </a:buClr>
              <a:buSzPts val="1300"/>
              <a:buChar char="●"/>
              <a:defRPr>
                <a:solidFill>
                  <a:schemeClr val="lt1"/>
                </a:solidFill>
              </a:defRPr>
            </a:lvl7pPr>
            <a:lvl8pPr marL="3657600" lvl="7" indent="-311150" algn="ctr" rtl="0">
              <a:lnSpc>
                <a:spcPct val="90000"/>
              </a:lnSpc>
              <a:spcBef>
                <a:spcPts val="400"/>
              </a:spcBef>
              <a:spcAft>
                <a:spcPts val="0"/>
              </a:spcAft>
              <a:buClr>
                <a:schemeClr val="lt1"/>
              </a:buClr>
              <a:buSzPts val="1300"/>
              <a:buChar char="○"/>
              <a:defRPr>
                <a:solidFill>
                  <a:schemeClr val="lt1"/>
                </a:solidFill>
              </a:defRPr>
            </a:lvl8pPr>
            <a:lvl9pPr marL="4114800" lvl="8" indent="-311150" algn="ctr"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354" name="Google Shape;354;p56"/>
          <p:cNvSpPr txBox="1">
            <a:spLocks noGrp="1"/>
          </p:cNvSpPr>
          <p:nvPr>
            <p:ph type="title"/>
          </p:nvPr>
        </p:nvSpPr>
        <p:spPr>
          <a:xfrm>
            <a:off x="628650" y="612518"/>
            <a:ext cx="7886700" cy="420900"/>
          </a:xfrm>
          <a:prstGeom prst="rect">
            <a:avLst/>
          </a:prstGeom>
          <a:noFill/>
          <a:ln>
            <a:noFill/>
          </a:ln>
        </p:spPr>
        <p:txBody>
          <a:bodyPr spcFirstLastPara="1" wrap="square" lIns="34275" tIns="17125" rIns="34275" bIns="17125" anchor="t" anchorCtr="0">
            <a:noAutofit/>
          </a:bodyPr>
          <a:lstStyle>
            <a:lvl1pPr lvl="0" algn="ctr"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355" name="Google Shape;355;p56"/>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356" name="Google Shape;356;p56"/>
          <p:cNvSpPr txBox="1">
            <a:spLocks noGrp="1"/>
          </p:cNvSpPr>
          <p:nvPr>
            <p:ph type="body" idx="5"/>
          </p:nvPr>
        </p:nvSpPr>
        <p:spPr>
          <a:xfrm>
            <a:off x="1128103" y="3596531"/>
            <a:ext cx="1902900" cy="903300"/>
          </a:xfrm>
          <a:prstGeom prst="rect">
            <a:avLst/>
          </a:prstGeom>
          <a:noFill/>
          <a:ln>
            <a:noFill/>
          </a:ln>
        </p:spPr>
        <p:txBody>
          <a:bodyPr spcFirstLastPara="1" wrap="square" lIns="34275" tIns="17125" rIns="34275" bIns="17125" anchor="t" anchorCtr="0">
            <a:noAutofit/>
          </a:bodyPr>
          <a:lstStyle>
            <a:lvl1pPr marL="457200" lvl="0" indent="-311150" algn="ctr" rtl="0">
              <a:lnSpc>
                <a:spcPct val="150000"/>
              </a:lnSpc>
              <a:spcBef>
                <a:spcPts val="700"/>
              </a:spcBef>
              <a:spcAft>
                <a:spcPts val="0"/>
              </a:spcAft>
              <a:buSzPts val="1300"/>
              <a:buChar char="＋"/>
              <a:defRPr/>
            </a:lvl1pPr>
            <a:lvl2pPr marL="914400" lvl="1" indent="-292100" algn="ctr" rtl="0">
              <a:lnSpc>
                <a:spcPct val="150000"/>
              </a:lnSpc>
              <a:spcBef>
                <a:spcPts val="400"/>
              </a:spcBef>
              <a:spcAft>
                <a:spcPts val="0"/>
              </a:spcAft>
              <a:buSzPts val="1000"/>
              <a:buChar char="＋"/>
              <a:defRPr/>
            </a:lvl2pPr>
            <a:lvl3pPr marL="1371600" lvl="2" indent="-292100" algn="ctr" rtl="0">
              <a:lnSpc>
                <a:spcPct val="150000"/>
              </a:lnSpc>
              <a:spcBef>
                <a:spcPts val="400"/>
              </a:spcBef>
              <a:spcAft>
                <a:spcPts val="0"/>
              </a:spcAft>
              <a:buSzPts val="1000"/>
              <a:buChar char="＋"/>
              <a:defRPr/>
            </a:lvl3pPr>
            <a:lvl4pPr marL="1828800" lvl="3" indent="-292100" algn="ctr" rtl="0">
              <a:lnSpc>
                <a:spcPct val="150000"/>
              </a:lnSpc>
              <a:spcBef>
                <a:spcPts val="400"/>
              </a:spcBef>
              <a:spcAft>
                <a:spcPts val="0"/>
              </a:spcAft>
              <a:buClr>
                <a:schemeClr val="lt1"/>
              </a:buClr>
              <a:buSzPts val="1000"/>
              <a:buChar char="●"/>
              <a:defRPr>
                <a:solidFill>
                  <a:schemeClr val="lt1"/>
                </a:solidFill>
              </a:defRPr>
            </a:lvl4pPr>
            <a:lvl5pPr marL="2286000" lvl="4" indent="-311150" algn="ctr" rtl="0">
              <a:lnSpc>
                <a:spcPct val="150000"/>
              </a:lnSpc>
              <a:spcBef>
                <a:spcPts val="400"/>
              </a:spcBef>
              <a:spcAft>
                <a:spcPts val="0"/>
              </a:spcAft>
              <a:buClr>
                <a:schemeClr val="lt1"/>
              </a:buClr>
              <a:buSzPts val="1300"/>
              <a:buChar char="○"/>
              <a:defRPr>
                <a:solidFill>
                  <a:schemeClr val="lt1"/>
                </a:solidFill>
              </a:defRPr>
            </a:lvl5pPr>
            <a:lvl6pPr marL="2743200" lvl="5" indent="-311150" algn="ctr" rtl="0">
              <a:lnSpc>
                <a:spcPct val="90000"/>
              </a:lnSpc>
              <a:spcBef>
                <a:spcPts val="400"/>
              </a:spcBef>
              <a:spcAft>
                <a:spcPts val="0"/>
              </a:spcAft>
              <a:buClr>
                <a:schemeClr val="lt1"/>
              </a:buClr>
              <a:buSzPts val="1300"/>
              <a:buChar char="■"/>
              <a:defRPr>
                <a:solidFill>
                  <a:schemeClr val="lt1"/>
                </a:solidFill>
              </a:defRPr>
            </a:lvl6pPr>
            <a:lvl7pPr marL="3200400" lvl="6" indent="-311150" algn="ctr" rtl="0">
              <a:lnSpc>
                <a:spcPct val="90000"/>
              </a:lnSpc>
              <a:spcBef>
                <a:spcPts val="400"/>
              </a:spcBef>
              <a:spcAft>
                <a:spcPts val="0"/>
              </a:spcAft>
              <a:buClr>
                <a:schemeClr val="lt1"/>
              </a:buClr>
              <a:buSzPts val="1300"/>
              <a:buChar char="●"/>
              <a:defRPr>
                <a:solidFill>
                  <a:schemeClr val="lt1"/>
                </a:solidFill>
              </a:defRPr>
            </a:lvl7pPr>
            <a:lvl8pPr marL="3657600" lvl="7" indent="-311150" algn="ctr" rtl="0">
              <a:lnSpc>
                <a:spcPct val="90000"/>
              </a:lnSpc>
              <a:spcBef>
                <a:spcPts val="400"/>
              </a:spcBef>
              <a:spcAft>
                <a:spcPts val="0"/>
              </a:spcAft>
              <a:buClr>
                <a:schemeClr val="lt1"/>
              </a:buClr>
              <a:buSzPts val="1300"/>
              <a:buChar char="○"/>
              <a:defRPr>
                <a:solidFill>
                  <a:schemeClr val="lt1"/>
                </a:solidFill>
              </a:defRPr>
            </a:lvl8pPr>
            <a:lvl9pPr marL="4114800" lvl="8" indent="-311150" algn="ctr"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357" name="Google Shape;357;p56"/>
          <p:cNvSpPr txBox="1">
            <a:spLocks noGrp="1"/>
          </p:cNvSpPr>
          <p:nvPr>
            <p:ph type="body" idx="6"/>
          </p:nvPr>
        </p:nvSpPr>
        <p:spPr>
          <a:xfrm>
            <a:off x="3614657" y="3596531"/>
            <a:ext cx="1902900" cy="903300"/>
          </a:xfrm>
          <a:prstGeom prst="rect">
            <a:avLst/>
          </a:prstGeom>
          <a:noFill/>
          <a:ln>
            <a:noFill/>
          </a:ln>
        </p:spPr>
        <p:txBody>
          <a:bodyPr spcFirstLastPara="1" wrap="square" lIns="34275" tIns="17125" rIns="34275" bIns="17125" anchor="t" anchorCtr="0">
            <a:noAutofit/>
          </a:bodyPr>
          <a:lstStyle>
            <a:lvl1pPr marL="457200" lvl="0" indent="-311150" algn="ctr" rtl="0">
              <a:lnSpc>
                <a:spcPct val="150000"/>
              </a:lnSpc>
              <a:spcBef>
                <a:spcPts val="700"/>
              </a:spcBef>
              <a:spcAft>
                <a:spcPts val="0"/>
              </a:spcAft>
              <a:buSzPts val="1300"/>
              <a:buChar char="＋"/>
              <a:defRPr/>
            </a:lvl1pPr>
            <a:lvl2pPr marL="914400" lvl="1" indent="-292100" algn="ctr" rtl="0">
              <a:lnSpc>
                <a:spcPct val="150000"/>
              </a:lnSpc>
              <a:spcBef>
                <a:spcPts val="400"/>
              </a:spcBef>
              <a:spcAft>
                <a:spcPts val="0"/>
              </a:spcAft>
              <a:buSzPts val="1000"/>
              <a:buChar char="＋"/>
              <a:defRPr/>
            </a:lvl2pPr>
            <a:lvl3pPr marL="1371600" lvl="2" indent="-292100" algn="ctr" rtl="0">
              <a:lnSpc>
                <a:spcPct val="150000"/>
              </a:lnSpc>
              <a:spcBef>
                <a:spcPts val="400"/>
              </a:spcBef>
              <a:spcAft>
                <a:spcPts val="0"/>
              </a:spcAft>
              <a:buSzPts val="1000"/>
              <a:buChar char="＋"/>
              <a:defRPr/>
            </a:lvl3pPr>
            <a:lvl4pPr marL="1828800" lvl="3" indent="-292100" algn="ctr" rtl="0">
              <a:lnSpc>
                <a:spcPct val="150000"/>
              </a:lnSpc>
              <a:spcBef>
                <a:spcPts val="400"/>
              </a:spcBef>
              <a:spcAft>
                <a:spcPts val="0"/>
              </a:spcAft>
              <a:buClr>
                <a:schemeClr val="lt1"/>
              </a:buClr>
              <a:buSzPts val="1000"/>
              <a:buChar char="●"/>
              <a:defRPr>
                <a:solidFill>
                  <a:schemeClr val="lt1"/>
                </a:solidFill>
              </a:defRPr>
            </a:lvl4pPr>
            <a:lvl5pPr marL="2286000" lvl="4" indent="-311150" algn="ctr" rtl="0">
              <a:lnSpc>
                <a:spcPct val="150000"/>
              </a:lnSpc>
              <a:spcBef>
                <a:spcPts val="400"/>
              </a:spcBef>
              <a:spcAft>
                <a:spcPts val="0"/>
              </a:spcAft>
              <a:buClr>
                <a:schemeClr val="lt1"/>
              </a:buClr>
              <a:buSzPts val="1300"/>
              <a:buChar char="○"/>
              <a:defRPr>
                <a:solidFill>
                  <a:schemeClr val="lt1"/>
                </a:solidFill>
              </a:defRPr>
            </a:lvl5pPr>
            <a:lvl6pPr marL="2743200" lvl="5" indent="-311150" algn="ctr" rtl="0">
              <a:lnSpc>
                <a:spcPct val="90000"/>
              </a:lnSpc>
              <a:spcBef>
                <a:spcPts val="400"/>
              </a:spcBef>
              <a:spcAft>
                <a:spcPts val="0"/>
              </a:spcAft>
              <a:buClr>
                <a:schemeClr val="lt1"/>
              </a:buClr>
              <a:buSzPts val="1300"/>
              <a:buChar char="■"/>
              <a:defRPr>
                <a:solidFill>
                  <a:schemeClr val="lt1"/>
                </a:solidFill>
              </a:defRPr>
            </a:lvl6pPr>
            <a:lvl7pPr marL="3200400" lvl="6" indent="-311150" algn="ctr" rtl="0">
              <a:lnSpc>
                <a:spcPct val="90000"/>
              </a:lnSpc>
              <a:spcBef>
                <a:spcPts val="400"/>
              </a:spcBef>
              <a:spcAft>
                <a:spcPts val="0"/>
              </a:spcAft>
              <a:buClr>
                <a:schemeClr val="lt1"/>
              </a:buClr>
              <a:buSzPts val="1300"/>
              <a:buChar char="●"/>
              <a:defRPr>
                <a:solidFill>
                  <a:schemeClr val="lt1"/>
                </a:solidFill>
              </a:defRPr>
            </a:lvl7pPr>
            <a:lvl8pPr marL="3657600" lvl="7" indent="-311150" algn="ctr" rtl="0">
              <a:lnSpc>
                <a:spcPct val="90000"/>
              </a:lnSpc>
              <a:spcBef>
                <a:spcPts val="400"/>
              </a:spcBef>
              <a:spcAft>
                <a:spcPts val="0"/>
              </a:spcAft>
              <a:buClr>
                <a:schemeClr val="lt1"/>
              </a:buClr>
              <a:buSzPts val="1300"/>
              <a:buChar char="○"/>
              <a:defRPr>
                <a:solidFill>
                  <a:schemeClr val="lt1"/>
                </a:solidFill>
              </a:defRPr>
            </a:lvl8pPr>
            <a:lvl9pPr marL="4114800" lvl="8" indent="-311150" algn="ctr" rtl="0">
              <a:lnSpc>
                <a:spcPct val="90000"/>
              </a:lnSpc>
              <a:spcBef>
                <a:spcPts val="400"/>
              </a:spcBef>
              <a:spcAft>
                <a:spcPts val="0"/>
              </a:spcAft>
              <a:buClr>
                <a:schemeClr val="lt1"/>
              </a:buClr>
              <a:buSzPts val="1300"/>
              <a:buChar char="■"/>
              <a:defRPr>
                <a:solidFill>
                  <a:schemeClr val="lt1"/>
                </a:solidFill>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G: Table">
  <p:cSld name="C+G: Table">
    <p:spTree>
      <p:nvGrpSpPr>
        <p:cNvPr id="1" name="Shape 358"/>
        <p:cNvGrpSpPr/>
        <p:nvPr/>
      </p:nvGrpSpPr>
      <p:grpSpPr>
        <a:xfrm>
          <a:off x="0" y="0"/>
          <a:ext cx="0" cy="0"/>
          <a:chOff x="0" y="0"/>
          <a:chExt cx="0" cy="0"/>
        </a:xfrm>
      </p:grpSpPr>
      <p:sp>
        <p:nvSpPr>
          <p:cNvPr id="359" name="Google Shape;359;p57"/>
          <p:cNvSpPr txBox="1">
            <a:spLocks noGrp="1"/>
          </p:cNvSpPr>
          <p:nvPr>
            <p:ph type="title"/>
          </p:nvPr>
        </p:nvSpPr>
        <p:spPr>
          <a:xfrm>
            <a:off x="628650" y="465561"/>
            <a:ext cx="7886700" cy="420900"/>
          </a:xfrm>
          <a:prstGeom prst="rect">
            <a:avLst/>
          </a:prstGeom>
          <a:noFill/>
          <a:ln>
            <a:noFill/>
          </a:ln>
        </p:spPr>
        <p:txBody>
          <a:bodyPr spcFirstLastPara="1" wrap="square" lIns="34275" tIns="17125" rIns="34275" bIns="17125" anchor="t" anchorCtr="0">
            <a:noAutofit/>
          </a:bodyPr>
          <a:lstStyle>
            <a:lvl1pPr lvl="0" algn="l"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360" name="Google Shape;360;p57"/>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C+G: Full Table">
  <p:cSld name="C+G: Full Table">
    <p:spTree>
      <p:nvGrpSpPr>
        <p:cNvPr id="1" name="Shape 361"/>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Product: Half screen">
  <p:cSld name="Product: Half screen">
    <p:bg>
      <p:bgPr>
        <a:solidFill>
          <a:srgbClr val="F2F2F2"/>
        </a:solidFill>
        <a:effectLst/>
      </p:bgPr>
    </p:bg>
    <p:spTree>
      <p:nvGrpSpPr>
        <p:cNvPr id="1" name="Shape 362"/>
        <p:cNvGrpSpPr/>
        <p:nvPr/>
      </p:nvGrpSpPr>
      <p:grpSpPr>
        <a:xfrm>
          <a:off x="0" y="0"/>
          <a:ext cx="0" cy="0"/>
          <a:chOff x="0" y="0"/>
          <a:chExt cx="0" cy="0"/>
        </a:xfrm>
      </p:grpSpPr>
      <p:sp>
        <p:nvSpPr>
          <p:cNvPr id="363" name="Google Shape;363;p59"/>
          <p:cNvSpPr txBox="1">
            <a:spLocks noGrp="1"/>
          </p:cNvSpPr>
          <p:nvPr>
            <p:ph type="body" idx="1"/>
          </p:nvPr>
        </p:nvSpPr>
        <p:spPr>
          <a:xfrm>
            <a:off x="615851" y="1219200"/>
            <a:ext cx="3942900" cy="3295800"/>
          </a:xfrm>
          <a:prstGeom prst="rect">
            <a:avLst/>
          </a:prstGeom>
        </p:spPr>
        <p:txBody>
          <a:bodyPr spcFirstLastPara="1" wrap="square" lIns="0" tIns="34300" rIns="34300" bIns="34300" anchor="t" anchorCtr="0">
            <a:noAutofit/>
          </a:bodyPr>
          <a:lstStyle>
            <a:lvl1pPr marL="457200" lvl="0" indent="-304800" rtl="0">
              <a:spcBef>
                <a:spcPts val="700"/>
              </a:spcBef>
              <a:spcAft>
                <a:spcPts val="0"/>
              </a:spcAft>
              <a:buSzPts val="1200"/>
              <a:buChar char="＋"/>
              <a:defRPr/>
            </a:lvl1pPr>
            <a:lvl2pPr marL="914400" lvl="1" indent="-304800" rtl="0">
              <a:spcBef>
                <a:spcPts val="400"/>
              </a:spcBef>
              <a:spcAft>
                <a:spcPts val="0"/>
              </a:spcAft>
              <a:buSzPts val="1200"/>
              <a:buChar char="＋"/>
              <a:defRPr/>
            </a:lvl2pPr>
            <a:lvl3pPr marL="1371600" lvl="2" indent="-304800" rtl="0">
              <a:spcBef>
                <a:spcPts val="400"/>
              </a:spcBef>
              <a:spcAft>
                <a:spcPts val="0"/>
              </a:spcAft>
              <a:buSzPts val="1200"/>
              <a:buChar char="＞"/>
              <a:defRPr/>
            </a:lvl3pPr>
            <a:lvl4pPr marL="1828800" lvl="3" indent="-304800" rtl="0">
              <a:spcBef>
                <a:spcPts val="400"/>
              </a:spcBef>
              <a:spcAft>
                <a:spcPts val="0"/>
              </a:spcAft>
              <a:buSzPts val="1200"/>
              <a:buChar char="o"/>
              <a:defRPr/>
            </a:lvl4pPr>
            <a:lvl5pPr marL="2286000" lvl="4" indent="-304800" rtl="0">
              <a:spcBef>
                <a:spcPts val="400"/>
              </a:spcBef>
              <a:spcAft>
                <a:spcPts val="0"/>
              </a:spcAft>
              <a:buSzPts val="1200"/>
              <a:buChar char="＋"/>
              <a:defRPr/>
            </a:lvl5pPr>
            <a:lvl6pPr marL="2743200" lvl="5" indent="-311150" rtl="0">
              <a:spcBef>
                <a:spcPts val="400"/>
              </a:spcBef>
              <a:spcAft>
                <a:spcPts val="0"/>
              </a:spcAft>
              <a:buClr>
                <a:srgbClr val="F2F2F2"/>
              </a:buClr>
              <a:buSzPts val="1300"/>
              <a:buChar char="•"/>
              <a:defRPr>
                <a:solidFill>
                  <a:srgbClr val="F2F2F2"/>
                </a:solidFill>
              </a:defRPr>
            </a:lvl6pPr>
            <a:lvl7pPr marL="3200400" lvl="6" indent="-311150" rtl="0">
              <a:spcBef>
                <a:spcPts val="400"/>
              </a:spcBef>
              <a:spcAft>
                <a:spcPts val="0"/>
              </a:spcAft>
              <a:buClr>
                <a:srgbClr val="F2F2F2"/>
              </a:buClr>
              <a:buSzPts val="1300"/>
              <a:buChar char="•"/>
              <a:defRPr>
                <a:solidFill>
                  <a:srgbClr val="F2F2F2"/>
                </a:solidFill>
              </a:defRPr>
            </a:lvl7pPr>
            <a:lvl8pPr marL="3657600" lvl="7" indent="-311150" rtl="0">
              <a:spcBef>
                <a:spcPts val="400"/>
              </a:spcBef>
              <a:spcAft>
                <a:spcPts val="0"/>
              </a:spcAft>
              <a:buClr>
                <a:srgbClr val="F2F2F2"/>
              </a:buClr>
              <a:buSzPts val="1300"/>
              <a:buChar char="•"/>
              <a:defRPr>
                <a:solidFill>
                  <a:srgbClr val="F2F2F2"/>
                </a:solidFill>
              </a:defRPr>
            </a:lvl8pPr>
            <a:lvl9pPr marL="4114800" lvl="8" indent="-311150" rtl="0">
              <a:spcBef>
                <a:spcPts val="400"/>
              </a:spcBef>
              <a:spcAft>
                <a:spcPts val="0"/>
              </a:spcAft>
              <a:buClr>
                <a:srgbClr val="F2F2F2"/>
              </a:buClr>
              <a:buSzPts val="1300"/>
              <a:buChar char="•"/>
              <a:defRPr>
                <a:solidFill>
                  <a:srgbClr val="F2F2F2"/>
                </a:solidFill>
              </a:defRPr>
            </a:lvl9pPr>
          </a:lstStyle>
          <a:p>
            <a:endParaRPr/>
          </a:p>
        </p:txBody>
      </p:sp>
      <p:sp>
        <p:nvSpPr>
          <p:cNvPr id="364" name="Google Shape;364;p59"/>
          <p:cNvSpPr txBox="1">
            <a:spLocks noGrp="1"/>
          </p:cNvSpPr>
          <p:nvPr>
            <p:ph type="title"/>
          </p:nvPr>
        </p:nvSpPr>
        <p:spPr>
          <a:xfrm>
            <a:off x="628650" y="612518"/>
            <a:ext cx="3942900" cy="444900"/>
          </a:xfrm>
          <a:prstGeom prst="rect">
            <a:avLst/>
          </a:prstGeom>
          <a:noFill/>
          <a:ln>
            <a:noFill/>
          </a:ln>
        </p:spPr>
        <p:txBody>
          <a:bodyPr spcFirstLastPara="1" wrap="square" lIns="0" tIns="17125" rIns="34275" bIns="17125" anchor="t" anchorCtr="0">
            <a:noAutofit/>
          </a:bodyPr>
          <a:lstStyle>
            <a:lvl1pPr lvl="0" algn="l"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3500"/>
              <a:buNone/>
              <a:defRPr>
                <a:solidFill>
                  <a:schemeClr val="dk1"/>
                </a:solidFill>
              </a:defRPr>
            </a:lvl2pPr>
            <a:lvl3pPr lvl="2" rtl="0">
              <a:spcBef>
                <a:spcPts val="0"/>
              </a:spcBef>
              <a:spcAft>
                <a:spcPts val="0"/>
              </a:spcAft>
              <a:buClr>
                <a:schemeClr val="dk1"/>
              </a:buClr>
              <a:buSzPts val="3500"/>
              <a:buNone/>
              <a:defRPr>
                <a:solidFill>
                  <a:schemeClr val="dk1"/>
                </a:solidFill>
              </a:defRPr>
            </a:lvl3pPr>
            <a:lvl4pPr lvl="3" rtl="0">
              <a:spcBef>
                <a:spcPts val="0"/>
              </a:spcBef>
              <a:spcAft>
                <a:spcPts val="0"/>
              </a:spcAft>
              <a:buClr>
                <a:schemeClr val="dk1"/>
              </a:buClr>
              <a:buSzPts val="3500"/>
              <a:buNone/>
              <a:defRPr>
                <a:solidFill>
                  <a:schemeClr val="dk1"/>
                </a:solidFill>
              </a:defRPr>
            </a:lvl4pPr>
            <a:lvl5pPr lvl="4" rtl="0">
              <a:spcBef>
                <a:spcPts val="0"/>
              </a:spcBef>
              <a:spcAft>
                <a:spcPts val="0"/>
              </a:spcAft>
              <a:buClr>
                <a:schemeClr val="dk1"/>
              </a:buClr>
              <a:buSzPts val="3500"/>
              <a:buNone/>
              <a:defRPr>
                <a:solidFill>
                  <a:schemeClr val="dk1"/>
                </a:solidFill>
              </a:defRPr>
            </a:lvl5pPr>
            <a:lvl6pPr lvl="5" rtl="0">
              <a:spcBef>
                <a:spcPts val="0"/>
              </a:spcBef>
              <a:spcAft>
                <a:spcPts val="0"/>
              </a:spcAft>
              <a:buClr>
                <a:schemeClr val="dk1"/>
              </a:buClr>
              <a:buSzPts val="3500"/>
              <a:buNone/>
              <a:defRPr>
                <a:solidFill>
                  <a:schemeClr val="dk1"/>
                </a:solidFill>
              </a:defRPr>
            </a:lvl6pPr>
            <a:lvl7pPr lvl="6" rtl="0">
              <a:spcBef>
                <a:spcPts val="0"/>
              </a:spcBef>
              <a:spcAft>
                <a:spcPts val="0"/>
              </a:spcAft>
              <a:buClr>
                <a:schemeClr val="dk1"/>
              </a:buClr>
              <a:buSzPts val="3500"/>
              <a:buNone/>
              <a:defRPr>
                <a:solidFill>
                  <a:schemeClr val="dk1"/>
                </a:solidFill>
              </a:defRPr>
            </a:lvl7pPr>
            <a:lvl8pPr lvl="7" rtl="0">
              <a:spcBef>
                <a:spcPts val="0"/>
              </a:spcBef>
              <a:spcAft>
                <a:spcPts val="0"/>
              </a:spcAft>
              <a:buClr>
                <a:schemeClr val="dk1"/>
              </a:buClr>
              <a:buSzPts val="3500"/>
              <a:buNone/>
              <a:defRPr>
                <a:solidFill>
                  <a:schemeClr val="dk1"/>
                </a:solidFill>
              </a:defRPr>
            </a:lvl8pPr>
            <a:lvl9pPr lvl="8" rtl="0">
              <a:spcBef>
                <a:spcPts val="0"/>
              </a:spcBef>
              <a:spcAft>
                <a:spcPts val="0"/>
              </a:spcAft>
              <a:buClr>
                <a:schemeClr val="dk1"/>
              </a:buClr>
              <a:buSzPts val="3500"/>
              <a:buNone/>
              <a:defRPr>
                <a:solidFill>
                  <a:schemeClr val="dk1"/>
                </a:solidFill>
              </a:defRPr>
            </a:lvl9pPr>
          </a:lstStyle>
          <a:p>
            <a:endParaRPr/>
          </a:p>
        </p:txBody>
      </p:sp>
      <p:sp>
        <p:nvSpPr>
          <p:cNvPr id="365" name="Google Shape;365;p59"/>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Product: Full screen">
  <p:cSld name="Product: Full screen">
    <p:bg>
      <p:bgPr>
        <a:solidFill>
          <a:srgbClr val="F2F2F2"/>
        </a:solidFill>
        <a:effectLst/>
      </p:bgPr>
    </p:bg>
    <p:spTree>
      <p:nvGrpSpPr>
        <p:cNvPr id="1" name="Shape 366"/>
        <p:cNvGrpSpPr/>
        <p:nvPr/>
      </p:nvGrpSpPr>
      <p:grpSpPr>
        <a:xfrm>
          <a:off x="0" y="0"/>
          <a:ext cx="0" cy="0"/>
          <a:chOff x="0" y="0"/>
          <a:chExt cx="0" cy="0"/>
        </a:xfrm>
      </p:grpSpPr>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Product: Vertical Device - Right">
  <p:cSld name="Product: iPhoneX">
    <p:bg>
      <p:bgPr>
        <a:solidFill>
          <a:srgbClr val="F2F2F2"/>
        </a:solidFill>
        <a:effectLst/>
      </p:bgPr>
    </p:bg>
    <p:spTree>
      <p:nvGrpSpPr>
        <p:cNvPr id="1" name="Shape 367"/>
        <p:cNvGrpSpPr/>
        <p:nvPr/>
      </p:nvGrpSpPr>
      <p:grpSpPr>
        <a:xfrm>
          <a:off x="0" y="0"/>
          <a:ext cx="0" cy="0"/>
          <a:chOff x="0" y="0"/>
          <a:chExt cx="0" cy="0"/>
        </a:xfrm>
      </p:grpSpPr>
      <p:sp>
        <p:nvSpPr>
          <p:cNvPr id="368" name="Google Shape;368;p61"/>
          <p:cNvSpPr txBox="1">
            <a:spLocks noGrp="1"/>
          </p:cNvSpPr>
          <p:nvPr>
            <p:ph type="title"/>
          </p:nvPr>
        </p:nvSpPr>
        <p:spPr>
          <a:xfrm>
            <a:off x="628650" y="612518"/>
            <a:ext cx="3942900" cy="444900"/>
          </a:xfrm>
          <a:prstGeom prst="rect">
            <a:avLst/>
          </a:prstGeom>
          <a:noFill/>
          <a:ln>
            <a:noFill/>
          </a:ln>
        </p:spPr>
        <p:txBody>
          <a:bodyPr spcFirstLastPara="1" wrap="square" lIns="0" tIns="17125" rIns="34275" bIns="17125" anchor="t" anchorCtr="0">
            <a:noAutofit/>
          </a:bodyPr>
          <a:lstStyle>
            <a:lvl1pPr lvl="0" algn="l"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369" name="Google Shape;369;p61"/>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370" name="Google Shape;370;p61"/>
          <p:cNvSpPr txBox="1">
            <a:spLocks noGrp="1"/>
          </p:cNvSpPr>
          <p:nvPr>
            <p:ph type="body" idx="1"/>
          </p:nvPr>
        </p:nvSpPr>
        <p:spPr>
          <a:xfrm>
            <a:off x="628646" y="1219200"/>
            <a:ext cx="3942900" cy="3295800"/>
          </a:xfrm>
          <a:prstGeom prst="rect">
            <a:avLst/>
          </a:prstGeom>
        </p:spPr>
        <p:txBody>
          <a:bodyPr spcFirstLastPara="1" wrap="square" lIns="0" tIns="34300" rIns="34300" bIns="34300" anchor="t" anchorCtr="0">
            <a:noAutofit/>
          </a:bodyPr>
          <a:lstStyle>
            <a:lvl1pPr marL="457200" lvl="0" indent="-304800" rtl="0">
              <a:spcBef>
                <a:spcPts val="700"/>
              </a:spcBef>
              <a:spcAft>
                <a:spcPts val="0"/>
              </a:spcAft>
              <a:buSzPts val="1200"/>
              <a:buChar char="＋"/>
              <a:defRPr/>
            </a:lvl1pPr>
            <a:lvl2pPr marL="914400" lvl="1" indent="-304800" rtl="0">
              <a:spcBef>
                <a:spcPts val="400"/>
              </a:spcBef>
              <a:spcAft>
                <a:spcPts val="0"/>
              </a:spcAft>
              <a:buSzPts val="1200"/>
              <a:buChar char="＋"/>
              <a:defRPr/>
            </a:lvl2pPr>
            <a:lvl3pPr marL="1371600" lvl="2" indent="-304800" rtl="0">
              <a:spcBef>
                <a:spcPts val="400"/>
              </a:spcBef>
              <a:spcAft>
                <a:spcPts val="0"/>
              </a:spcAft>
              <a:buSzPts val="1200"/>
              <a:buChar char="＞"/>
              <a:defRPr/>
            </a:lvl3pPr>
            <a:lvl4pPr marL="1828800" lvl="3" indent="-304800" rtl="0">
              <a:spcBef>
                <a:spcPts val="400"/>
              </a:spcBef>
              <a:spcAft>
                <a:spcPts val="0"/>
              </a:spcAft>
              <a:buSzPts val="1200"/>
              <a:buChar char="o"/>
              <a:defRPr/>
            </a:lvl4pPr>
            <a:lvl5pPr marL="2286000" lvl="4" indent="-304800" rtl="0">
              <a:spcBef>
                <a:spcPts val="400"/>
              </a:spcBef>
              <a:spcAft>
                <a:spcPts val="0"/>
              </a:spcAft>
              <a:buSzPts val="1200"/>
              <a:buChar char="＋"/>
              <a:defRPr/>
            </a:lvl5pPr>
            <a:lvl6pPr marL="2743200" lvl="5" indent="-311150" rtl="0">
              <a:spcBef>
                <a:spcPts val="400"/>
              </a:spcBef>
              <a:spcAft>
                <a:spcPts val="0"/>
              </a:spcAft>
              <a:buClr>
                <a:srgbClr val="F2F2F2"/>
              </a:buClr>
              <a:buSzPts val="1300"/>
              <a:buChar char="•"/>
              <a:defRPr>
                <a:solidFill>
                  <a:srgbClr val="F2F2F2"/>
                </a:solidFill>
              </a:defRPr>
            </a:lvl6pPr>
            <a:lvl7pPr marL="3200400" lvl="6" indent="-311150" rtl="0">
              <a:spcBef>
                <a:spcPts val="400"/>
              </a:spcBef>
              <a:spcAft>
                <a:spcPts val="0"/>
              </a:spcAft>
              <a:buClr>
                <a:srgbClr val="F2F2F2"/>
              </a:buClr>
              <a:buSzPts val="1300"/>
              <a:buChar char="•"/>
              <a:defRPr>
                <a:solidFill>
                  <a:srgbClr val="F2F2F2"/>
                </a:solidFill>
              </a:defRPr>
            </a:lvl7pPr>
            <a:lvl8pPr marL="3657600" lvl="7" indent="-311150" rtl="0">
              <a:spcBef>
                <a:spcPts val="400"/>
              </a:spcBef>
              <a:spcAft>
                <a:spcPts val="0"/>
              </a:spcAft>
              <a:buClr>
                <a:srgbClr val="F2F2F2"/>
              </a:buClr>
              <a:buSzPts val="1300"/>
              <a:buChar char="•"/>
              <a:defRPr>
                <a:solidFill>
                  <a:srgbClr val="F2F2F2"/>
                </a:solidFill>
              </a:defRPr>
            </a:lvl8pPr>
            <a:lvl9pPr marL="4114800" lvl="8" indent="-311150" rtl="0">
              <a:spcBef>
                <a:spcPts val="400"/>
              </a:spcBef>
              <a:spcAft>
                <a:spcPts val="0"/>
              </a:spcAft>
              <a:buClr>
                <a:srgbClr val="F2F2F2"/>
              </a:buClr>
              <a:buSzPts val="1300"/>
              <a:buChar char="•"/>
              <a:defRPr>
                <a:solidFill>
                  <a:srgbClr val="F2F2F2"/>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Product: iPhoneX + Callouts">
  <p:cSld name="Product: iPhoneX + Callouts">
    <p:bg>
      <p:bgPr>
        <a:solidFill>
          <a:srgbClr val="F2F2F2"/>
        </a:solidFill>
        <a:effectLst/>
      </p:bgPr>
    </p:bg>
    <p:spTree>
      <p:nvGrpSpPr>
        <p:cNvPr id="1" name="Shape 371"/>
        <p:cNvGrpSpPr/>
        <p:nvPr/>
      </p:nvGrpSpPr>
      <p:grpSpPr>
        <a:xfrm>
          <a:off x="0" y="0"/>
          <a:ext cx="0" cy="0"/>
          <a:chOff x="0" y="0"/>
          <a:chExt cx="0" cy="0"/>
        </a:xfrm>
      </p:grpSpPr>
      <p:sp>
        <p:nvSpPr>
          <p:cNvPr id="372" name="Google Shape;372;p62"/>
          <p:cNvSpPr txBox="1">
            <a:spLocks noGrp="1"/>
          </p:cNvSpPr>
          <p:nvPr>
            <p:ph type="body" idx="1"/>
          </p:nvPr>
        </p:nvSpPr>
        <p:spPr>
          <a:xfrm>
            <a:off x="6163643" y="1918281"/>
            <a:ext cx="1902900" cy="308100"/>
          </a:xfrm>
          <a:prstGeom prst="rect">
            <a:avLst/>
          </a:prstGeom>
          <a:noFill/>
          <a:ln>
            <a:noFill/>
          </a:ln>
        </p:spPr>
        <p:txBody>
          <a:bodyPr spcFirstLastPara="1" wrap="square" lIns="34275" tIns="17125" rIns="34275" bIns="17125" anchor="t" anchorCtr="0">
            <a:noAutofit/>
          </a:bodyPr>
          <a:lstStyle>
            <a:lvl1pPr marL="457200" lvl="0" indent="-228600"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rtl="0">
              <a:lnSpc>
                <a:spcPct val="150000"/>
              </a:lnSpc>
              <a:spcBef>
                <a:spcPts val="400"/>
              </a:spcBef>
              <a:spcAft>
                <a:spcPts val="0"/>
              </a:spcAft>
              <a:buClr>
                <a:srgbClr val="F2F2F2"/>
              </a:buClr>
              <a:buSzPts val="500"/>
              <a:buChar char="＋"/>
              <a:defRPr>
                <a:solidFill>
                  <a:srgbClr val="F2F2F2"/>
                </a:solidFill>
              </a:defRPr>
            </a:lvl2pPr>
            <a:lvl3pPr marL="1371600" lvl="2" indent="-260350" rtl="0">
              <a:lnSpc>
                <a:spcPct val="150000"/>
              </a:lnSpc>
              <a:spcBef>
                <a:spcPts val="400"/>
              </a:spcBef>
              <a:spcAft>
                <a:spcPts val="0"/>
              </a:spcAft>
              <a:buClr>
                <a:srgbClr val="F2F2F2"/>
              </a:buClr>
              <a:buSzPts val="500"/>
              <a:buChar char="＞"/>
              <a:defRPr>
                <a:solidFill>
                  <a:srgbClr val="F2F2F2"/>
                </a:solidFill>
              </a:defRPr>
            </a:lvl3pPr>
            <a:lvl4pPr marL="1828800" lvl="3" indent="-260350" rtl="0">
              <a:lnSpc>
                <a:spcPct val="150000"/>
              </a:lnSpc>
              <a:spcBef>
                <a:spcPts val="400"/>
              </a:spcBef>
              <a:spcAft>
                <a:spcPts val="0"/>
              </a:spcAft>
              <a:buClr>
                <a:srgbClr val="F2F2F2"/>
              </a:buClr>
              <a:buSzPts val="500"/>
              <a:buChar char="o"/>
              <a:defRPr>
                <a:solidFill>
                  <a:srgbClr val="F2F2F2"/>
                </a:solidFill>
              </a:defRPr>
            </a:lvl4pPr>
            <a:lvl5pPr marL="2286000" lvl="4" indent="-260350" rtl="0">
              <a:lnSpc>
                <a:spcPct val="150000"/>
              </a:lnSpc>
              <a:spcBef>
                <a:spcPts val="400"/>
              </a:spcBef>
              <a:spcAft>
                <a:spcPts val="0"/>
              </a:spcAft>
              <a:buClr>
                <a:srgbClr val="F2F2F2"/>
              </a:buClr>
              <a:buSzPts val="500"/>
              <a:buChar char="＋"/>
              <a:defRPr>
                <a:solidFill>
                  <a:srgbClr val="F2F2F2"/>
                </a:solidFill>
              </a:defRPr>
            </a:lvl5pPr>
            <a:lvl6pPr marL="2743200" lvl="5" indent="-273050" rtl="0">
              <a:lnSpc>
                <a:spcPct val="90000"/>
              </a:lnSpc>
              <a:spcBef>
                <a:spcPts val="400"/>
              </a:spcBef>
              <a:spcAft>
                <a:spcPts val="0"/>
              </a:spcAft>
              <a:buClr>
                <a:srgbClr val="F2F2F2"/>
              </a:buClr>
              <a:buSzPts val="700"/>
              <a:buChar char="•"/>
              <a:defRPr>
                <a:solidFill>
                  <a:srgbClr val="F2F2F2"/>
                </a:solidFill>
              </a:defRPr>
            </a:lvl6pPr>
            <a:lvl7pPr marL="3200400" lvl="6" indent="-273050" rtl="0">
              <a:lnSpc>
                <a:spcPct val="90000"/>
              </a:lnSpc>
              <a:spcBef>
                <a:spcPts val="400"/>
              </a:spcBef>
              <a:spcAft>
                <a:spcPts val="0"/>
              </a:spcAft>
              <a:buClr>
                <a:srgbClr val="F2F2F2"/>
              </a:buClr>
              <a:buSzPts val="700"/>
              <a:buChar char="•"/>
              <a:defRPr>
                <a:solidFill>
                  <a:srgbClr val="F2F2F2"/>
                </a:solidFill>
              </a:defRPr>
            </a:lvl7pPr>
            <a:lvl8pPr marL="3657600" lvl="7" indent="-273050" rtl="0">
              <a:lnSpc>
                <a:spcPct val="90000"/>
              </a:lnSpc>
              <a:spcBef>
                <a:spcPts val="400"/>
              </a:spcBef>
              <a:spcAft>
                <a:spcPts val="0"/>
              </a:spcAft>
              <a:buClr>
                <a:srgbClr val="F2F2F2"/>
              </a:buClr>
              <a:buSzPts val="700"/>
              <a:buChar char="•"/>
              <a:defRPr>
                <a:solidFill>
                  <a:srgbClr val="F2F2F2"/>
                </a:solidFill>
              </a:defRPr>
            </a:lvl8pPr>
            <a:lvl9pPr marL="4114800" lvl="8" indent="-273050" rtl="0">
              <a:lnSpc>
                <a:spcPct val="90000"/>
              </a:lnSpc>
              <a:spcBef>
                <a:spcPts val="400"/>
              </a:spcBef>
              <a:spcAft>
                <a:spcPts val="0"/>
              </a:spcAft>
              <a:buClr>
                <a:srgbClr val="F2F2F2"/>
              </a:buClr>
              <a:buSzPts val="700"/>
              <a:buChar char="•"/>
              <a:defRPr>
                <a:solidFill>
                  <a:srgbClr val="F2F2F2"/>
                </a:solidFill>
              </a:defRPr>
            </a:lvl9pPr>
          </a:lstStyle>
          <a:p>
            <a:endParaRPr/>
          </a:p>
        </p:txBody>
      </p:sp>
      <p:sp>
        <p:nvSpPr>
          <p:cNvPr id="373" name="Google Shape;373;p62"/>
          <p:cNvSpPr txBox="1">
            <a:spLocks noGrp="1"/>
          </p:cNvSpPr>
          <p:nvPr>
            <p:ph type="body" idx="2"/>
          </p:nvPr>
        </p:nvSpPr>
        <p:spPr>
          <a:xfrm>
            <a:off x="1077066" y="1179156"/>
            <a:ext cx="1902900" cy="308100"/>
          </a:xfrm>
          <a:prstGeom prst="rect">
            <a:avLst/>
          </a:prstGeom>
          <a:noFill/>
          <a:ln>
            <a:noFill/>
          </a:ln>
        </p:spPr>
        <p:txBody>
          <a:bodyPr spcFirstLastPara="1" wrap="square" lIns="34275" tIns="17125" rIns="34275" bIns="17125" anchor="t" anchorCtr="0">
            <a:noAutofit/>
          </a:bodyPr>
          <a:lstStyle>
            <a:lvl1pPr marL="457200" lvl="0" indent="-228600" algn="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50000"/>
              </a:lnSpc>
              <a:spcBef>
                <a:spcPts val="400"/>
              </a:spcBef>
              <a:spcAft>
                <a:spcPts val="0"/>
              </a:spcAft>
              <a:buClr>
                <a:srgbClr val="F2F2F2"/>
              </a:buClr>
              <a:buSzPts val="500"/>
              <a:buChar char="＋"/>
              <a:defRPr>
                <a:solidFill>
                  <a:srgbClr val="F2F2F2"/>
                </a:solidFill>
              </a:defRPr>
            </a:lvl2pPr>
            <a:lvl3pPr marL="1371600" lvl="2" indent="-260350" algn="l" rtl="0">
              <a:lnSpc>
                <a:spcPct val="150000"/>
              </a:lnSpc>
              <a:spcBef>
                <a:spcPts val="400"/>
              </a:spcBef>
              <a:spcAft>
                <a:spcPts val="0"/>
              </a:spcAft>
              <a:buClr>
                <a:srgbClr val="F2F2F2"/>
              </a:buClr>
              <a:buSzPts val="500"/>
              <a:buChar char="＞"/>
              <a:defRPr>
                <a:solidFill>
                  <a:srgbClr val="F2F2F2"/>
                </a:solidFill>
              </a:defRPr>
            </a:lvl3pPr>
            <a:lvl4pPr marL="1828800" lvl="3" indent="-260350" algn="l" rtl="0">
              <a:lnSpc>
                <a:spcPct val="150000"/>
              </a:lnSpc>
              <a:spcBef>
                <a:spcPts val="400"/>
              </a:spcBef>
              <a:spcAft>
                <a:spcPts val="0"/>
              </a:spcAft>
              <a:buClr>
                <a:srgbClr val="F2F2F2"/>
              </a:buClr>
              <a:buSzPts val="500"/>
              <a:buChar char="o"/>
              <a:defRPr>
                <a:solidFill>
                  <a:srgbClr val="F2F2F2"/>
                </a:solidFill>
              </a:defRPr>
            </a:lvl4pPr>
            <a:lvl5pPr marL="2286000" lvl="4" indent="-260350" algn="l" rtl="0">
              <a:lnSpc>
                <a:spcPct val="150000"/>
              </a:lnSpc>
              <a:spcBef>
                <a:spcPts val="400"/>
              </a:spcBef>
              <a:spcAft>
                <a:spcPts val="0"/>
              </a:spcAft>
              <a:buClr>
                <a:srgbClr val="F2F2F2"/>
              </a:buClr>
              <a:buSzPts val="500"/>
              <a:buChar char="＋"/>
              <a:defRPr>
                <a:solidFill>
                  <a:srgbClr val="F2F2F2"/>
                </a:solidFill>
              </a:defRPr>
            </a:lvl5pPr>
            <a:lvl6pPr marL="2743200" lvl="5" indent="-273050" algn="l" rtl="0">
              <a:lnSpc>
                <a:spcPct val="90000"/>
              </a:lnSpc>
              <a:spcBef>
                <a:spcPts val="400"/>
              </a:spcBef>
              <a:spcAft>
                <a:spcPts val="0"/>
              </a:spcAft>
              <a:buClr>
                <a:srgbClr val="F2F2F2"/>
              </a:buClr>
              <a:buSzPts val="700"/>
              <a:buChar char="•"/>
              <a:defRPr>
                <a:solidFill>
                  <a:srgbClr val="F2F2F2"/>
                </a:solidFill>
              </a:defRPr>
            </a:lvl6pPr>
            <a:lvl7pPr marL="3200400" lvl="6" indent="-273050" algn="l" rtl="0">
              <a:lnSpc>
                <a:spcPct val="90000"/>
              </a:lnSpc>
              <a:spcBef>
                <a:spcPts val="400"/>
              </a:spcBef>
              <a:spcAft>
                <a:spcPts val="0"/>
              </a:spcAft>
              <a:buClr>
                <a:srgbClr val="F2F2F2"/>
              </a:buClr>
              <a:buSzPts val="700"/>
              <a:buChar char="•"/>
              <a:defRPr>
                <a:solidFill>
                  <a:srgbClr val="F2F2F2"/>
                </a:solidFill>
              </a:defRPr>
            </a:lvl7pPr>
            <a:lvl8pPr marL="3657600" lvl="7" indent="-273050" algn="l" rtl="0">
              <a:lnSpc>
                <a:spcPct val="90000"/>
              </a:lnSpc>
              <a:spcBef>
                <a:spcPts val="400"/>
              </a:spcBef>
              <a:spcAft>
                <a:spcPts val="0"/>
              </a:spcAft>
              <a:buClr>
                <a:srgbClr val="F2F2F2"/>
              </a:buClr>
              <a:buSzPts val="700"/>
              <a:buChar char="•"/>
              <a:defRPr>
                <a:solidFill>
                  <a:srgbClr val="F2F2F2"/>
                </a:solidFill>
              </a:defRPr>
            </a:lvl8pPr>
            <a:lvl9pPr marL="4114800" lvl="8" indent="-273050" algn="l" rtl="0">
              <a:lnSpc>
                <a:spcPct val="90000"/>
              </a:lnSpc>
              <a:spcBef>
                <a:spcPts val="400"/>
              </a:spcBef>
              <a:spcAft>
                <a:spcPts val="0"/>
              </a:spcAft>
              <a:buClr>
                <a:srgbClr val="F2F2F2"/>
              </a:buClr>
              <a:buSzPts val="700"/>
              <a:buChar char="•"/>
              <a:defRPr>
                <a:solidFill>
                  <a:srgbClr val="F2F2F2"/>
                </a:solidFill>
              </a:defRPr>
            </a:lvl9pPr>
          </a:lstStyle>
          <a:p>
            <a:endParaRPr/>
          </a:p>
        </p:txBody>
      </p:sp>
      <p:sp>
        <p:nvSpPr>
          <p:cNvPr id="374" name="Google Shape;374;p62"/>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375" name="Google Shape;375;p62"/>
          <p:cNvSpPr txBox="1">
            <a:spLocks noGrp="1"/>
          </p:cNvSpPr>
          <p:nvPr>
            <p:ph type="body" idx="3"/>
          </p:nvPr>
        </p:nvSpPr>
        <p:spPr>
          <a:xfrm>
            <a:off x="6163643" y="2290751"/>
            <a:ext cx="1902900" cy="614100"/>
          </a:xfrm>
          <a:prstGeom prst="rect">
            <a:avLst/>
          </a:prstGeom>
          <a:noFill/>
          <a:ln>
            <a:noFill/>
          </a:ln>
        </p:spPr>
        <p:txBody>
          <a:bodyPr spcFirstLastPara="1" wrap="square" lIns="34275" tIns="17125" rIns="34275" bIns="17125" anchor="t" anchorCtr="0">
            <a:noAutofit/>
          </a:bodyPr>
          <a:lstStyle>
            <a:lvl1pPr marL="457200" lvl="0" indent="-292100" rtl="0">
              <a:lnSpc>
                <a:spcPct val="150000"/>
              </a:lnSpc>
              <a:spcBef>
                <a:spcPts val="700"/>
              </a:spcBef>
              <a:spcAft>
                <a:spcPts val="0"/>
              </a:spcAft>
              <a:buSzPts val="10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Clr>
                <a:srgbClr val="F2F2F2"/>
              </a:buClr>
              <a:buSzPts val="1000"/>
              <a:buChar char="●"/>
              <a:defRPr>
                <a:solidFill>
                  <a:srgbClr val="F2F2F2"/>
                </a:solidFill>
              </a:defRPr>
            </a:lvl4pPr>
            <a:lvl5pPr marL="2286000" lvl="4" indent="-311150" rtl="0">
              <a:lnSpc>
                <a:spcPct val="150000"/>
              </a:lnSpc>
              <a:spcBef>
                <a:spcPts val="400"/>
              </a:spcBef>
              <a:spcAft>
                <a:spcPts val="0"/>
              </a:spcAft>
              <a:buClr>
                <a:srgbClr val="F2F2F2"/>
              </a:buClr>
              <a:buSzPts val="1300"/>
              <a:buChar char="○"/>
              <a:defRPr>
                <a:solidFill>
                  <a:srgbClr val="F2F2F2"/>
                </a:solidFill>
              </a:defRPr>
            </a:lvl5pPr>
            <a:lvl6pPr marL="2743200" lvl="5" indent="-311150" rtl="0">
              <a:lnSpc>
                <a:spcPct val="90000"/>
              </a:lnSpc>
              <a:spcBef>
                <a:spcPts val="400"/>
              </a:spcBef>
              <a:spcAft>
                <a:spcPts val="0"/>
              </a:spcAft>
              <a:buClr>
                <a:srgbClr val="F2F2F2"/>
              </a:buClr>
              <a:buSzPts val="1300"/>
              <a:buChar char="■"/>
              <a:defRPr>
                <a:solidFill>
                  <a:srgbClr val="F2F2F2"/>
                </a:solidFill>
              </a:defRPr>
            </a:lvl6pPr>
            <a:lvl7pPr marL="3200400" lvl="6" indent="-311150" rtl="0">
              <a:lnSpc>
                <a:spcPct val="90000"/>
              </a:lnSpc>
              <a:spcBef>
                <a:spcPts val="400"/>
              </a:spcBef>
              <a:spcAft>
                <a:spcPts val="0"/>
              </a:spcAft>
              <a:buClr>
                <a:srgbClr val="F2F2F2"/>
              </a:buClr>
              <a:buSzPts val="1300"/>
              <a:buChar char="●"/>
              <a:defRPr>
                <a:solidFill>
                  <a:srgbClr val="F2F2F2"/>
                </a:solidFill>
              </a:defRPr>
            </a:lvl7pPr>
            <a:lvl8pPr marL="3657600" lvl="7" indent="-311150" rtl="0">
              <a:lnSpc>
                <a:spcPct val="90000"/>
              </a:lnSpc>
              <a:spcBef>
                <a:spcPts val="400"/>
              </a:spcBef>
              <a:spcAft>
                <a:spcPts val="0"/>
              </a:spcAft>
              <a:buClr>
                <a:srgbClr val="F2F2F2"/>
              </a:buClr>
              <a:buSzPts val="1300"/>
              <a:buChar char="○"/>
              <a:defRPr>
                <a:solidFill>
                  <a:srgbClr val="F2F2F2"/>
                </a:solidFill>
              </a:defRPr>
            </a:lvl8pPr>
            <a:lvl9pPr marL="4114800" lvl="8" indent="-311150" rtl="0">
              <a:lnSpc>
                <a:spcPct val="90000"/>
              </a:lnSpc>
              <a:spcBef>
                <a:spcPts val="400"/>
              </a:spcBef>
              <a:spcAft>
                <a:spcPts val="0"/>
              </a:spcAft>
              <a:buClr>
                <a:srgbClr val="F2F2F2"/>
              </a:buClr>
              <a:buSzPts val="1300"/>
              <a:buChar char="■"/>
              <a:defRPr>
                <a:solidFill>
                  <a:srgbClr val="F2F2F2"/>
                </a:solidFill>
              </a:defRPr>
            </a:lvl9pPr>
          </a:lstStyle>
          <a:p>
            <a:endParaRPr/>
          </a:p>
        </p:txBody>
      </p:sp>
      <p:sp>
        <p:nvSpPr>
          <p:cNvPr id="376" name="Google Shape;376;p62"/>
          <p:cNvSpPr txBox="1">
            <a:spLocks noGrp="1"/>
          </p:cNvSpPr>
          <p:nvPr>
            <p:ph type="body" idx="4"/>
          </p:nvPr>
        </p:nvSpPr>
        <p:spPr>
          <a:xfrm>
            <a:off x="1077067" y="1551626"/>
            <a:ext cx="1902900" cy="614100"/>
          </a:xfrm>
          <a:prstGeom prst="rect">
            <a:avLst/>
          </a:prstGeom>
          <a:noFill/>
          <a:ln>
            <a:noFill/>
          </a:ln>
        </p:spPr>
        <p:txBody>
          <a:bodyPr spcFirstLastPara="1" wrap="square" lIns="34275" tIns="17125" rIns="34275" bIns="17125" anchor="t" anchorCtr="0">
            <a:noAutofit/>
          </a:bodyPr>
          <a:lstStyle>
            <a:lvl1pPr marL="457200" lvl="0" indent="-292100" algn="r" rtl="0">
              <a:lnSpc>
                <a:spcPct val="150000"/>
              </a:lnSpc>
              <a:spcBef>
                <a:spcPts val="700"/>
              </a:spcBef>
              <a:spcAft>
                <a:spcPts val="0"/>
              </a:spcAft>
              <a:buSzPts val="1000"/>
              <a:buChar char="＋"/>
              <a:defRPr/>
            </a:lvl1pPr>
            <a:lvl2pPr marL="914400" lvl="1" indent="-292100" algn="r" rtl="0">
              <a:lnSpc>
                <a:spcPct val="150000"/>
              </a:lnSpc>
              <a:spcBef>
                <a:spcPts val="400"/>
              </a:spcBef>
              <a:spcAft>
                <a:spcPts val="0"/>
              </a:spcAft>
              <a:buSzPts val="1000"/>
              <a:buChar char="＋"/>
              <a:defRPr/>
            </a:lvl2pPr>
            <a:lvl3pPr marL="1371600" lvl="2" indent="-292100" algn="r" rtl="0">
              <a:lnSpc>
                <a:spcPct val="150000"/>
              </a:lnSpc>
              <a:spcBef>
                <a:spcPts val="400"/>
              </a:spcBef>
              <a:spcAft>
                <a:spcPts val="0"/>
              </a:spcAft>
              <a:buSzPts val="1000"/>
              <a:buChar char="＋"/>
              <a:defRPr/>
            </a:lvl3pPr>
            <a:lvl4pPr marL="1828800" lvl="3" indent="-292100" algn="r" rtl="0">
              <a:lnSpc>
                <a:spcPct val="150000"/>
              </a:lnSpc>
              <a:spcBef>
                <a:spcPts val="400"/>
              </a:spcBef>
              <a:spcAft>
                <a:spcPts val="0"/>
              </a:spcAft>
              <a:buClr>
                <a:srgbClr val="F2F2F2"/>
              </a:buClr>
              <a:buSzPts val="1000"/>
              <a:buChar char="●"/>
              <a:defRPr>
                <a:solidFill>
                  <a:srgbClr val="F2F2F2"/>
                </a:solidFill>
              </a:defRPr>
            </a:lvl4pPr>
            <a:lvl5pPr marL="2286000" lvl="4" indent="-311150" algn="r" rtl="0">
              <a:lnSpc>
                <a:spcPct val="150000"/>
              </a:lnSpc>
              <a:spcBef>
                <a:spcPts val="400"/>
              </a:spcBef>
              <a:spcAft>
                <a:spcPts val="0"/>
              </a:spcAft>
              <a:buClr>
                <a:srgbClr val="F2F2F2"/>
              </a:buClr>
              <a:buSzPts val="1300"/>
              <a:buChar char="○"/>
              <a:defRPr>
                <a:solidFill>
                  <a:srgbClr val="F2F2F2"/>
                </a:solidFill>
              </a:defRPr>
            </a:lvl5pPr>
            <a:lvl6pPr marL="2743200" lvl="5" indent="-311150" algn="r" rtl="0">
              <a:lnSpc>
                <a:spcPct val="90000"/>
              </a:lnSpc>
              <a:spcBef>
                <a:spcPts val="400"/>
              </a:spcBef>
              <a:spcAft>
                <a:spcPts val="0"/>
              </a:spcAft>
              <a:buClr>
                <a:srgbClr val="F2F2F2"/>
              </a:buClr>
              <a:buSzPts val="1300"/>
              <a:buChar char="■"/>
              <a:defRPr>
                <a:solidFill>
                  <a:srgbClr val="F2F2F2"/>
                </a:solidFill>
              </a:defRPr>
            </a:lvl6pPr>
            <a:lvl7pPr marL="3200400" lvl="6" indent="-311150" algn="r" rtl="0">
              <a:lnSpc>
                <a:spcPct val="90000"/>
              </a:lnSpc>
              <a:spcBef>
                <a:spcPts val="400"/>
              </a:spcBef>
              <a:spcAft>
                <a:spcPts val="0"/>
              </a:spcAft>
              <a:buClr>
                <a:srgbClr val="F2F2F2"/>
              </a:buClr>
              <a:buSzPts val="1300"/>
              <a:buChar char="●"/>
              <a:defRPr>
                <a:solidFill>
                  <a:srgbClr val="F2F2F2"/>
                </a:solidFill>
              </a:defRPr>
            </a:lvl7pPr>
            <a:lvl8pPr marL="3657600" lvl="7" indent="-311150" algn="r" rtl="0">
              <a:lnSpc>
                <a:spcPct val="90000"/>
              </a:lnSpc>
              <a:spcBef>
                <a:spcPts val="400"/>
              </a:spcBef>
              <a:spcAft>
                <a:spcPts val="0"/>
              </a:spcAft>
              <a:buClr>
                <a:srgbClr val="F2F2F2"/>
              </a:buClr>
              <a:buSzPts val="1300"/>
              <a:buChar char="○"/>
              <a:defRPr>
                <a:solidFill>
                  <a:srgbClr val="F2F2F2"/>
                </a:solidFill>
              </a:defRPr>
            </a:lvl8pPr>
            <a:lvl9pPr marL="4114800" lvl="8" indent="-311150" algn="r" rtl="0">
              <a:lnSpc>
                <a:spcPct val="90000"/>
              </a:lnSpc>
              <a:spcBef>
                <a:spcPts val="400"/>
              </a:spcBef>
              <a:spcAft>
                <a:spcPts val="0"/>
              </a:spcAft>
              <a:buClr>
                <a:srgbClr val="F2F2F2"/>
              </a:buClr>
              <a:buSzPts val="1300"/>
              <a:buChar char="■"/>
              <a:defRPr>
                <a:solidFill>
                  <a:srgbClr val="F2F2F2"/>
                </a:solidFill>
              </a:defRPr>
            </a:lvl9pPr>
          </a:lstStyle>
          <a:p>
            <a:endParaRPr/>
          </a:p>
        </p:txBody>
      </p:sp>
      <p:sp>
        <p:nvSpPr>
          <p:cNvPr id="377" name="Google Shape;377;p62"/>
          <p:cNvSpPr txBox="1">
            <a:spLocks noGrp="1"/>
          </p:cNvSpPr>
          <p:nvPr>
            <p:ph type="body" idx="5"/>
          </p:nvPr>
        </p:nvSpPr>
        <p:spPr>
          <a:xfrm>
            <a:off x="1077066" y="2781172"/>
            <a:ext cx="1902900" cy="308100"/>
          </a:xfrm>
          <a:prstGeom prst="rect">
            <a:avLst/>
          </a:prstGeom>
          <a:noFill/>
          <a:ln>
            <a:noFill/>
          </a:ln>
        </p:spPr>
        <p:txBody>
          <a:bodyPr spcFirstLastPara="1" wrap="square" lIns="34275" tIns="17125" rIns="34275" bIns="17125" anchor="t" anchorCtr="0">
            <a:noAutofit/>
          </a:bodyPr>
          <a:lstStyle>
            <a:lvl1pPr marL="457200" lvl="0" indent="-228600" algn="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50000"/>
              </a:lnSpc>
              <a:spcBef>
                <a:spcPts val="400"/>
              </a:spcBef>
              <a:spcAft>
                <a:spcPts val="0"/>
              </a:spcAft>
              <a:buClr>
                <a:srgbClr val="F2F2F2"/>
              </a:buClr>
              <a:buSzPts val="500"/>
              <a:buChar char="＋"/>
              <a:defRPr>
                <a:solidFill>
                  <a:srgbClr val="F2F2F2"/>
                </a:solidFill>
              </a:defRPr>
            </a:lvl2pPr>
            <a:lvl3pPr marL="1371600" lvl="2" indent="-260350" algn="l" rtl="0">
              <a:lnSpc>
                <a:spcPct val="150000"/>
              </a:lnSpc>
              <a:spcBef>
                <a:spcPts val="400"/>
              </a:spcBef>
              <a:spcAft>
                <a:spcPts val="0"/>
              </a:spcAft>
              <a:buClr>
                <a:srgbClr val="F2F2F2"/>
              </a:buClr>
              <a:buSzPts val="500"/>
              <a:buChar char="＞"/>
              <a:defRPr>
                <a:solidFill>
                  <a:srgbClr val="F2F2F2"/>
                </a:solidFill>
              </a:defRPr>
            </a:lvl3pPr>
            <a:lvl4pPr marL="1828800" lvl="3" indent="-260350" algn="l" rtl="0">
              <a:lnSpc>
                <a:spcPct val="150000"/>
              </a:lnSpc>
              <a:spcBef>
                <a:spcPts val="400"/>
              </a:spcBef>
              <a:spcAft>
                <a:spcPts val="0"/>
              </a:spcAft>
              <a:buClr>
                <a:srgbClr val="F2F2F2"/>
              </a:buClr>
              <a:buSzPts val="500"/>
              <a:buChar char="o"/>
              <a:defRPr>
                <a:solidFill>
                  <a:srgbClr val="F2F2F2"/>
                </a:solidFill>
              </a:defRPr>
            </a:lvl4pPr>
            <a:lvl5pPr marL="2286000" lvl="4" indent="-260350" algn="l" rtl="0">
              <a:lnSpc>
                <a:spcPct val="150000"/>
              </a:lnSpc>
              <a:spcBef>
                <a:spcPts val="400"/>
              </a:spcBef>
              <a:spcAft>
                <a:spcPts val="0"/>
              </a:spcAft>
              <a:buClr>
                <a:srgbClr val="F2F2F2"/>
              </a:buClr>
              <a:buSzPts val="500"/>
              <a:buChar char="＋"/>
              <a:defRPr>
                <a:solidFill>
                  <a:srgbClr val="F2F2F2"/>
                </a:solidFill>
              </a:defRPr>
            </a:lvl5pPr>
            <a:lvl6pPr marL="2743200" lvl="5" indent="-273050" algn="l" rtl="0">
              <a:lnSpc>
                <a:spcPct val="90000"/>
              </a:lnSpc>
              <a:spcBef>
                <a:spcPts val="400"/>
              </a:spcBef>
              <a:spcAft>
                <a:spcPts val="0"/>
              </a:spcAft>
              <a:buClr>
                <a:srgbClr val="F2F2F2"/>
              </a:buClr>
              <a:buSzPts val="700"/>
              <a:buChar char="•"/>
              <a:defRPr>
                <a:solidFill>
                  <a:srgbClr val="F2F2F2"/>
                </a:solidFill>
              </a:defRPr>
            </a:lvl6pPr>
            <a:lvl7pPr marL="3200400" lvl="6" indent="-273050" algn="l" rtl="0">
              <a:lnSpc>
                <a:spcPct val="90000"/>
              </a:lnSpc>
              <a:spcBef>
                <a:spcPts val="400"/>
              </a:spcBef>
              <a:spcAft>
                <a:spcPts val="0"/>
              </a:spcAft>
              <a:buClr>
                <a:srgbClr val="F2F2F2"/>
              </a:buClr>
              <a:buSzPts val="700"/>
              <a:buChar char="•"/>
              <a:defRPr>
                <a:solidFill>
                  <a:srgbClr val="F2F2F2"/>
                </a:solidFill>
              </a:defRPr>
            </a:lvl7pPr>
            <a:lvl8pPr marL="3657600" lvl="7" indent="-273050" algn="l" rtl="0">
              <a:lnSpc>
                <a:spcPct val="90000"/>
              </a:lnSpc>
              <a:spcBef>
                <a:spcPts val="400"/>
              </a:spcBef>
              <a:spcAft>
                <a:spcPts val="0"/>
              </a:spcAft>
              <a:buClr>
                <a:srgbClr val="F2F2F2"/>
              </a:buClr>
              <a:buSzPts val="700"/>
              <a:buChar char="•"/>
              <a:defRPr>
                <a:solidFill>
                  <a:srgbClr val="F2F2F2"/>
                </a:solidFill>
              </a:defRPr>
            </a:lvl8pPr>
            <a:lvl9pPr marL="4114800" lvl="8" indent="-273050" algn="l" rtl="0">
              <a:lnSpc>
                <a:spcPct val="90000"/>
              </a:lnSpc>
              <a:spcBef>
                <a:spcPts val="400"/>
              </a:spcBef>
              <a:spcAft>
                <a:spcPts val="0"/>
              </a:spcAft>
              <a:buClr>
                <a:srgbClr val="F2F2F2"/>
              </a:buClr>
              <a:buSzPts val="700"/>
              <a:buChar char="•"/>
              <a:defRPr>
                <a:solidFill>
                  <a:srgbClr val="F2F2F2"/>
                </a:solidFill>
              </a:defRPr>
            </a:lvl9pPr>
          </a:lstStyle>
          <a:p>
            <a:endParaRPr/>
          </a:p>
        </p:txBody>
      </p:sp>
      <p:sp>
        <p:nvSpPr>
          <p:cNvPr id="378" name="Google Shape;378;p62"/>
          <p:cNvSpPr txBox="1">
            <a:spLocks noGrp="1"/>
          </p:cNvSpPr>
          <p:nvPr>
            <p:ph type="body" idx="6"/>
          </p:nvPr>
        </p:nvSpPr>
        <p:spPr>
          <a:xfrm>
            <a:off x="1077067" y="3153633"/>
            <a:ext cx="1902900" cy="614100"/>
          </a:xfrm>
          <a:prstGeom prst="rect">
            <a:avLst/>
          </a:prstGeom>
          <a:noFill/>
          <a:ln>
            <a:noFill/>
          </a:ln>
        </p:spPr>
        <p:txBody>
          <a:bodyPr spcFirstLastPara="1" wrap="square" lIns="34275" tIns="17125" rIns="34275" bIns="17125" anchor="t" anchorCtr="0">
            <a:noAutofit/>
          </a:bodyPr>
          <a:lstStyle>
            <a:lvl1pPr marL="457200" lvl="0" indent="-292100" algn="r" rtl="0">
              <a:lnSpc>
                <a:spcPct val="150000"/>
              </a:lnSpc>
              <a:spcBef>
                <a:spcPts val="700"/>
              </a:spcBef>
              <a:spcAft>
                <a:spcPts val="0"/>
              </a:spcAft>
              <a:buSzPts val="1000"/>
              <a:buChar char="＋"/>
              <a:defRPr/>
            </a:lvl1pPr>
            <a:lvl2pPr marL="914400" lvl="1" indent="-292100" algn="r" rtl="0">
              <a:lnSpc>
                <a:spcPct val="150000"/>
              </a:lnSpc>
              <a:spcBef>
                <a:spcPts val="400"/>
              </a:spcBef>
              <a:spcAft>
                <a:spcPts val="0"/>
              </a:spcAft>
              <a:buSzPts val="1000"/>
              <a:buChar char="＋"/>
              <a:defRPr/>
            </a:lvl2pPr>
            <a:lvl3pPr marL="1371600" lvl="2" indent="-292100" algn="r" rtl="0">
              <a:lnSpc>
                <a:spcPct val="150000"/>
              </a:lnSpc>
              <a:spcBef>
                <a:spcPts val="400"/>
              </a:spcBef>
              <a:spcAft>
                <a:spcPts val="0"/>
              </a:spcAft>
              <a:buSzPts val="1000"/>
              <a:buChar char="＋"/>
              <a:defRPr/>
            </a:lvl3pPr>
            <a:lvl4pPr marL="1828800" lvl="3" indent="-292100" algn="r" rtl="0">
              <a:lnSpc>
                <a:spcPct val="150000"/>
              </a:lnSpc>
              <a:spcBef>
                <a:spcPts val="400"/>
              </a:spcBef>
              <a:spcAft>
                <a:spcPts val="0"/>
              </a:spcAft>
              <a:buClr>
                <a:srgbClr val="F2F2F2"/>
              </a:buClr>
              <a:buSzPts val="1000"/>
              <a:buChar char="●"/>
              <a:defRPr>
                <a:solidFill>
                  <a:srgbClr val="F2F2F2"/>
                </a:solidFill>
              </a:defRPr>
            </a:lvl4pPr>
            <a:lvl5pPr marL="2286000" lvl="4" indent="-311150" algn="r" rtl="0">
              <a:lnSpc>
                <a:spcPct val="150000"/>
              </a:lnSpc>
              <a:spcBef>
                <a:spcPts val="400"/>
              </a:spcBef>
              <a:spcAft>
                <a:spcPts val="0"/>
              </a:spcAft>
              <a:buClr>
                <a:srgbClr val="F2F2F2"/>
              </a:buClr>
              <a:buSzPts val="1300"/>
              <a:buChar char="○"/>
              <a:defRPr>
                <a:solidFill>
                  <a:srgbClr val="F2F2F2"/>
                </a:solidFill>
              </a:defRPr>
            </a:lvl5pPr>
            <a:lvl6pPr marL="2743200" lvl="5" indent="-311150" algn="r" rtl="0">
              <a:lnSpc>
                <a:spcPct val="90000"/>
              </a:lnSpc>
              <a:spcBef>
                <a:spcPts val="400"/>
              </a:spcBef>
              <a:spcAft>
                <a:spcPts val="0"/>
              </a:spcAft>
              <a:buClr>
                <a:srgbClr val="F2F2F2"/>
              </a:buClr>
              <a:buSzPts val="1300"/>
              <a:buChar char="■"/>
              <a:defRPr>
                <a:solidFill>
                  <a:srgbClr val="F2F2F2"/>
                </a:solidFill>
              </a:defRPr>
            </a:lvl6pPr>
            <a:lvl7pPr marL="3200400" lvl="6" indent="-311150" algn="r" rtl="0">
              <a:lnSpc>
                <a:spcPct val="90000"/>
              </a:lnSpc>
              <a:spcBef>
                <a:spcPts val="400"/>
              </a:spcBef>
              <a:spcAft>
                <a:spcPts val="0"/>
              </a:spcAft>
              <a:buClr>
                <a:srgbClr val="F2F2F2"/>
              </a:buClr>
              <a:buSzPts val="1300"/>
              <a:buChar char="●"/>
              <a:defRPr>
                <a:solidFill>
                  <a:srgbClr val="F2F2F2"/>
                </a:solidFill>
              </a:defRPr>
            </a:lvl7pPr>
            <a:lvl8pPr marL="3657600" lvl="7" indent="-311150" algn="r" rtl="0">
              <a:lnSpc>
                <a:spcPct val="90000"/>
              </a:lnSpc>
              <a:spcBef>
                <a:spcPts val="400"/>
              </a:spcBef>
              <a:spcAft>
                <a:spcPts val="0"/>
              </a:spcAft>
              <a:buClr>
                <a:srgbClr val="F2F2F2"/>
              </a:buClr>
              <a:buSzPts val="1300"/>
              <a:buChar char="○"/>
              <a:defRPr>
                <a:solidFill>
                  <a:srgbClr val="F2F2F2"/>
                </a:solidFill>
              </a:defRPr>
            </a:lvl8pPr>
            <a:lvl9pPr marL="4114800" lvl="8" indent="-311150" algn="r" rtl="0">
              <a:lnSpc>
                <a:spcPct val="90000"/>
              </a:lnSpc>
              <a:spcBef>
                <a:spcPts val="400"/>
              </a:spcBef>
              <a:spcAft>
                <a:spcPts val="0"/>
              </a:spcAft>
              <a:buClr>
                <a:srgbClr val="F2F2F2"/>
              </a:buClr>
              <a:buSzPts val="1300"/>
              <a:buChar char="■"/>
              <a:defRPr>
                <a:solidFill>
                  <a:srgbClr val="F2F2F2"/>
                </a:solidFill>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Product: iPad Vertical + Callouts">
  <p:cSld name="1_Product: iPhoneX + Callouts">
    <p:bg>
      <p:bgPr>
        <a:solidFill>
          <a:srgbClr val="F2F2F2"/>
        </a:solidFill>
        <a:effectLst/>
      </p:bgPr>
    </p:bg>
    <p:spTree>
      <p:nvGrpSpPr>
        <p:cNvPr id="1" name="Shape 379"/>
        <p:cNvGrpSpPr/>
        <p:nvPr/>
      </p:nvGrpSpPr>
      <p:grpSpPr>
        <a:xfrm>
          <a:off x="0" y="0"/>
          <a:ext cx="0" cy="0"/>
          <a:chOff x="0" y="0"/>
          <a:chExt cx="0" cy="0"/>
        </a:xfrm>
      </p:grpSpPr>
      <p:sp>
        <p:nvSpPr>
          <p:cNvPr id="380" name="Google Shape;380;p63"/>
          <p:cNvSpPr txBox="1">
            <a:spLocks noGrp="1"/>
          </p:cNvSpPr>
          <p:nvPr>
            <p:ph type="body" idx="1"/>
          </p:nvPr>
        </p:nvSpPr>
        <p:spPr>
          <a:xfrm>
            <a:off x="6469948" y="1918281"/>
            <a:ext cx="1902900" cy="308100"/>
          </a:xfrm>
          <a:prstGeom prst="rect">
            <a:avLst/>
          </a:prstGeom>
          <a:noFill/>
          <a:ln>
            <a:noFill/>
          </a:ln>
        </p:spPr>
        <p:txBody>
          <a:bodyPr spcFirstLastPara="1" wrap="square" lIns="34275" tIns="17125" rIns="34275" bIns="17125" anchor="t" anchorCtr="0">
            <a:noAutofit/>
          </a:bodyPr>
          <a:lstStyle>
            <a:lvl1pPr marL="457200" lvl="0" indent="-228600"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rtl="0">
              <a:lnSpc>
                <a:spcPct val="150000"/>
              </a:lnSpc>
              <a:spcBef>
                <a:spcPts val="400"/>
              </a:spcBef>
              <a:spcAft>
                <a:spcPts val="0"/>
              </a:spcAft>
              <a:buClr>
                <a:srgbClr val="F2F2F2"/>
              </a:buClr>
              <a:buSzPts val="500"/>
              <a:buChar char="＋"/>
              <a:defRPr>
                <a:solidFill>
                  <a:srgbClr val="F2F2F2"/>
                </a:solidFill>
              </a:defRPr>
            </a:lvl2pPr>
            <a:lvl3pPr marL="1371600" lvl="2" indent="-260350" rtl="0">
              <a:lnSpc>
                <a:spcPct val="150000"/>
              </a:lnSpc>
              <a:spcBef>
                <a:spcPts val="400"/>
              </a:spcBef>
              <a:spcAft>
                <a:spcPts val="0"/>
              </a:spcAft>
              <a:buClr>
                <a:srgbClr val="F2F2F2"/>
              </a:buClr>
              <a:buSzPts val="500"/>
              <a:buChar char="＞"/>
              <a:defRPr>
                <a:solidFill>
                  <a:srgbClr val="F2F2F2"/>
                </a:solidFill>
              </a:defRPr>
            </a:lvl3pPr>
            <a:lvl4pPr marL="1828800" lvl="3" indent="-260350" rtl="0">
              <a:lnSpc>
                <a:spcPct val="150000"/>
              </a:lnSpc>
              <a:spcBef>
                <a:spcPts val="400"/>
              </a:spcBef>
              <a:spcAft>
                <a:spcPts val="0"/>
              </a:spcAft>
              <a:buClr>
                <a:srgbClr val="F2F2F2"/>
              </a:buClr>
              <a:buSzPts val="500"/>
              <a:buChar char="o"/>
              <a:defRPr>
                <a:solidFill>
                  <a:srgbClr val="F2F2F2"/>
                </a:solidFill>
              </a:defRPr>
            </a:lvl4pPr>
            <a:lvl5pPr marL="2286000" lvl="4" indent="-260350" rtl="0">
              <a:lnSpc>
                <a:spcPct val="150000"/>
              </a:lnSpc>
              <a:spcBef>
                <a:spcPts val="400"/>
              </a:spcBef>
              <a:spcAft>
                <a:spcPts val="0"/>
              </a:spcAft>
              <a:buClr>
                <a:srgbClr val="F2F2F2"/>
              </a:buClr>
              <a:buSzPts val="500"/>
              <a:buChar char="＋"/>
              <a:defRPr>
                <a:solidFill>
                  <a:srgbClr val="F2F2F2"/>
                </a:solidFill>
              </a:defRPr>
            </a:lvl5pPr>
            <a:lvl6pPr marL="2743200" lvl="5" indent="-273050" rtl="0">
              <a:lnSpc>
                <a:spcPct val="90000"/>
              </a:lnSpc>
              <a:spcBef>
                <a:spcPts val="400"/>
              </a:spcBef>
              <a:spcAft>
                <a:spcPts val="0"/>
              </a:spcAft>
              <a:buClr>
                <a:srgbClr val="F2F2F2"/>
              </a:buClr>
              <a:buSzPts val="700"/>
              <a:buChar char="•"/>
              <a:defRPr>
                <a:solidFill>
                  <a:srgbClr val="F2F2F2"/>
                </a:solidFill>
              </a:defRPr>
            </a:lvl6pPr>
            <a:lvl7pPr marL="3200400" lvl="6" indent="-273050" rtl="0">
              <a:lnSpc>
                <a:spcPct val="90000"/>
              </a:lnSpc>
              <a:spcBef>
                <a:spcPts val="400"/>
              </a:spcBef>
              <a:spcAft>
                <a:spcPts val="0"/>
              </a:spcAft>
              <a:buClr>
                <a:srgbClr val="F2F2F2"/>
              </a:buClr>
              <a:buSzPts val="700"/>
              <a:buChar char="•"/>
              <a:defRPr>
                <a:solidFill>
                  <a:srgbClr val="F2F2F2"/>
                </a:solidFill>
              </a:defRPr>
            </a:lvl7pPr>
            <a:lvl8pPr marL="3657600" lvl="7" indent="-273050" rtl="0">
              <a:lnSpc>
                <a:spcPct val="90000"/>
              </a:lnSpc>
              <a:spcBef>
                <a:spcPts val="400"/>
              </a:spcBef>
              <a:spcAft>
                <a:spcPts val="0"/>
              </a:spcAft>
              <a:buClr>
                <a:srgbClr val="F2F2F2"/>
              </a:buClr>
              <a:buSzPts val="700"/>
              <a:buChar char="•"/>
              <a:defRPr>
                <a:solidFill>
                  <a:srgbClr val="F2F2F2"/>
                </a:solidFill>
              </a:defRPr>
            </a:lvl8pPr>
            <a:lvl9pPr marL="4114800" lvl="8" indent="-273050" rtl="0">
              <a:lnSpc>
                <a:spcPct val="90000"/>
              </a:lnSpc>
              <a:spcBef>
                <a:spcPts val="400"/>
              </a:spcBef>
              <a:spcAft>
                <a:spcPts val="0"/>
              </a:spcAft>
              <a:buClr>
                <a:srgbClr val="F2F2F2"/>
              </a:buClr>
              <a:buSzPts val="700"/>
              <a:buChar char="•"/>
              <a:defRPr>
                <a:solidFill>
                  <a:srgbClr val="F2F2F2"/>
                </a:solidFill>
              </a:defRPr>
            </a:lvl9pPr>
          </a:lstStyle>
          <a:p>
            <a:endParaRPr/>
          </a:p>
        </p:txBody>
      </p:sp>
      <p:sp>
        <p:nvSpPr>
          <p:cNvPr id="381" name="Google Shape;381;p63"/>
          <p:cNvSpPr txBox="1">
            <a:spLocks noGrp="1"/>
          </p:cNvSpPr>
          <p:nvPr>
            <p:ph type="body" idx="2"/>
          </p:nvPr>
        </p:nvSpPr>
        <p:spPr>
          <a:xfrm>
            <a:off x="6464168" y="2290751"/>
            <a:ext cx="1902900" cy="614100"/>
          </a:xfrm>
          <a:prstGeom prst="rect">
            <a:avLst/>
          </a:prstGeom>
          <a:noFill/>
          <a:ln>
            <a:noFill/>
          </a:ln>
        </p:spPr>
        <p:txBody>
          <a:bodyPr spcFirstLastPara="1" wrap="square" lIns="34275" tIns="17125" rIns="34275" bIns="17125" anchor="t" anchorCtr="0">
            <a:noAutofit/>
          </a:bodyPr>
          <a:lstStyle>
            <a:lvl1pPr marL="457200" lvl="0" indent="-292100" rtl="0">
              <a:lnSpc>
                <a:spcPct val="150000"/>
              </a:lnSpc>
              <a:spcBef>
                <a:spcPts val="700"/>
              </a:spcBef>
              <a:spcAft>
                <a:spcPts val="0"/>
              </a:spcAft>
              <a:buSzPts val="10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Clr>
                <a:srgbClr val="F2F2F2"/>
              </a:buClr>
              <a:buSzPts val="1000"/>
              <a:buChar char="●"/>
              <a:defRPr>
                <a:solidFill>
                  <a:srgbClr val="F2F2F2"/>
                </a:solidFill>
              </a:defRPr>
            </a:lvl4pPr>
            <a:lvl5pPr marL="2286000" lvl="4" indent="-311150" rtl="0">
              <a:lnSpc>
                <a:spcPct val="150000"/>
              </a:lnSpc>
              <a:spcBef>
                <a:spcPts val="400"/>
              </a:spcBef>
              <a:spcAft>
                <a:spcPts val="0"/>
              </a:spcAft>
              <a:buClr>
                <a:srgbClr val="F2F2F2"/>
              </a:buClr>
              <a:buSzPts val="1300"/>
              <a:buChar char="○"/>
              <a:defRPr>
                <a:solidFill>
                  <a:srgbClr val="F2F2F2"/>
                </a:solidFill>
              </a:defRPr>
            </a:lvl5pPr>
            <a:lvl6pPr marL="2743200" lvl="5" indent="-311150" rtl="0">
              <a:lnSpc>
                <a:spcPct val="90000"/>
              </a:lnSpc>
              <a:spcBef>
                <a:spcPts val="400"/>
              </a:spcBef>
              <a:spcAft>
                <a:spcPts val="0"/>
              </a:spcAft>
              <a:buClr>
                <a:srgbClr val="F2F2F2"/>
              </a:buClr>
              <a:buSzPts val="1300"/>
              <a:buChar char="■"/>
              <a:defRPr>
                <a:solidFill>
                  <a:srgbClr val="F2F2F2"/>
                </a:solidFill>
              </a:defRPr>
            </a:lvl6pPr>
            <a:lvl7pPr marL="3200400" lvl="6" indent="-311150" rtl="0">
              <a:lnSpc>
                <a:spcPct val="90000"/>
              </a:lnSpc>
              <a:spcBef>
                <a:spcPts val="400"/>
              </a:spcBef>
              <a:spcAft>
                <a:spcPts val="0"/>
              </a:spcAft>
              <a:buClr>
                <a:srgbClr val="F2F2F2"/>
              </a:buClr>
              <a:buSzPts val="1300"/>
              <a:buChar char="●"/>
              <a:defRPr>
                <a:solidFill>
                  <a:srgbClr val="F2F2F2"/>
                </a:solidFill>
              </a:defRPr>
            </a:lvl7pPr>
            <a:lvl8pPr marL="3657600" lvl="7" indent="-311150" rtl="0">
              <a:lnSpc>
                <a:spcPct val="90000"/>
              </a:lnSpc>
              <a:spcBef>
                <a:spcPts val="400"/>
              </a:spcBef>
              <a:spcAft>
                <a:spcPts val="0"/>
              </a:spcAft>
              <a:buClr>
                <a:srgbClr val="F2F2F2"/>
              </a:buClr>
              <a:buSzPts val="1300"/>
              <a:buChar char="○"/>
              <a:defRPr>
                <a:solidFill>
                  <a:srgbClr val="F2F2F2"/>
                </a:solidFill>
              </a:defRPr>
            </a:lvl8pPr>
            <a:lvl9pPr marL="4114800" lvl="8" indent="-311150" rtl="0">
              <a:lnSpc>
                <a:spcPct val="90000"/>
              </a:lnSpc>
              <a:spcBef>
                <a:spcPts val="400"/>
              </a:spcBef>
              <a:spcAft>
                <a:spcPts val="0"/>
              </a:spcAft>
              <a:buClr>
                <a:srgbClr val="F2F2F2"/>
              </a:buClr>
              <a:buSzPts val="1300"/>
              <a:buChar char="■"/>
              <a:defRPr>
                <a:solidFill>
                  <a:srgbClr val="F2F2F2"/>
                </a:solidFill>
              </a:defRPr>
            </a:lvl9pPr>
          </a:lstStyle>
          <a:p>
            <a:endParaRPr/>
          </a:p>
        </p:txBody>
      </p:sp>
      <p:sp>
        <p:nvSpPr>
          <p:cNvPr id="382" name="Google Shape;382;p63"/>
          <p:cNvSpPr txBox="1">
            <a:spLocks noGrp="1"/>
          </p:cNvSpPr>
          <p:nvPr>
            <p:ph type="body" idx="3"/>
          </p:nvPr>
        </p:nvSpPr>
        <p:spPr>
          <a:xfrm>
            <a:off x="791352" y="1179156"/>
            <a:ext cx="1902900" cy="308100"/>
          </a:xfrm>
          <a:prstGeom prst="rect">
            <a:avLst/>
          </a:prstGeom>
          <a:noFill/>
          <a:ln>
            <a:noFill/>
          </a:ln>
        </p:spPr>
        <p:txBody>
          <a:bodyPr spcFirstLastPara="1" wrap="square" lIns="34275" tIns="17125" rIns="34275" bIns="17125" anchor="t" anchorCtr="0">
            <a:noAutofit/>
          </a:bodyPr>
          <a:lstStyle>
            <a:lvl1pPr marL="457200" lvl="0" indent="-228600" algn="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r" rtl="0">
              <a:lnSpc>
                <a:spcPct val="150000"/>
              </a:lnSpc>
              <a:spcBef>
                <a:spcPts val="400"/>
              </a:spcBef>
              <a:spcAft>
                <a:spcPts val="0"/>
              </a:spcAft>
              <a:buClr>
                <a:srgbClr val="F2F2F2"/>
              </a:buClr>
              <a:buSzPts val="500"/>
              <a:buChar char="＋"/>
              <a:defRPr>
                <a:solidFill>
                  <a:srgbClr val="F2F2F2"/>
                </a:solidFill>
              </a:defRPr>
            </a:lvl2pPr>
            <a:lvl3pPr marL="1371600" lvl="2" indent="-260350" algn="r" rtl="0">
              <a:lnSpc>
                <a:spcPct val="150000"/>
              </a:lnSpc>
              <a:spcBef>
                <a:spcPts val="400"/>
              </a:spcBef>
              <a:spcAft>
                <a:spcPts val="0"/>
              </a:spcAft>
              <a:buClr>
                <a:srgbClr val="F2F2F2"/>
              </a:buClr>
              <a:buSzPts val="500"/>
              <a:buChar char="＞"/>
              <a:defRPr>
                <a:solidFill>
                  <a:srgbClr val="F2F2F2"/>
                </a:solidFill>
              </a:defRPr>
            </a:lvl3pPr>
            <a:lvl4pPr marL="1828800" lvl="3" indent="-260350" algn="r" rtl="0">
              <a:lnSpc>
                <a:spcPct val="150000"/>
              </a:lnSpc>
              <a:spcBef>
                <a:spcPts val="400"/>
              </a:spcBef>
              <a:spcAft>
                <a:spcPts val="0"/>
              </a:spcAft>
              <a:buClr>
                <a:srgbClr val="F2F2F2"/>
              </a:buClr>
              <a:buSzPts val="500"/>
              <a:buChar char="o"/>
              <a:defRPr>
                <a:solidFill>
                  <a:srgbClr val="F2F2F2"/>
                </a:solidFill>
              </a:defRPr>
            </a:lvl4pPr>
            <a:lvl5pPr marL="2286000" lvl="4" indent="-260350" algn="r" rtl="0">
              <a:lnSpc>
                <a:spcPct val="150000"/>
              </a:lnSpc>
              <a:spcBef>
                <a:spcPts val="400"/>
              </a:spcBef>
              <a:spcAft>
                <a:spcPts val="0"/>
              </a:spcAft>
              <a:buClr>
                <a:srgbClr val="F2F2F2"/>
              </a:buClr>
              <a:buSzPts val="500"/>
              <a:buChar char="＋"/>
              <a:defRPr>
                <a:solidFill>
                  <a:srgbClr val="F2F2F2"/>
                </a:solidFill>
              </a:defRPr>
            </a:lvl5pPr>
            <a:lvl6pPr marL="2743200" lvl="5" indent="-273050" algn="r" rtl="0">
              <a:lnSpc>
                <a:spcPct val="90000"/>
              </a:lnSpc>
              <a:spcBef>
                <a:spcPts val="400"/>
              </a:spcBef>
              <a:spcAft>
                <a:spcPts val="0"/>
              </a:spcAft>
              <a:buClr>
                <a:srgbClr val="F2F2F2"/>
              </a:buClr>
              <a:buSzPts val="700"/>
              <a:buChar char="•"/>
              <a:defRPr>
                <a:solidFill>
                  <a:srgbClr val="F2F2F2"/>
                </a:solidFill>
              </a:defRPr>
            </a:lvl6pPr>
            <a:lvl7pPr marL="3200400" lvl="6" indent="-273050" algn="r" rtl="0">
              <a:lnSpc>
                <a:spcPct val="90000"/>
              </a:lnSpc>
              <a:spcBef>
                <a:spcPts val="400"/>
              </a:spcBef>
              <a:spcAft>
                <a:spcPts val="0"/>
              </a:spcAft>
              <a:buClr>
                <a:srgbClr val="F2F2F2"/>
              </a:buClr>
              <a:buSzPts val="700"/>
              <a:buChar char="•"/>
              <a:defRPr>
                <a:solidFill>
                  <a:srgbClr val="F2F2F2"/>
                </a:solidFill>
              </a:defRPr>
            </a:lvl7pPr>
            <a:lvl8pPr marL="3657600" lvl="7" indent="-273050" algn="r" rtl="0">
              <a:lnSpc>
                <a:spcPct val="90000"/>
              </a:lnSpc>
              <a:spcBef>
                <a:spcPts val="400"/>
              </a:spcBef>
              <a:spcAft>
                <a:spcPts val="0"/>
              </a:spcAft>
              <a:buClr>
                <a:srgbClr val="F2F2F2"/>
              </a:buClr>
              <a:buSzPts val="700"/>
              <a:buChar char="•"/>
              <a:defRPr>
                <a:solidFill>
                  <a:srgbClr val="F2F2F2"/>
                </a:solidFill>
              </a:defRPr>
            </a:lvl8pPr>
            <a:lvl9pPr marL="4114800" lvl="8" indent="-273050" algn="r" rtl="0">
              <a:lnSpc>
                <a:spcPct val="90000"/>
              </a:lnSpc>
              <a:spcBef>
                <a:spcPts val="400"/>
              </a:spcBef>
              <a:spcAft>
                <a:spcPts val="0"/>
              </a:spcAft>
              <a:buClr>
                <a:srgbClr val="F2F2F2"/>
              </a:buClr>
              <a:buSzPts val="700"/>
              <a:buChar char="•"/>
              <a:defRPr>
                <a:solidFill>
                  <a:srgbClr val="F2F2F2"/>
                </a:solidFill>
              </a:defRPr>
            </a:lvl9pPr>
          </a:lstStyle>
          <a:p>
            <a:endParaRPr/>
          </a:p>
        </p:txBody>
      </p:sp>
      <p:sp>
        <p:nvSpPr>
          <p:cNvPr id="383" name="Google Shape;383;p63"/>
          <p:cNvSpPr txBox="1">
            <a:spLocks noGrp="1"/>
          </p:cNvSpPr>
          <p:nvPr>
            <p:ph type="body" idx="4"/>
          </p:nvPr>
        </p:nvSpPr>
        <p:spPr>
          <a:xfrm>
            <a:off x="785569" y="1551626"/>
            <a:ext cx="1902900" cy="614100"/>
          </a:xfrm>
          <a:prstGeom prst="rect">
            <a:avLst/>
          </a:prstGeom>
          <a:noFill/>
          <a:ln>
            <a:noFill/>
          </a:ln>
        </p:spPr>
        <p:txBody>
          <a:bodyPr spcFirstLastPara="1" wrap="square" lIns="34275" tIns="17125" rIns="34275" bIns="17125" anchor="t" anchorCtr="0">
            <a:noAutofit/>
          </a:bodyPr>
          <a:lstStyle>
            <a:lvl1pPr marL="457200" lvl="0" indent="-292100" algn="r" rtl="0">
              <a:lnSpc>
                <a:spcPct val="150000"/>
              </a:lnSpc>
              <a:spcBef>
                <a:spcPts val="700"/>
              </a:spcBef>
              <a:spcAft>
                <a:spcPts val="0"/>
              </a:spcAft>
              <a:buSzPts val="1000"/>
              <a:buChar char="＋"/>
              <a:defRPr/>
            </a:lvl1pPr>
            <a:lvl2pPr marL="914400" lvl="1" indent="-292100" algn="r" rtl="0">
              <a:lnSpc>
                <a:spcPct val="150000"/>
              </a:lnSpc>
              <a:spcBef>
                <a:spcPts val="400"/>
              </a:spcBef>
              <a:spcAft>
                <a:spcPts val="0"/>
              </a:spcAft>
              <a:buSzPts val="1000"/>
              <a:buChar char="＋"/>
              <a:defRPr/>
            </a:lvl2pPr>
            <a:lvl3pPr marL="1371600" lvl="2" indent="-292100" algn="r" rtl="0">
              <a:lnSpc>
                <a:spcPct val="150000"/>
              </a:lnSpc>
              <a:spcBef>
                <a:spcPts val="400"/>
              </a:spcBef>
              <a:spcAft>
                <a:spcPts val="0"/>
              </a:spcAft>
              <a:buSzPts val="1000"/>
              <a:buChar char="＋"/>
              <a:defRPr/>
            </a:lvl3pPr>
            <a:lvl4pPr marL="1828800" lvl="3" indent="-292100" algn="r" rtl="0">
              <a:lnSpc>
                <a:spcPct val="150000"/>
              </a:lnSpc>
              <a:spcBef>
                <a:spcPts val="400"/>
              </a:spcBef>
              <a:spcAft>
                <a:spcPts val="0"/>
              </a:spcAft>
              <a:buClr>
                <a:srgbClr val="F2F2F2"/>
              </a:buClr>
              <a:buSzPts val="1000"/>
              <a:buChar char="●"/>
              <a:defRPr>
                <a:solidFill>
                  <a:srgbClr val="F2F2F2"/>
                </a:solidFill>
              </a:defRPr>
            </a:lvl4pPr>
            <a:lvl5pPr marL="2286000" lvl="4" indent="-311150" algn="r" rtl="0">
              <a:lnSpc>
                <a:spcPct val="150000"/>
              </a:lnSpc>
              <a:spcBef>
                <a:spcPts val="400"/>
              </a:spcBef>
              <a:spcAft>
                <a:spcPts val="0"/>
              </a:spcAft>
              <a:buClr>
                <a:srgbClr val="F2F2F2"/>
              </a:buClr>
              <a:buSzPts val="1300"/>
              <a:buChar char="○"/>
              <a:defRPr>
                <a:solidFill>
                  <a:srgbClr val="F2F2F2"/>
                </a:solidFill>
              </a:defRPr>
            </a:lvl5pPr>
            <a:lvl6pPr marL="2743200" lvl="5" indent="-311150" algn="r" rtl="0">
              <a:lnSpc>
                <a:spcPct val="90000"/>
              </a:lnSpc>
              <a:spcBef>
                <a:spcPts val="400"/>
              </a:spcBef>
              <a:spcAft>
                <a:spcPts val="0"/>
              </a:spcAft>
              <a:buClr>
                <a:srgbClr val="F2F2F2"/>
              </a:buClr>
              <a:buSzPts val="1300"/>
              <a:buChar char="■"/>
              <a:defRPr>
                <a:solidFill>
                  <a:srgbClr val="F2F2F2"/>
                </a:solidFill>
              </a:defRPr>
            </a:lvl6pPr>
            <a:lvl7pPr marL="3200400" lvl="6" indent="-311150" algn="r" rtl="0">
              <a:lnSpc>
                <a:spcPct val="90000"/>
              </a:lnSpc>
              <a:spcBef>
                <a:spcPts val="400"/>
              </a:spcBef>
              <a:spcAft>
                <a:spcPts val="0"/>
              </a:spcAft>
              <a:buClr>
                <a:srgbClr val="F2F2F2"/>
              </a:buClr>
              <a:buSzPts val="1300"/>
              <a:buChar char="●"/>
              <a:defRPr>
                <a:solidFill>
                  <a:srgbClr val="F2F2F2"/>
                </a:solidFill>
              </a:defRPr>
            </a:lvl7pPr>
            <a:lvl8pPr marL="3657600" lvl="7" indent="-311150" algn="r" rtl="0">
              <a:lnSpc>
                <a:spcPct val="90000"/>
              </a:lnSpc>
              <a:spcBef>
                <a:spcPts val="400"/>
              </a:spcBef>
              <a:spcAft>
                <a:spcPts val="0"/>
              </a:spcAft>
              <a:buClr>
                <a:srgbClr val="F2F2F2"/>
              </a:buClr>
              <a:buSzPts val="1300"/>
              <a:buChar char="○"/>
              <a:defRPr>
                <a:solidFill>
                  <a:srgbClr val="F2F2F2"/>
                </a:solidFill>
              </a:defRPr>
            </a:lvl8pPr>
            <a:lvl9pPr marL="4114800" lvl="8" indent="-311150" algn="r" rtl="0">
              <a:lnSpc>
                <a:spcPct val="90000"/>
              </a:lnSpc>
              <a:spcBef>
                <a:spcPts val="400"/>
              </a:spcBef>
              <a:spcAft>
                <a:spcPts val="0"/>
              </a:spcAft>
              <a:buClr>
                <a:srgbClr val="F2F2F2"/>
              </a:buClr>
              <a:buSzPts val="1300"/>
              <a:buChar char="■"/>
              <a:defRPr>
                <a:solidFill>
                  <a:srgbClr val="F2F2F2"/>
                </a:solidFill>
              </a:defRPr>
            </a:lvl9pPr>
          </a:lstStyle>
          <a:p>
            <a:endParaRPr/>
          </a:p>
        </p:txBody>
      </p:sp>
      <p:sp>
        <p:nvSpPr>
          <p:cNvPr id="384" name="Google Shape;384;p63"/>
          <p:cNvSpPr txBox="1">
            <a:spLocks noGrp="1"/>
          </p:cNvSpPr>
          <p:nvPr>
            <p:ph type="body" idx="5"/>
          </p:nvPr>
        </p:nvSpPr>
        <p:spPr>
          <a:xfrm>
            <a:off x="791352" y="2781172"/>
            <a:ext cx="1902900" cy="308100"/>
          </a:xfrm>
          <a:prstGeom prst="rect">
            <a:avLst/>
          </a:prstGeom>
          <a:noFill/>
          <a:ln>
            <a:noFill/>
          </a:ln>
        </p:spPr>
        <p:txBody>
          <a:bodyPr spcFirstLastPara="1" wrap="square" lIns="34275" tIns="17125" rIns="34275" bIns="17125" anchor="t" anchorCtr="0">
            <a:noAutofit/>
          </a:bodyPr>
          <a:lstStyle>
            <a:lvl1pPr marL="457200" lvl="0" indent="-228600" algn="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r" rtl="0">
              <a:lnSpc>
                <a:spcPct val="150000"/>
              </a:lnSpc>
              <a:spcBef>
                <a:spcPts val="400"/>
              </a:spcBef>
              <a:spcAft>
                <a:spcPts val="0"/>
              </a:spcAft>
              <a:buClr>
                <a:srgbClr val="F2F2F2"/>
              </a:buClr>
              <a:buSzPts val="500"/>
              <a:buChar char="＋"/>
              <a:defRPr>
                <a:solidFill>
                  <a:srgbClr val="F2F2F2"/>
                </a:solidFill>
              </a:defRPr>
            </a:lvl2pPr>
            <a:lvl3pPr marL="1371600" lvl="2" indent="-260350" algn="r" rtl="0">
              <a:lnSpc>
                <a:spcPct val="150000"/>
              </a:lnSpc>
              <a:spcBef>
                <a:spcPts val="400"/>
              </a:spcBef>
              <a:spcAft>
                <a:spcPts val="0"/>
              </a:spcAft>
              <a:buClr>
                <a:srgbClr val="F2F2F2"/>
              </a:buClr>
              <a:buSzPts val="500"/>
              <a:buChar char="＞"/>
              <a:defRPr>
                <a:solidFill>
                  <a:srgbClr val="F2F2F2"/>
                </a:solidFill>
              </a:defRPr>
            </a:lvl3pPr>
            <a:lvl4pPr marL="1828800" lvl="3" indent="-260350" algn="r" rtl="0">
              <a:lnSpc>
                <a:spcPct val="150000"/>
              </a:lnSpc>
              <a:spcBef>
                <a:spcPts val="400"/>
              </a:spcBef>
              <a:spcAft>
                <a:spcPts val="0"/>
              </a:spcAft>
              <a:buClr>
                <a:srgbClr val="F2F2F2"/>
              </a:buClr>
              <a:buSzPts val="500"/>
              <a:buChar char="o"/>
              <a:defRPr>
                <a:solidFill>
                  <a:srgbClr val="F2F2F2"/>
                </a:solidFill>
              </a:defRPr>
            </a:lvl4pPr>
            <a:lvl5pPr marL="2286000" lvl="4" indent="-260350" algn="r" rtl="0">
              <a:lnSpc>
                <a:spcPct val="150000"/>
              </a:lnSpc>
              <a:spcBef>
                <a:spcPts val="400"/>
              </a:spcBef>
              <a:spcAft>
                <a:spcPts val="0"/>
              </a:spcAft>
              <a:buClr>
                <a:srgbClr val="F2F2F2"/>
              </a:buClr>
              <a:buSzPts val="500"/>
              <a:buChar char="＋"/>
              <a:defRPr>
                <a:solidFill>
                  <a:srgbClr val="F2F2F2"/>
                </a:solidFill>
              </a:defRPr>
            </a:lvl5pPr>
            <a:lvl6pPr marL="2743200" lvl="5" indent="-273050" algn="r" rtl="0">
              <a:lnSpc>
                <a:spcPct val="90000"/>
              </a:lnSpc>
              <a:spcBef>
                <a:spcPts val="400"/>
              </a:spcBef>
              <a:spcAft>
                <a:spcPts val="0"/>
              </a:spcAft>
              <a:buClr>
                <a:srgbClr val="F2F2F2"/>
              </a:buClr>
              <a:buSzPts val="700"/>
              <a:buChar char="•"/>
              <a:defRPr>
                <a:solidFill>
                  <a:srgbClr val="F2F2F2"/>
                </a:solidFill>
              </a:defRPr>
            </a:lvl6pPr>
            <a:lvl7pPr marL="3200400" lvl="6" indent="-273050" algn="r" rtl="0">
              <a:lnSpc>
                <a:spcPct val="90000"/>
              </a:lnSpc>
              <a:spcBef>
                <a:spcPts val="400"/>
              </a:spcBef>
              <a:spcAft>
                <a:spcPts val="0"/>
              </a:spcAft>
              <a:buClr>
                <a:srgbClr val="F2F2F2"/>
              </a:buClr>
              <a:buSzPts val="700"/>
              <a:buChar char="•"/>
              <a:defRPr>
                <a:solidFill>
                  <a:srgbClr val="F2F2F2"/>
                </a:solidFill>
              </a:defRPr>
            </a:lvl7pPr>
            <a:lvl8pPr marL="3657600" lvl="7" indent="-273050" algn="r" rtl="0">
              <a:lnSpc>
                <a:spcPct val="90000"/>
              </a:lnSpc>
              <a:spcBef>
                <a:spcPts val="400"/>
              </a:spcBef>
              <a:spcAft>
                <a:spcPts val="0"/>
              </a:spcAft>
              <a:buClr>
                <a:srgbClr val="F2F2F2"/>
              </a:buClr>
              <a:buSzPts val="700"/>
              <a:buChar char="•"/>
              <a:defRPr>
                <a:solidFill>
                  <a:srgbClr val="F2F2F2"/>
                </a:solidFill>
              </a:defRPr>
            </a:lvl8pPr>
            <a:lvl9pPr marL="4114800" lvl="8" indent="-273050" algn="r" rtl="0">
              <a:lnSpc>
                <a:spcPct val="90000"/>
              </a:lnSpc>
              <a:spcBef>
                <a:spcPts val="400"/>
              </a:spcBef>
              <a:spcAft>
                <a:spcPts val="0"/>
              </a:spcAft>
              <a:buClr>
                <a:srgbClr val="F2F2F2"/>
              </a:buClr>
              <a:buSzPts val="700"/>
              <a:buChar char="•"/>
              <a:defRPr>
                <a:solidFill>
                  <a:srgbClr val="F2F2F2"/>
                </a:solidFill>
              </a:defRPr>
            </a:lvl9pPr>
          </a:lstStyle>
          <a:p>
            <a:endParaRPr/>
          </a:p>
        </p:txBody>
      </p:sp>
      <p:sp>
        <p:nvSpPr>
          <p:cNvPr id="385" name="Google Shape;385;p63"/>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386" name="Google Shape;386;p63"/>
          <p:cNvSpPr txBox="1">
            <a:spLocks noGrp="1"/>
          </p:cNvSpPr>
          <p:nvPr>
            <p:ph type="body" idx="6"/>
          </p:nvPr>
        </p:nvSpPr>
        <p:spPr>
          <a:xfrm>
            <a:off x="785569" y="3153633"/>
            <a:ext cx="1902900" cy="614100"/>
          </a:xfrm>
          <a:prstGeom prst="rect">
            <a:avLst/>
          </a:prstGeom>
          <a:noFill/>
          <a:ln>
            <a:noFill/>
          </a:ln>
        </p:spPr>
        <p:txBody>
          <a:bodyPr spcFirstLastPara="1" wrap="square" lIns="34275" tIns="17125" rIns="34275" bIns="17125" anchor="t" anchorCtr="0">
            <a:noAutofit/>
          </a:bodyPr>
          <a:lstStyle>
            <a:lvl1pPr marL="457200" lvl="0" indent="-292100" algn="r" rtl="0">
              <a:lnSpc>
                <a:spcPct val="150000"/>
              </a:lnSpc>
              <a:spcBef>
                <a:spcPts val="700"/>
              </a:spcBef>
              <a:spcAft>
                <a:spcPts val="0"/>
              </a:spcAft>
              <a:buSzPts val="1000"/>
              <a:buChar char="＋"/>
              <a:defRPr/>
            </a:lvl1pPr>
            <a:lvl2pPr marL="914400" lvl="1" indent="-292100" algn="r" rtl="0">
              <a:lnSpc>
                <a:spcPct val="150000"/>
              </a:lnSpc>
              <a:spcBef>
                <a:spcPts val="400"/>
              </a:spcBef>
              <a:spcAft>
                <a:spcPts val="0"/>
              </a:spcAft>
              <a:buSzPts val="1000"/>
              <a:buChar char="＋"/>
              <a:defRPr/>
            </a:lvl2pPr>
            <a:lvl3pPr marL="1371600" lvl="2" indent="-292100" algn="r" rtl="0">
              <a:lnSpc>
                <a:spcPct val="150000"/>
              </a:lnSpc>
              <a:spcBef>
                <a:spcPts val="400"/>
              </a:spcBef>
              <a:spcAft>
                <a:spcPts val="0"/>
              </a:spcAft>
              <a:buSzPts val="1000"/>
              <a:buChar char="＋"/>
              <a:defRPr/>
            </a:lvl3pPr>
            <a:lvl4pPr marL="1828800" lvl="3" indent="-292100" algn="r" rtl="0">
              <a:lnSpc>
                <a:spcPct val="150000"/>
              </a:lnSpc>
              <a:spcBef>
                <a:spcPts val="400"/>
              </a:spcBef>
              <a:spcAft>
                <a:spcPts val="0"/>
              </a:spcAft>
              <a:buClr>
                <a:srgbClr val="F2F2F2"/>
              </a:buClr>
              <a:buSzPts val="1000"/>
              <a:buChar char="●"/>
              <a:defRPr>
                <a:solidFill>
                  <a:srgbClr val="F2F2F2"/>
                </a:solidFill>
              </a:defRPr>
            </a:lvl4pPr>
            <a:lvl5pPr marL="2286000" lvl="4" indent="-311150" algn="r" rtl="0">
              <a:lnSpc>
                <a:spcPct val="150000"/>
              </a:lnSpc>
              <a:spcBef>
                <a:spcPts val="400"/>
              </a:spcBef>
              <a:spcAft>
                <a:spcPts val="0"/>
              </a:spcAft>
              <a:buClr>
                <a:srgbClr val="F2F2F2"/>
              </a:buClr>
              <a:buSzPts val="1300"/>
              <a:buChar char="○"/>
              <a:defRPr>
                <a:solidFill>
                  <a:srgbClr val="F2F2F2"/>
                </a:solidFill>
              </a:defRPr>
            </a:lvl5pPr>
            <a:lvl6pPr marL="2743200" lvl="5" indent="-311150" algn="r" rtl="0">
              <a:lnSpc>
                <a:spcPct val="90000"/>
              </a:lnSpc>
              <a:spcBef>
                <a:spcPts val="400"/>
              </a:spcBef>
              <a:spcAft>
                <a:spcPts val="0"/>
              </a:spcAft>
              <a:buClr>
                <a:srgbClr val="F2F2F2"/>
              </a:buClr>
              <a:buSzPts val="1300"/>
              <a:buChar char="■"/>
              <a:defRPr>
                <a:solidFill>
                  <a:srgbClr val="F2F2F2"/>
                </a:solidFill>
              </a:defRPr>
            </a:lvl6pPr>
            <a:lvl7pPr marL="3200400" lvl="6" indent="-311150" algn="r" rtl="0">
              <a:lnSpc>
                <a:spcPct val="90000"/>
              </a:lnSpc>
              <a:spcBef>
                <a:spcPts val="400"/>
              </a:spcBef>
              <a:spcAft>
                <a:spcPts val="0"/>
              </a:spcAft>
              <a:buClr>
                <a:srgbClr val="F2F2F2"/>
              </a:buClr>
              <a:buSzPts val="1300"/>
              <a:buChar char="●"/>
              <a:defRPr>
                <a:solidFill>
                  <a:srgbClr val="F2F2F2"/>
                </a:solidFill>
              </a:defRPr>
            </a:lvl7pPr>
            <a:lvl8pPr marL="3657600" lvl="7" indent="-311150" algn="r" rtl="0">
              <a:lnSpc>
                <a:spcPct val="90000"/>
              </a:lnSpc>
              <a:spcBef>
                <a:spcPts val="400"/>
              </a:spcBef>
              <a:spcAft>
                <a:spcPts val="0"/>
              </a:spcAft>
              <a:buClr>
                <a:srgbClr val="F2F2F2"/>
              </a:buClr>
              <a:buSzPts val="1300"/>
              <a:buChar char="○"/>
              <a:defRPr>
                <a:solidFill>
                  <a:srgbClr val="F2F2F2"/>
                </a:solidFill>
              </a:defRPr>
            </a:lvl8pPr>
            <a:lvl9pPr marL="4114800" lvl="8" indent="-311150" algn="r" rtl="0">
              <a:lnSpc>
                <a:spcPct val="90000"/>
              </a:lnSpc>
              <a:spcBef>
                <a:spcPts val="400"/>
              </a:spcBef>
              <a:spcAft>
                <a:spcPts val="0"/>
              </a:spcAft>
              <a:buClr>
                <a:srgbClr val="F2F2F2"/>
              </a:buClr>
              <a:buSzPts val="1300"/>
              <a:buChar char="■"/>
              <a:defRPr>
                <a:solidFill>
                  <a:srgbClr val="F2F2F2"/>
                </a:solidFill>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Product: Horizontal Device - Right">
  <p:cSld name="2_Product: iPhoneX">
    <p:bg>
      <p:bgPr>
        <a:solidFill>
          <a:srgbClr val="F2F2F2"/>
        </a:solidFill>
        <a:effectLst/>
      </p:bgPr>
    </p:bg>
    <p:spTree>
      <p:nvGrpSpPr>
        <p:cNvPr id="1" name="Shape 387"/>
        <p:cNvGrpSpPr/>
        <p:nvPr/>
      </p:nvGrpSpPr>
      <p:grpSpPr>
        <a:xfrm>
          <a:off x="0" y="0"/>
          <a:ext cx="0" cy="0"/>
          <a:chOff x="0" y="0"/>
          <a:chExt cx="0" cy="0"/>
        </a:xfrm>
      </p:grpSpPr>
      <p:sp>
        <p:nvSpPr>
          <p:cNvPr id="388" name="Google Shape;388;p64"/>
          <p:cNvSpPr txBox="1">
            <a:spLocks noGrp="1"/>
          </p:cNvSpPr>
          <p:nvPr>
            <p:ph type="title"/>
          </p:nvPr>
        </p:nvSpPr>
        <p:spPr>
          <a:xfrm>
            <a:off x="628646" y="612516"/>
            <a:ext cx="3435900" cy="444900"/>
          </a:xfrm>
          <a:prstGeom prst="rect">
            <a:avLst/>
          </a:prstGeom>
          <a:noFill/>
          <a:ln>
            <a:noFill/>
          </a:ln>
        </p:spPr>
        <p:txBody>
          <a:bodyPr spcFirstLastPara="1" wrap="square" lIns="0" tIns="17125" rIns="34275" bIns="17125" anchor="t" anchorCtr="0">
            <a:noAutofit/>
          </a:bodyPr>
          <a:lstStyle>
            <a:lvl1pPr lvl="0" algn="l"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389" name="Google Shape;389;p64"/>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390" name="Google Shape;390;p64"/>
          <p:cNvSpPr txBox="1">
            <a:spLocks noGrp="1"/>
          </p:cNvSpPr>
          <p:nvPr>
            <p:ph type="body" idx="1"/>
          </p:nvPr>
        </p:nvSpPr>
        <p:spPr>
          <a:xfrm>
            <a:off x="628670" y="1219198"/>
            <a:ext cx="3435900" cy="3295800"/>
          </a:xfrm>
          <a:prstGeom prst="rect">
            <a:avLst/>
          </a:prstGeom>
        </p:spPr>
        <p:txBody>
          <a:bodyPr spcFirstLastPara="1" wrap="square" lIns="0" tIns="34300" rIns="34300" bIns="34300" anchor="t" anchorCtr="0">
            <a:noAutofit/>
          </a:bodyPr>
          <a:lstStyle>
            <a:lvl1pPr marL="457200" lvl="0" indent="-304800" rtl="0">
              <a:spcBef>
                <a:spcPts val="700"/>
              </a:spcBef>
              <a:spcAft>
                <a:spcPts val="0"/>
              </a:spcAft>
              <a:buSzPts val="1200"/>
              <a:buChar char="＋"/>
              <a:defRPr/>
            </a:lvl1pPr>
            <a:lvl2pPr marL="914400" lvl="1" indent="-304800" rtl="0">
              <a:spcBef>
                <a:spcPts val="400"/>
              </a:spcBef>
              <a:spcAft>
                <a:spcPts val="0"/>
              </a:spcAft>
              <a:buSzPts val="1200"/>
              <a:buChar char="＋"/>
              <a:defRPr/>
            </a:lvl2pPr>
            <a:lvl3pPr marL="1371600" lvl="2" indent="-304800" rtl="0">
              <a:spcBef>
                <a:spcPts val="400"/>
              </a:spcBef>
              <a:spcAft>
                <a:spcPts val="0"/>
              </a:spcAft>
              <a:buSzPts val="1200"/>
              <a:buChar char="＞"/>
              <a:defRPr/>
            </a:lvl3pPr>
            <a:lvl4pPr marL="1828800" lvl="3" indent="-304800" rtl="0">
              <a:spcBef>
                <a:spcPts val="400"/>
              </a:spcBef>
              <a:spcAft>
                <a:spcPts val="0"/>
              </a:spcAft>
              <a:buSzPts val="1200"/>
              <a:buChar char="o"/>
              <a:defRPr/>
            </a:lvl4pPr>
            <a:lvl5pPr marL="2286000" lvl="4" indent="-304800" rtl="0">
              <a:spcBef>
                <a:spcPts val="400"/>
              </a:spcBef>
              <a:spcAft>
                <a:spcPts val="0"/>
              </a:spcAft>
              <a:buSzPts val="1200"/>
              <a:buChar char="＋"/>
              <a:defRPr/>
            </a:lvl5pPr>
            <a:lvl6pPr marL="2743200" lvl="5" indent="-311150" rtl="0">
              <a:spcBef>
                <a:spcPts val="400"/>
              </a:spcBef>
              <a:spcAft>
                <a:spcPts val="0"/>
              </a:spcAft>
              <a:buClr>
                <a:srgbClr val="F2F2F2"/>
              </a:buClr>
              <a:buSzPts val="1300"/>
              <a:buChar char="•"/>
              <a:defRPr>
                <a:solidFill>
                  <a:srgbClr val="F2F2F2"/>
                </a:solidFill>
              </a:defRPr>
            </a:lvl6pPr>
            <a:lvl7pPr marL="3200400" lvl="6" indent="-311150" rtl="0">
              <a:spcBef>
                <a:spcPts val="400"/>
              </a:spcBef>
              <a:spcAft>
                <a:spcPts val="0"/>
              </a:spcAft>
              <a:buClr>
                <a:srgbClr val="F2F2F2"/>
              </a:buClr>
              <a:buSzPts val="1300"/>
              <a:buChar char="•"/>
              <a:defRPr>
                <a:solidFill>
                  <a:srgbClr val="F2F2F2"/>
                </a:solidFill>
              </a:defRPr>
            </a:lvl7pPr>
            <a:lvl8pPr marL="3657600" lvl="7" indent="-311150" rtl="0">
              <a:spcBef>
                <a:spcPts val="400"/>
              </a:spcBef>
              <a:spcAft>
                <a:spcPts val="0"/>
              </a:spcAft>
              <a:buClr>
                <a:srgbClr val="F2F2F2"/>
              </a:buClr>
              <a:buSzPts val="1300"/>
              <a:buChar char="•"/>
              <a:defRPr>
                <a:solidFill>
                  <a:srgbClr val="F2F2F2"/>
                </a:solidFill>
              </a:defRPr>
            </a:lvl8pPr>
            <a:lvl9pPr marL="4114800" lvl="8" indent="-311150" rtl="0">
              <a:spcBef>
                <a:spcPts val="400"/>
              </a:spcBef>
              <a:spcAft>
                <a:spcPts val="0"/>
              </a:spcAft>
              <a:buClr>
                <a:srgbClr val="F2F2F2"/>
              </a:buClr>
              <a:buSzPts val="1300"/>
              <a:buChar char="•"/>
              <a:defRPr>
                <a:solidFill>
                  <a:srgbClr val="F2F2F2"/>
                </a:solidFill>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Product: iPad Horizontal + Callouts">
  <p:cSld name="2_Product: iPhoneX_3">
    <p:bg>
      <p:bgPr>
        <a:solidFill>
          <a:srgbClr val="F2F2F2"/>
        </a:solidFill>
        <a:effectLst/>
      </p:bgPr>
    </p:bg>
    <p:spTree>
      <p:nvGrpSpPr>
        <p:cNvPr id="1" name="Shape 391"/>
        <p:cNvGrpSpPr/>
        <p:nvPr/>
      </p:nvGrpSpPr>
      <p:grpSpPr>
        <a:xfrm>
          <a:off x="0" y="0"/>
          <a:ext cx="0" cy="0"/>
          <a:chOff x="0" y="0"/>
          <a:chExt cx="0" cy="0"/>
        </a:xfrm>
      </p:grpSpPr>
      <p:sp>
        <p:nvSpPr>
          <p:cNvPr id="392" name="Google Shape;392;p65"/>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393" name="Google Shape;393;p65"/>
          <p:cNvSpPr txBox="1">
            <a:spLocks noGrp="1"/>
          </p:cNvSpPr>
          <p:nvPr>
            <p:ph type="body" idx="1"/>
          </p:nvPr>
        </p:nvSpPr>
        <p:spPr>
          <a:xfrm>
            <a:off x="7020609" y="1918281"/>
            <a:ext cx="1902900" cy="308100"/>
          </a:xfrm>
          <a:prstGeom prst="rect">
            <a:avLst/>
          </a:prstGeom>
          <a:noFill/>
          <a:ln>
            <a:noFill/>
          </a:ln>
        </p:spPr>
        <p:txBody>
          <a:bodyPr spcFirstLastPara="1" wrap="square" lIns="34275" tIns="17125" rIns="34275" bIns="17125" anchor="t" anchorCtr="0">
            <a:noAutofit/>
          </a:bodyPr>
          <a:lstStyle>
            <a:lvl1pPr marL="457200" lvl="0" indent="-228600"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rtl="0">
              <a:lnSpc>
                <a:spcPct val="150000"/>
              </a:lnSpc>
              <a:spcBef>
                <a:spcPts val="400"/>
              </a:spcBef>
              <a:spcAft>
                <a:spcPts val="0"/>
              </a:spcAft>
              <a:buClr>
                <a:srgbClr val="F2F2F2"/>
              </a:buClr>
              <a:buSzPts val="500"/>
              <a:buChar char="＋"/>
              <a:defRPr>
                <a:solidFill>
                  <a:srgbClr val="F2F2F2"/>
                </a:solidFill>
              </a:defRPr>
            </a:lvl2pPr>
            <a:lvl3pPr marL="1371600" lvl="2" indent="-260350" rtl="0">
              <a:lnSpc>
                <a:spcPct val="150000"/>
              </a:lnSpc>
              <a:spcBef>
                <a:spcPts val="400"/>
              </a:spcBef>
              <a:spcAft>
                <a:spcPts val="0"/>
              </a:spcAft>
              <a:buClr>
                <a:srgbClr val="F2F2F2"/>
              </a:buClr>
              <a:buSzPts val="500"/>
              <a:buChar char="＞"/>
              <a:defRPr>
                <a:solidFill>
                  <a:srgbClr val="F2F2F2"/>
                </a:solidFill>
              </a:defRPr>
            </a:lvl3pPr>
            <a:lvl4pPr marL="1828800" lvl="3" indent="-260350" rtl="0">
              <a:lnSpc>
                <a:spcPct val="150000"/>
              </a:lnSpc>
              <a:spcBef>
                <a:spcPts val="400"/>
              </a:spcBef>
              <a:spcAft>
                <a:spcPts val="0"/>
              </a:spcAft>
              <a:buClr>
                <a:srgbClr val="F2F2F2"/>
              </a:buClr>
              <a:buSzPts val="500"/>
              <a:buChar char="o"/>
              <a:defRPr>
                <a:solidFill>
                  <a:srgbClr val="F2F2F2"/>
                </a:solidFill>
              </a:defRPr>
            </a:lvl4pPr>
            <a:lvl5pPr marL="2286000" lvl="4" indent="-260350" rtl="0">
              <a:lnSpc>
                <a:spcPct val="150000"/>
              </a:lnSpc>
              <a:spcBef>
                <a:spcPts val="400"/>
              </a:spcBef>
              <a:spcAft>
                <a:spcPts val="0"/>
              </a:spcAft>
              <a:buClr>
                <a:srgbClr val="F2F2F2"/>
              </a:buClr>
              <a:buSzPts val="500"/>
              <a:buChar char="＋"/>
              <a:defRPr>
                <a:solidFill>
                  <a:srgbClr val="F2F2F2"/>
                </a:solidFill>
              </a:defRPr>
            </a:lvl5pPr>
            <a:lvl6pPr marL="2743200" lvl="5" indent="-273050" rtl="0">
              <a:lnSpc>
                <a:spcPct val="90000"/>
              </a:lnSpc>
              <a:spcBef>
                <a:spcPts val="400"/>
              </a:spcBef>
              <a:spcAft>
                <a:spcPts val="0"/>
              </a:spcAft>
              <a:buClr>
                <a:srgbClr val="F2F2F2"/>
              </a:buClr>
              <a:buSzPts val="700"/>
              <a:buChar char="•"/>
              <a:defRPr>
                <a:solidFill>
                  <a:srgbClr val="F2F2F2"/>
                </a:solidFill>
              </a:defRPr>
            </a:lvl6pPr>
            <a:lvl7pPr marL="3200400" lvl="6" indent="-273050" rtl="0">
              <a:lnSpc>
                <a:spcPct val="90000"/>
              </a:lnSpc>
              <a:spcBef>
                <a:spcPts val="400"/>
              </a:spcBef>
              <a:spcAft>
                <a:spcPts val="0"/>
              </a:spcAft>
              <a:buClr>
                <a:srgbClr val="F2F2F2"/>
              </a:buClr>
              <a:buSzPts val="700"/>
              <a:buChar char="•"/>
              <a:defRPr>
                <a:solidFill>
                  <a:srgbClr val="F2F2F2"/>
                </a:solidFill>
              </a:defRPr>
            </a:lvl7pPr>
            <a:lvl8pPr marL="3657600" lvl="7" indent="-273050" rtl="0">
              <a:lnSpc>
                <a:spcPct val="90000"/>
              </a:lnSpc>
              <a:spcBef>
                <a:spcPts val="400"/>
              </a:spcBef>
              <a:spcAft>
                <a:spcPts val="0"/>
              </a:spcAft>
              <a:buClr>
                <a:srgbClr val="F2F2F2"/>
              </a:buClr>
              <a:buSzPts val="700"/>
              <a:buChar char="•"/>
              <a:defRPr>
                <a:solidFill>
                  <a:srgbClr val="F2F2F2"/>
                </a:solidFill>
              </a:defRPr>
            </a:lvl8pPr>
            <a:lvl9pPr marL="4114800" lvl="8" indent="-273050" rtl="0">
              <a:lnSpc>
                <a:spcPct val="90000"/>
              </a:lnSpc>
              <a:spcBef>
                <a:spcPts val="400"/>
              </a:spcBef>
              <a:spcAft>
                <a:spcPts val="0"/>
              </a:spcAft>
              <a:buClr>
                <a:srgbClr val="F2F2F2"/>
              </a:buClr>
              <a:buSzPts val="700"/>
              <a:buChar char="•"/>
              <a:defRPr>
                <a:solidFill>
                  <a:srgbClr val="F2F2F2"/>
                </a:solidFill>
              </a:defRPr>
            </a:lvl9pPr>
          </a:lstStyle>
          <a:p>
            <a:endParaRPr/>
          </a:p>
        </p:txBody>
      </p:sp>
      <p:sp>
        <p:nvSpPr>
          <p:cNvPr id="394" name="Google Shape;394;p65"/>
          <p:cNvSpPr txBox="1">
            <a:spLocks noGrp="1"/>
          </p:cNvSpPr>
          <p:nvPr>
            <p:ph type="body" idx="2"/>
          </p:nvPr>
        </p:nvSpPr>
        <p:spPr>
          <a:xfrm>
            <a:off x="7014829" y="2290751"/>
            <a:ext cx="1902900" cy="614100"/>
          </a:xfrm>
          <a:prstGeom prst="rect">
            <a:avLst/>
          </a:prstGeom>
          <a:noFill/>
          <a:ln>
            <a:noFill/>
          </a:ln>
        </p:spPr>
        <p:txBody>
          <a:bodyPr spcFirstLastPara="1" wrap="square" lIns="34275" tIns="17125" rIns="34275" bIns="17125" anchor="t" anchorCtr="0">
            <a:noAutofit/>
          </a:bodyPr>
          <a:lstStyle>
            <a:lvl1pPr marL="457200" lvl="0" indent="-292100" rtl="0">
              <a:lnSpc>
                <a:spcPct val="150000"/>
              </a:lnSpc>
              <a:spcBef>
                <a:spcPts val="700"/>
              </a:spcBef>
              <a:spcAft>
                <a:spcPts val="0"/>
              </a:spcAft>
              <a:buSzPts val="10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Clr>
                <a:srgbClr val="F2F2F2"/>
              </a:buClr>
              <a:buSzPts val="1000"/>
              <a:buChar char="●"/>
              <a:defRPr>
                <a:solidFill>
                  <a:srgbClr val="F2F2F2"/>
                </a:solidFill>
              </a:defRPr>
            </a:lvl4pPr>
            <a:lvl5pPr marL="2286000" lvl="4" indent="-311150" rtl="0">
              <a:lnSpc>
                <a:spcPct val="150000"/>
              </a:lnSpc>
              <a:spcBef>
                <a:spcPts val="400"/>
              </a:spcBef>
              <a:spcAft>
                <a:spcPts val="0"/>
              </a:spcAft>
              <a:buClr>
                <a:srgbClr val="F2F2F2"/>
              </a:buClr>
              <a:buSzPts val="1300"/>
              <a:buChar char="○"/>
              <a:defRPr>
                <a:solidFill>
                  <a:srgbClr val="F2F2F2"/>
                </a:solidFill>
              </a:defRPr>
            </a:lvl5pPr>
            <a:lvl6pPr marL="2743200" lvl="5" indent="-311150" rtl="0">
              <a:lnSpc>
                <a:spcPct val="90000"/>
              </a:lnSpc>
              <a:spcBef>
                <a:spcPts val="400"/>
              </a:spcBef>
              <a:spcAft>
                <a:spcPts val="0"/>
              </a:spcAft>
              <a:buClr>
                <a:srgbClr val="F2F2F2"/>
              </a:buClr>
              <a:buSzPts val="1300"/>
              <a:buChar char="■"/>
              <a:defRPr>
                <a:solidFill>
                  <a:srgbClr val="F2F2F2"/>
                </a:solidFill>
              </a:defRPr>
            </a:lvl6pPr>
            <a:lvl7pPr marL="3200400" lvl="6" indent="-311150" rtl="0">
              <a:lnSpc>
                <a:spcPct val="90000"/>
              </a:lnSpc>
              <a:spcBef>
                <a:spcPts val="400"/>
              </a:spcBef>
              <a:spcAft>
                <a:spcPts val="0"/>
              </a:spcAft>
              <a:buClr>
                <a:srgbClr val="F2F2F2"/>
              </a:buClr>
              <a:buSzPts val="1300"/>
              <a:buChar char="●"/>
              <a:defRPr>
                <a:solidFill>
                  <a:srgbClr val="F2F2F2"/>
                </a:solidFill>
              </a:defRPr>
            </a:lvl7pPr>
            <a:lvl8pPr marL="3657600" lvl="7" indent="-311150" rtl="0">
              <a:lnSpc>
                <a:spcPct val="90000"/>
              </a:lnSpc>
              <a:spcBef>
                <a:spcPts val="400"/>
              </a:spcBef>
              <a:spcAft>
                <a:spcPts val="0"/>
              </a:spcAft>
              <a:buClr>
                <a:srgbClr val="F2F2F2"/>
              </a:buClr>
              <a:buSzPts val="1300"/>
              <a:buChar char="○"/>
              <a:defRPr>
                <a:solidFill>
                  <a:srgbClr val="F2F2F2"/>
                </a:solidFill>
              </a:defRPr>
            </a:lvl8pPr>
            <a:lvl9pPr marL="4114800" lvl="8" indent="-311150" rtl="0">
              <a:lnSpc>
                <a:spcPct val="90000"/>
              </a:lnSpc>
              <a:spcBef>
                <a:spcPts val="400"/>
              </a:spcBef>
              <a:spcAft>
                <a:spcPts val="0"/>
              </a:spcAft>
              <a:buClr>
                <a:srgbClr val="F2F2F2"/>
              </a:buClr>
              <a:buSzPts val="1300"/>
              <a:buChar char="■"/>
              <a:defRPr>
                <a:solidFill>
                  <a:srgbClr val="F2F2F2"/>
                </a:solidFill>
              </a:defRPr>
            </a:lvl9pPr>
          </a:lstStyle>
          <a:p>
            <a:endParaRPr/>
          </a:p>
        </p:txBody>
      </p:sp>
      <p:sp>
        <p:nvSpPr>
          <p:cNvPr id="395" name="Google Shape;395;p65"/>
          <p:cNvSpPr txBox="1">
            <a:spLocks noGrp="1"/>
          </p:cNvSpPr>
          <p:nvPr>
            <p:ph type="body" idx="3"/>
          </p:nvPr>
        </p:nvSpPr>
        <p:spPr>
          <a:xfrm>
            <a:off x="207447" y="1179156"/>
            <a:ext cx="1902900" cy="308100"/>
          </a:xfrm>
          <a:prstGeom prst="rect">
            <a:avLst/>
          </a:prstGeom>
          <a:noFill/>
          <a:ln>
            <a:noFill/>
          </a:ln>
        </p:spPr>
        <p:txBody>
          <a:bodyPr spcFirstLastPara="1" wrap="square" lIns="34275" tIns="17125" rIns="34275" bIns="17125" anchor="t" anchorCtr="0">
            <a:noAutofit/>
          </a:bodyPr>
          <a:lstStyle>
            <a:lvl1pPr marL="457200" lvl="0" indent="-228600" algn="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r" rtl="0">
              <a:lnSpc>
                <a:spcPct val="150000"/>
              </a:lnSpc>
              <a:spcBef>
                <a:spcPts val="400"/>
              </a:spcBef>
              <a:spcAft>
                <a:spcPts val="0"/>
              </a:spcAft>
              <a:buClr>
                <a:srgbClr val="F2F2F2"/>
              </a:buClr>
              <a:buSzPts val="500"/>
              <a:buChar char="＋"/>
              <a:defRPr>
                <a:solidFill>
                  <a:srgbClr val="F2F2F2"/>
                </a:solidFill>
              </a:defRPr>
            </a:lvl2pPr>
            <a:lvl3pPr marL="1371600" lvl="2" indent="-260350" algn="r" rtl="0">
              <a:lnSpc>
                <a:spcPct val="150000"/>
              </a:lnSpc>
              <a:spcBef>
                <a:spcPts val="400"/>
              </a:spcBef>
              <a:spcAft>
                <a:spcPts val="0"/>
              </a:spcAft>
              <a:buClr>
                <a:srgbClr val="F2F2F2"/>
              </a:buClr>
              <a:buSzPts val="500"/>
              <a:buChar char="＞"/>
              <a:defRPr>
                <a:solidFill>
                  <a:srgbClr val="F2F2F2"/>
                </a:solidFill>
              </a:defRPr>
            </a:lvl3pPr>
            <a:lvl4pPr marL="1828800" lvl="3" indent="-260350" algn="r" rtl="0">
              <a:lnSpc>
                <a:spcPct val="150000"/>
              </a:lnSpc>
              <a:spcBef>
                <a:spcPts val="400"/>
              </a:spcBef>
              <a:spcAft>
                <a:spcPts val="0"/>
              </a:spcAft>
              <a:buClr>
                <a:srgbClr val="F2F2F2"/>
              </a:buClr>
              <a:buSzPts val="500"/>
              <a:buChar char="o"/>
              <a:defRPr>
                <a:solidFill>
                  <a:srgbClr val="F2F2F2"/>
                </a:solidFill>
              </a:defRPr>
            </a:lvl4pPr>
            <a:lvl5pPr marL="2286000" lvl="4" indent="-260350" algn="r" rtl="0">
              <a:lnSpc>
                <a:spcPct val="150000"/>
              </a:lnSpc>
              <a:spcBef>
                <a:spcPts val="400"/>
              </a:spcBef>
              <a:spcAft>
                <a:spcPts val="0"/>
              </a:spcAft>
              <a:buClr>
                <a:srgbClr val="F2F2F2"/>
              </a:buClr>
              <a:buSzPts val="500"/>
              <a:buChar char="＋"/>
              <a:defRPr>
                <a:solidFill>
                  <a:srgbClr val="F2F2F2"/>
                </a:solidFill>
              </a:defRPr>
            </a:lvl5pPr>
            <a:lvl6pPr marL="2743200" lvl="5" indent="-273050" algn="r" rtl="0">
              <a:lnSpc>
                <a:spcPct val="90000"/>
              </a:lnSpc>
              <a:spcBef>
                <a:spcPts val="400"/>
              </a:spcBef>
              <a:spcAft>
                <a:spcPts val="0"/>
              </a:spcAft>
              <a:buClr>
                <a:srgbClr val="F2F2F2"/>
              </a:buClr>
              <a:buSzPts val="700"/>
              <a:buChar char="•"/>
              <a:defRPr>
                <a:solidFill>
                  <a:srgbClr val="F2F2F2"/>
                </a:solidFill>
              </a:defRPr>
            </a:lvl6pPr>
            <a:lvl7pPr marL="3200400" lvl="6" indent="-273050" algn="r" rtl="0">
              <a:lnSpc>
                <a:spcPct val="90000"/>
              </a:lnSpc>
              <a:spcBef>
                <a:spcPts val="400"/>
              </a:spcBef>
              <a:spcAft>
                <a:spcPts val="0"/>
              </a:spcAft>
              <a:buClr>
                <a:srgbClr val="F2F2F2"/>
              </a:buClr>
              <a:buSzPts val="700"/>
              <a:buChar char="•"/>
              <a:defRPr>
                <a:solidFill>
                  <a:srgbClr val="F2F2F2"/>
                </a:solidFill>
              </a:defRPr>
            </a:lvl7pPr>
            <a:lvl8pPr marL="3657600" lvl="7" indent="-273050" algn="r" rtl="0">
              <a:lnSpc>
                <a:spcPct val="90000"/>
              </a:lnSpc>
              <a:spcBef>
                <a:spcPts val="400"/>
              </a:spcBef>
              <a:spcAft>
                <a:spcPts val="0"/>
              </a:spcAft>
              <a:buClr>
                <a:srgbClr val="F2F2F2"/>
              </a:buClr>
              <a:buSzPts val="700"/>
              <a:buChar char="•"/>
              <a:defRPr>
                <a:solidFill>
                  <a:srgbClr val="F2F2F2"/>
                </a:solidFill>
              </a:defRPr>
            </a:lvl8pPr>
            <a:lvl9pPr marL="4114800" lvl="8" indent="-273050" algn="r" rtl="0">
              <a:lnSpc>
                <a:spcPct val="90000"/>
              </a:lnSpc>
              <a:spcBef>
                <a:spcPts val="400"/>
              </a:spcBef>
              <a:spcAft>
                <a:spcPts val="0"/>
              </a:spcAft>
              <a:buClr>
                <a:srgbClr val="F2F2F2"/>
              </a:buClr>
              <a:buSzPts val="700"/>
              <a:buChar char="•"/>
              <a:defRPr>
                <a:solidFill>
                  <a:srgbClr val="F2F2F2"/>
                </a:solidFill>
              </a:defRPr>
            </a:lvl9pPr>
          </a:lstStyle>
          <a:p>
            <a:endParaRPr/>
          </a:p>
        </p:txBody>
      </p:sp>
      <p:sp>
        <p:nvSpPr>
          <p:cNvPr id="396" name="Google Shape;396;p65"/>
          <p:cNvSpPr txBox="1">
            <a:spLocks noGrp="1"/>
          </p:cNvSpPr>
          <p:nvPr>
            <p:ph type="body" idx="4"/>
          </p:nvPr>
        </p:nvSpPr>
        <p:spPr>
          <a:xfrm>
            <a:off x="201664" y="1551626"/>
            <a:ext cx="1902900" cy="614100"/>
          </a:xfrm>
          <a:prstGeom prst="rect">
            <a:avLst/>
          </a:prstGeom>
          <a:noFill/>
          <a:ln>
            <a:noFill/>
          </a:ln>
        </p:spPr>
        <p:txBody>
          <a:bodyPr spcFirstLastPara="1" wrap="square" lIns="34275" tIns="17125" rIns="34275" bIns="17125" anchor="t" anchorCtr="0">
            <a:noAutofit/>
          </a:bodyPr>
          <a:lstStyle>
            <a:lvl1pPr marL="457200" lvl="0" indent="-292100" algn="r" rtl="0">
              <a:lnSpc>
                <a:spcPct val="150000"/>
              </a:lnSpc>
              <a:spcBef>
                <a:spcPts val="700"/>
              </a:spcBef>
              <a:spcAft>
                <a:spcPts val="0"/>
              </a:spcAft>
              <a:buSzPts val="1000"/>
              <a:buChar char="＋"/>
              <a:defRPr/>
            </a:lvl1pPr>
            <a:lvl2pPr marL="914400" lvl="1" indent="-292100" algn="r" rtl="0">
              <a:lnSpc>
                <a:spcPct val="150000"/>
              </a:lnSpc>
              <a:spcBef>
                <a:spcPts val="400"/>
              </a:spcBef>
              <a:spcAft>
                <a:spcPts val="0"/>
              </a:spcAft>
              <a:buSzPts val="1000"/>
              <a:buChar char="＋"/>
              <a:defRPr/>
            </a:lvl2pPr>
            <a:lvl3pPr marL="1371600" lvl="2" indent="-292100" algn="r" rtl="0">
              <a:lnSpc>
                <a:spcPct val="150000"/>
              </a:lnSpc>
              <a:spcBef>
                <a:spcPts val="400"/>
              </a:spcBef>
              <a:spcAft>
                <a:spcPts val="0"/>
              </a:spcAft>
              <a:buSzPts val="1000"/>
              <a:buChar char="＋"/>
              <a:defRPr/>
            </a:lvl3pPr>
            <a:lvl4pPr marL="1828800" lvl="3" indent="-292100" algn="r" rtl="0">
              <a:lnSpc>
                <a:spcPct val="150000"/>
              </a:lnSpc>
              <a:spcBef>
                <a:spcPts val="400"/>
              </a:spcBef>
              <a:spcAft>
                <a:spcPts val="0"/>
              </a:spcAft>
              <a:buClr>
                <a:srgbClr val="F2F2F2"/>
              </a:buClr>
              <a:buSzPts val="1000"/>
              <a:buChar char="●"/>
              <a:defRPr>
                <a:solidFill>
                  <a:srgbClr val="F2F2F2"/>
                </a:solidFill>
              </a:defRPr>
            </a:lvl4pPr>
            <a:lvl5pPr marL="2286000" lvl="4" indent="-311150" algn="r" rtl="0">
              <a:lnSpc>
                <a:spcPct val="150000"/>
              </a:lnSpc>
              <a:spcBef>
                <a:spcPts val="400"/>
              </a:spcBef>
              <a:spcAft>
                <a:spcPts val="0"/>
              </a:spcAft>
              <a:buClr>
                <a:srgbClr val="F2F2F2"/>
              </a:buClr>
              <a:buSzPts val="1300"/>
              <a:buChar char="○"/>
              <a:defRPr>
                <a:solidFill>
                  <a:srgbClr val="F2F2F2"/>
                </a:solidFill>
              </a:defRPr>
            </a:lvl5pPr>
            <a:lvl6pPr marL="2743200" lvl="5" indent="-311150" algn="r" rtl="0">
              <a:lnSpc>
                <a:spcPct val="90000"/>
              </a:lnSpc>
              <a:spcBef>
                <a:spcPts val="400"/>
              </a:spcBef>
              <a:spcAft>
                <a:spcPts val="0"/>
              </a:spcAft>
              <a:buClr>
                <a:srgbClr val="F2F2F2"/>
              </a:buClr>
              <a:buSzPts val="1300"/>
              <a:buChar char="■"/>
              <a:defRPr>
                <a:solidFill>
                  <a:srgbClr val="F2F2F2"/>
                </a:solidFill>
              </a:defRPr>
            </a:lvl6pPr>
            <a:lvl7pPr marL="3200400" lvl="6" indent="-311150" algn="r" rtl="0">
              <a:lnSpc>
                <a:spcPct val="90000"/>
              </a:lnSpc>
              <a:spcBef>
                <a:spcPts val="400"/>
              </a:spcBef>
              <a:spcAft>
                <a:spcPts val="0"/>
              </a:spcAft>
              <a:buClr>
                <a:srgbClr val="F2F2F2"/>
              </a:buClr>
              <a:buSzPts val="1300"/>
              <a:buChar char="●"/>
              <a:defRPr>
                <a:solidFill>
                  <a:srgbClr val="F2F2F2"/>
                </a:solidFill>
              </a:defRPr>
            </a:lvl7pPr>
            <a:lvl8pPr marL="3657600" lvl="7" indent="-311150" algn="r" rtl="0">
              <a:lnSpc>
                <a:spcPct val="90000"/>
              </a:lnSpc>
              <a:spcBef>
                <a:spcPts val="400"/>
              </a:spcBef>
              <a:spcAft>
                <a:spcPts val="0"/>
              </a:spcAft>
              <a:buClr>
                <a:srgbClr val="F2F2F2"/>
              </a:buClr>
              <a:buSzPts val="1300"/>
              <a:buChar char="○"/>
              <a:defRPr>
                <a:solidFill>
                  <a:srgbClr val="F2F2F2"/>
                </a:solidFill>
              </a:defRPr>
            </a:lvl8pPr>
            <a:lvl9pPr marL="4114800" lvl="8" indent="-311150" algn="r" rtl="0">
              <a:lnSpc>
                <a:spcPct val="90000"/>
              </a:lnSpc>
              <a:spcBef>
                <a:spcPts val="400"/>
              </a:spcBef>
              <a:spcAft>
                <a:spcPts val="0"/>
              </a:spcAft>
              <a:buClr>
                <a:srgbClr val="F2F2F2"/>
              </a:buClr>
              <a:buSzPts val="1300"/>
              <a:buChar char="■"/>
              <a:defRPr>
                <a:solidFill>
                  <a:srgbClr val="F2F2F2"/>
                </a:solidFill>
              </a:defRPr>
            </a:lvl9pPr>
          </a:lstStyle>
          <a:p>
            <a:endParaRPr/>
          </a:p>
        </p:txBody>
      </p:sp>
      <p:sp>
        <p:nvSpPr>
          <p:cNvPr id="397" name="Google Shape;397;p65"/>
          <p:cNvSpPr txBox="1">
            <a:spLocks noGrp="1"/>
          </p:cNvSpPr>
          <p:nvPr>
            <p:ph type="body" idx="5"/>
          </p:nvPr>
        </p:nvSpPr>
        <p:spPr>
          <a:xfrm>
            <a:off x="207447" y="2781172"/>
            <a:ext cx="1902900" cy="308100"/>
          </a:xfrm>
          <a:prstGeom prst="rect">
            <a:avLst/>
          </a:prstGeom>
          <a:noFill/>
          <a:ln>
            <a:noFill/>
          </a:ln>
        </p:spPr>
        <p:txBody>
          <a:bodyPr spcFirstLastPara="1" wrap="square" lIns="34275" tIns="17125" rIns="34275" bIns="17125" anchor="t" anchorCtr="0">
            <a:noAutofit/>
          </a:bodyPr>
          <a:lstStyle>
            <a:lvl1pPr marL="457200" lvl="0" indent="-228600" algn="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r" rtl="0">
              <a:lnSpc>
                <a:spcPct val="150000"/>
              </a:lnSpc>
              <a:spcBef>
                <a:spcPts val="400"/>
              </a:spcBef>
              <a:spcAft>
                <a:spcPts val="0"/>
              </a:spcAft>
              <a:buClr>
                <a:srgbClr val="F2F2F2"/>
              </a:buClr>
              <a:buSzPts val="500"/>
              <a:buChar char="＋"/>
              <a:defRPr>
                <a:solidFill>
                  <a:srgbClr val="F2F2F2"/>
                </a:solidFill>
              </a:defRPr>
            </a:lvl2pPr>
            <a:lvl3pPr marL="1371600" lvl="2" indent="-260350" algn="r" rtl="0">
              <a:lnSpc>
                <a:spcPct val="150000"/>
              </a:lnSpc>
              <a:spcBef>
                <a:spcPts val="400"/>
              </a:spcBef>
              <a:spcAft>
                <a:spcPts val="0"/>
              </a:spcAft>
              <a:buClr>
                <a:srgbClr val="F2F2F2"/>
              </a:buClr>
              <a:buSzPts val="500"/>
              <a:buChar char="＞"/>
              <a:defRPr>
                <a:solidFill>
                  <a:srgbClr val="F2F2F2"/>
                </a:solidFill>
              </a:defRPr>
            </a:lvl3pPr>
            <a:lvl4pPr marL="1828800" lvl="3" indent="-260350" algn="r" rtl="0">
              <a:lnSpc>
                <a:spcPct val="150000"/>
              </a:lnSpc>
              <a:spcBef>
                <a:spcPts val="400"/>
              </a:spcBef>
              <a:spcAft>
                <a:spcPts val="0"/>
              </a:spcAft>
              <a:buClr>
                <a:srgbClr val="F2F2F2"/>
              </a:buClr>
              <a:buSzPts val="500"/>
              <a:buChar char="o"/>
              <a:defRPr>
                <a:solidFill>
                  <a:srgbClr val="F2F2F2"/>
                </a:solidFill>
              </a:defRPr>
            </a:lvl4pPr>
            <a:lvl5pPr marL="2286000" lvl="4" indent="-260350" algn="r" rtl="0">
              <a:lnSpc>
                <a:spcPct val="150000"/>
              </a:lnSpc>
              <a:spcBef>
                <a:spcPts val="400"/>
              </a:spcBef>
              <a:spcAft>
                <a:spcPts val="0"/>
              </a:spcAft>
              <a:buClr>
                <a:srgbClr val="F2F2F2"/>
              </a:buClr>
              <a:buSzPts val="500"/>
              <a:buChar char="＋"/>
              <a:defRPr>
                <a:solidFill>
                  <a:srgbClr val="F2F2F2"/>
                </a:solidFill>
              </a:defRPr>
            </a:lvl5pPr>
            <a:lvl6pPr marL="2743200" lvl="5" indent="-273050" algn="r" rtl="0">
              <a:lnSpc>
                <a:spcPct val="90000"/>
              </a:lnSpc>
              <a:spcBef>
                <a:spcPts val="400"/>
              </a:spcBef>
              <a:spcAft>
                <a:spcPts val="0"/>
              </a:spcAft>
              <a:buClr>
                <a:srgbClr val="F2F2F2"/>
              </a:buClr>
              <a:buSzPts val="700"/>
              <a:buChar char="•"/>
              <a:defRPr>
                <a:solidFill>
                  <a:srgbClr val="F2F2F2"/>
                </a:solidFill>
              </a:defRPr>
            </a:lvl6pPr>
            <a:lvl7pPr marL="3200400" lvl="6" indent="-273050" algn="r" rtl="0">
              <a:lnSpc>
                <a:spcPct val="90000"/>
              </a:lnSpc>
              <a:spcBef>
                <a:spcPts val="400"/>
              </a:spcBef>
              <a:spcAft>
                <a:spcPts val="0"/>
              </a:spcAft>
              <a:buClr>
                <a:srgbClr val="F2F2F2"/>
              </a:buClr>
              <a:buSzPts val="700"/>
              <a:buChar char="•"/>
              <a:defRPr>
                <a:solidFill>
                  <a:srgbClr val="F2F2F2"/>
                </a:solidFill>
              </a:defRPr>
            </a:lvl7pPr>
            <a:lvl8pPr marL="3657600" lvl="7" indent="-273050" algn="r" rtl="0">
              <a:lnSpc>
                <a:spcPct val="90000"/>
              </a:lnSpc>
              <a:spcBef>
                <a:spcPts val="400"/>
              </a:spcBef>
              <a:spcAft>
                <a:spcPts val="0"/>
              </a:spcAft>
              <a:buClr>
                <a:srgbClr val="F2F2F2"/>
              </a:buClr>
              <a:buSzPts val="700"/>
              <a:buChar char="•"/>
              <a:defRPr>
                <a:solidFill>
                  <a:srgbClr val="F2F2F2"/>
                </a:solidFill>
              </a:defRPr>
            </a:lvl8pPr>
            <a:lvl9pPr marL="4114800" lvl="8" indent="-273050" algn="r" rtl="0">
              <a:lnSpc>
                <a:spcPct val="90000"/>
              </a:lnSpc>
              <a:spcBef>
                <a:spcPts val="400"/>
              </a:spcBef>
              <a:spcAft>
                <a:spcPts val="0"/>
              </a:spcAft>
              <a:buClr>
                <a:srgbClr val="F2F2F2"/>
              </a:buClr>
              <a:buSzPts val="700"/>
              <a:buChar char="•"/>
              <a:defRPr>
                <a:solidFill>
                  <a:srgbClr val="F2F2F2"/>
                </a:solidFill>
              </a:defRPr>
            </a:lvl9pPr>
          </a:lstStyle>
          <a:p>
            <a:endParaRPr/>
          </a:p>
        </p:txBody>
      </p:sp>
      <p:sp>
        <p:nvSpPr>
          <p:cNvPr id="398" name="Google Shape;398;p65"/>
          <p:cNvSpPr txBox="1">
            <a:spLocks noGrp="1"/>
          </p:cNvSpPr>
          <p:nvPr>
            <p:ph type="body" idx="6"/>
          </p:nvPr>
        </p:nvSpPr>
        <p:spPr>
          <a:xfrm>
            <a:off x="201664" y="3153633"/>
            <a:ext cx="1902900" cy="614100"/>
          </a:xfrm>
          <a:prstGeom prst="rect">
            <a:avLst/>
          </a:prstGeom>
          <a:noFill/>
          <a:ln>
            <a:noFill/>
          </a:ln>
        </p:spPr>
        <p:txBody>
          <a:bodyPr spcFirstLastPara="1" wrap="square" lIns="34275" tIns="17125" rIns="34275" bIns="17125" anchor="t" anchorCtr="0">
            <a:noAutofit/>
          </a:bodyPr>
          <a:lstStyle>
            <a:lvl1pPr marL="457200" lvl="0" indent="-292100" algn="r" rtl="0">
              <a:lnSpc>
                <a:spcPct val="150000"/>
              </a:lnSpc>
              <a:spcBef>
                <a:spcPts val="700"/>
              </a:spcBef>
              <a:spcAft>
                <a:spcPts val="0"/>
              </a:spcAft>
              <a:buSzPts val="1000"/>
              <a:buChar char="＋"/>
              <a:defRPr/>
            </a:lvl1pPr>
            <a:lvl2pPr marL="914400" lvl="1" indent="-292100" algn="r" rtl="0">
              <a:lnSpc>
                <a:spcPct val="150000"/>
              </a:lnSpc>
              <a:spcBef>
                <a:spcPts val="400"/>
              </a:spcBef>
              <a:spcAft>
                <a:spcPts val="0"/>
              </a:spcAft>
              <a:buSzPts val="1000"/>
              <a:buChar char="＋"/>
              <a:defRPr/>
            </a:lvl2pPr>
            <a:lvl3pPr marL="1371600" lvl="2" indent="-292100" algn="r" rtl="0">
              <a:lnSpc>
                <a:spcPct val="150000"/>
              </a:lnSpc>
              <a:spcBef>
                <a:spcPts val="400"/>
              </a:spcBef>
              <a:spcAft>
                <a:spcPts val="0"/>
              </a:spcAft>
              <a:buSzPts val="1000"/>
              <a:buChar char="＋"/>
              <a:defRPr/>
            </a:lvl3pPr>
            <a:lvl4pPr marL="1828800" lvl="3" indent="-292100" algn="r" rtl="0">
              <a:lnSpc>
                <a:spcPct val="150000"/>
              </a:lnSpc>
              <a:spcBef>
                <a:spcPts val="400"/>
              </a:spcBef>
              <a:spcAft>
                <a:spcPts val="0"/>
              </a:spcAft>
              <a:buClr>
                <a:srgbClr val="F2F2F2"/>
              </a:buClr>
              <a:buSzPts val="1000"/>
              <a:buChar char="●"/>
              <a:defRPr>
                <a:solidFill>
                  <a:srgbClr val="F2F2F2"/>
                </a:solidFill>
              </a:defRPr>
            </a:lvl4pPr>
            <a:lvl5pPr marL="2286000" lvl="4" indent="-311150" algn="r" rtl="0">
              <a:lnSpc>
                <a:spcPct val="150000"/>
              </a:lnSpc>
              <a:spcBef>
                <a:spcPts val="400"/>
              </a:spcBef>
              <a:spcAft>
                <a:spcPts val="0"/>
              </a:spcAft>
              <a:buClr>
                <a:srgbClr val="F2F2F2"/>
              </a:buClr>
              <a:buSzPts val="1300"/>
              <a:buChar char="○"/>
              <a:defRPr>
                <a:solidFill>
                  <a:srgbClr val="F2F2F2"/>
                </a:solidFill>
              </a:defRPr>
            </a:lvl5pPr>
            <a:lvl6pPr marL="2743200" lvl="5" indent="-311150" algn="r" rtl="0">
              <a:lnSpc>
                <a:spcPct val="90000"/>
              </a:lnSpc>
              <a:spcBef>
                <a:spcPts val="400"/>
              </a:spcBef>
              <a:spcAft>
                <a:spcPts val="0"/>
              </a:spcAft>
              <a:buClr>
                <a:srgbClr val="F2F2F2"/>
              </a:buClr>
              <a:buSzPts val="1300"/>
              <a:buChar char="■"/>
              <a:defRPr>
                <a:solidFill>
                  <a:srgbClr val="F2F2F2"/>
                </a:solidFill>
              </a:defRPr>
            </a:lvl6pPr>
            <a:lvl7pPr marL="3200400" lvl="6" indent="-311150" algn="r" rtl="0">
              <a:lnSpc>
                <a:spcPct val="90000"/>
              </a:lnSpc>
              <a:spcBef>
                <a:spcPts val="400"/>
              </a:spcBef>
              <a:spcAft>
                <a:spcPts val="0"/>
              </a:spcAft>
              <a:buClr>
                <a:srgbClr val="F2F2F2"/>
              </a:buClr>
              <a:buSzPts val="1300"/>
              <a:buChar char="●"/>
              <a:defRPr>
                <a:solidFill>
                  <a:srgbClr val="F2F2F2"/>
                </a:solidFill>
              </a:defRPr>
            </a:lvl7pPr>
            <a:lvl8pPr marL="3657600" lvl="7" indent="-311150" algn="r" rtl="0">
              <a:lnSpc>
                <a:spcPct val="90000"/>
              </a:lnSpc>
              <a:spcBef>
                <a:spcPts val="400"/>
              </a:spcBef>
              <a:spcAft>
                <a:spcPts val="0"/>
              </a:spcAft>
              <a:buClr>
                <a:srgbClr val="F2F2F2"/>
              </a:buClr>
              <a:buSzPts val="1300"/>
              <a:buChar char="○"/>
              <a:defRPr>
                <a:solidFill>
                  <a:srgbClr val="F2F2F2"/>
                </a:solidFill>
              </a:defRPr>
            </a:lvl8pPr>
            <a:lvl9pPr marL="4114800" lvl="8" indent="-311150" algn="r" rtl="0">
              <a:lnSpc>
                <a:spcPct val="90000"/>
              </a:lnSpc>
              <a:spcBef>
                <a:spcPts val="400"/>
              </a:spcBef>
              <a:spcAft>
                <a:spcPts val="0"/>
              </a:spcAft>
              <a:buClr>
                <a:srgbClr val="F2F2F2"/>
              </a:buClr>
              <a:buSzPts val="1300"/>
              <a:buChar char="■"/>
              <a:defRPr>
                <a:solidFill>
                  <a:srgbClr val="F2F2F2"/>
                </a:solidFill>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Product: Horizontal Device - Left">
  <p:cSld name="2_Product: iPhoneX_1">
    <p:bg>
      <p:bgPr>
        <a:solidFill>
          <a:srgbClr val="F2F2F2"/>
        </a:solidFill>
        <a:effectLst/>
      </p:bgPr>
    </p:bg>
    <p:spTree>
      <p:nvGrpSpPr>
        <p:cNvPr id="1" name="Shape 399"/>
        <p:cNvGrpSpPr/>
        <p:nvPr/>
      </p:nvGrpSpPr>
      <p:grpSpPr>
        <a:xfrm>
          <a:off x="0" y="0"/>
          <a:ext cx="0" cy="0"/>
          <a:chOff x="0" y="0"/>
          <a:chExt cx="0" cy="0"/>
        </a:xfrm>
      </p:grpSpPr>
      <p:sp>
        <p:nvSpPr>
          <p:cNvPr id="400" name="Google Shape;400;p66"/>
          <p:cNvSpPr txBox="1">
            <a:spLocks noGrp="1"/>
          </p:cNvSpPr>
          <p:nvPr>
            <p:ph type="title"/>
          </p:nvPr>
        </p:nvSpPr>
        <p:spPr>
          <a:xfrm>
            <a:off x="5223987" y="612516"/>
            <a:ext cx="3418200" cy="444900"/>
          </a:xfrm>
          <a:prstGeom prst="rect">
            <a:avLst/>
          </a:prstGeom>
          <a:noFill/>
          <a:ln>
            <a:noFill/>
          </a:ln>
        </p:spPr>
        <p:txBody>
          <a:bodyPr spcFirstLastPara="1" wrap="square" lIns="0" tIns="17125" rIns="34275" bIns="17125" anchor="t" anchorCtr="0">
            <a:noAutofit/>
          </a:bodyPr>
          <a:lstStyle>
            <a:lvl1pPr lvl="0" algn="l"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401" name="Google Shape;401;p66"/>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402" name="Google Shape;402;p66"/>
          <p:cNvSpPr txBox="1">
            <a:spLocks noGrp="1"/>
          </p:cNvSpPr>
          <p:nvPr>
            <p:ph type="body" idx="1"/>
          </p:nvPr>
        </p:nvSpPr>
        <p:spPr>
          <a:xfrm>
            <a:off x="5224010" y="1219198"/>
            <a:ext cx="3418200" cy="3295800"/>
          </a:xfrm>
          <a:prstGeom prst="rect">
            <a:avLst/>
          </a:prstGeom>
        </p:spPr>
        <p:txBody>
          <a:bodyPr spcFirstLastPara="1" wrap="square" lIns="0" tIns="34300" rIns="34300" bIns="34300" anchor="t" anchorCtr="0">
            <a:noAutofit/>
          </a:bodyPr>
          <a:lstStyle>
            <a:lvl1pPr marL="457200" lvl="0" indent="-304800" rtl="0">
              <a:spcBef>
                <a:spcPts val="700"/>
              </a:spcBef>
              <a:spcAft>
                <a:spcPts val="0"/>
              </a:spcAft>
              <a:buSzPts val="1200"/>
              <a:buChar char="＋"/>
              <a:defRPr/>
            </a:lvl1pPr>
            <a:lvl2pPr marL="914400" lvl="1" indent="-304800" rtl="0">
              <a:spcBef>
                <a:spcPts val="400"/>
              </a:spcBef>
              <a:spcAft>
                <a:spcPts val="0"/>
              </a:spcAft>
              <a:buSzPts val="1200"/>
              <a:buChar char="＋"/>
              <a:defRPr/>
            </a:lvl2pPr>
            <a:lvl3pPr marL="1371600" lvl="2" indent="-304800" rtl="0">
              <a:spcBef>
                <a:spcPts val="400"/>
              </a:spcBef>
              <a:spcAft>
                <a:spcPts val="0"/>
              </a:spcAft>
              <a:buSzPts val="1200"/>
              <a:buChar char="＞"/>
              <a:defRPr/>
            </a:lvl3pPr>
            <a:lvl4pPr marL="1828800" lvl="3" indent="-304800" rtl="0">
              <a:spcBef>
                <a:spcPts val="400"/>
              </a:spcBef>
              <a:spcAft>
                <a:spcPts val="0"/>
              </a:spcAft>
              <a:buSzPts val="1200"/>
              <a:buChar char="o"/>
              <a:defRPr/>
            </a:lvl4pPr>
            <a:lvl5pPr marL="2286000" lvl="4" indent="-304800" rtl="0">
              <a:spcBef>
                <a:spcPts val="400"/>
              </a:spcBef>
              <a:spcAft>
                <a:spcPts val="0"/>
              </a:spcAft>
              <a:buSzPts val="1200"/>
              <a:buChar char="＋"/>
              <a:defRPr/>
            </a:lvl5pPr>
            <a:lvl6pPr marL="2743200" lvl="5" indent="-311150" rtl="0">
              <a:spcBef>
                <a:spcPts val="400"/>
              </a:spcBef>
              <a:spcAft>
                <a:spcPts val="0"/>
              </a:spcAft>
              <a:buClr>
                <a:srgbClr val="F2F2F2"/>
              </a:buClr>
              <a:buSzPts val="1300"/>
              <a:buChar char="•"/>
              <a:defRPr>
                <a:solidFill>
                  <a:srgbClr val="F2F2F2"/>
                </a:solidFill>
              </a:defRPr>
            </a:lvl6pPr>
            <a:lvl7pPr marL="3200400" lvl="6" indent="-311150" rtl="0">
              <a:spcBef>
                <a:spcPts val="400"/>
              </a:spcBef>
              <a:spcAft>
                <a:spcPts val="0"/>
              </a:spcAft>
              <a:buClr>
                <a:srgbClr val="F2F2F2"/>
              </a:buClr>
              <a:buSzPts val="1300"/>
              <a:buChar char="•"/>
              <a:defRPr>
                <a:solidFill>
                  <a:srgbClr val="F2F2F2"/>
                </a:solidFill>
              </a:defRPr>
            </a:lvl7pPr>
            <a:lvl8pPr marL="3657600" lvl="7" indent="-311150" rtl="0">
              <a:spcBef>
                <a:spcPts val="400"/>
              </a:spcBef>
              <a:spcAft>
                <a:spcPts val="0"/>
              </a:spcAft>
              <a:buClr>
                <a:srgbClr val="F2F2F2"/>
              </a:buClr>
              <a:buSzPts val="1300"/>
              <a:buChar char="•"/>
              <a:defRPr>
                <a:solidFill>
                  <a:srgbClr val="F2F2F2"/>
                </a:solidFill>
              </a:defRPr>
            </a:lvl8pPr>
            <a:lvl9pPr marL="4114800" lvl="8" indent="-311150" rtl="0">
              <a:spcBef>
                <a:spcPts val="400"/>
              </a:spcBef>
              <a:spcAft>
                <a:spcPts val="0"/>
              </a:spcAft>
              <a:buClr>
                <a:srgbClr val="F2F2F2"/>
              </a:buClr>
              <a:buSzPts val="1300"/>
              <a:buChar char="•"/>
              <a:defRPr>
                <a:solidFill>
                  <a:srgbClr val="F2F2F2"/>
                </a:solidFill>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Product: Laptop + Callouts">
  <p:cSld name="2_Product: iPhoneX + Callouts">
    <p:bg>
      <p:bgPr>
        <a:solidFill>
          <a:srgbClr val="F2F2F2"/>
        </a:solidFill>
        <a:effectLst/>
      </p:bgPr>
    </p:bg>
    <p:spTree>
      <p:nvGrpSpPr>
        <p:cNvPr id="1" name="Shape 403"/>
        <p:cNvGrpSpPr/>
        <p:nvPr/>
      </p:nvGrpSpPr>
      <p:grpSpPr>
        <a:xfrm>
          <a:off x="0" y="0"/>
          <a:ext cx="0" cy="0"/>
          <a:chOff x="0" y="0"/>
          <a:chExt cx="0" cy="0"/>
        </a:xfrm>
      </p:grpSpPr>
      <p:sp>
        <p:nvSpPr>
          <p:cNvPr id="404" name="Google Shape;404;p67"/>
          <p:cNvSpPr txBox="1">
            <a:spLocks noGrp="1"/>
          </p:cNvSpPr>
          <p:nvPr>
            <p:ph type="body" idx="1"/>
          </p:nvPr>
        </p:nvSpPr>
        <p:spPr>
          <a:xfrm>
            <a:off x="637893" y="749209"/>
            <a:ext cx="1902900" cy="308100"/>
          </a:xfrm>
          <a:prstGeom prst="rect">
            <a:avLst/>
          </a:prstGeom>
          <a:noFill/>
          <a:ln>
            <a:noFill/>
          </a:ln>
        </p:spPr>
        <p:txBody>
          <a:bodyPr spcFirstLastPara="1" wrap="square" lIns="34275" tIns="17125" rIns="34275" bIns="17125" anchor="t" anchorCtr="0">
            <a:noAutofit/>
          </a:bodyPr>
          <a:lstStyle>
            <a:lvl1pPr marL="457200" lvl="0" indent="-228600" algn="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r" rtl="0">
              <a:lnSpc>
                <a:spcPct val="150000"/>
              </a:lnSpc>
              <a:spcBef>
                <a:spcPts val="400"/>
              </a:spcBef>
              <a:spcAft>
                <a:spcPts val="0"/>
              </a:spcAft>
              <a:buClr>
                <a:srgbClr val="F2F2F2"/>
              </a:buClr>
              <a:buSzPts val="500"/>
              <a:buChar char="＋"/>
              <a:defRPr>
                <a:solidFill>
                  <a:srgbClr val="F2F2F2"/>
                </a:solidFill>
              </a:defRPr>
            </a:lvl2pPr>
            <a:lvl3pPr marL="1371600" lvl="2" indent="-260350" algn="r" rtl="0">
              <a:lnSpc>
                <a:spcPct val="150000"/>
              </a:lnSpc>
              <a:spcBef>
                <a:spcPts val="400"/>
              </a:spcBef>
              <a:spcAft>
                <a:spcPts val="0"/>
              </a:spcAft>
              <a:buClr>
                <a:srgbClr val="F2F2F2"/>
              </a:buClr>
              <a:buSzPts val="500"/>
              <a:buChar char="＞"/>
              <a:defRPr>
                <a:solidFill>
                  <a:srgbClr val="F2F2F2"/>
                </a:solidFill>
              </a:defRPr>
            </a:lvl3pPr>
            <a:lvl4pPr marL="1828800" lvl="3" indent="-260350" algn="r" rtl="0">
              <a:lnSpc>
                <a:spcPct val="150000"/>
              </a:lnSpc>
              <a:spcBef>
                <a:spcPts val="400"/>
              </a:spcBef>
              <a:spcAft>
                <a:spcPts val="0"/>
              </a:spcAft>
              <a:buClr>
                <a:srgbClr val="F2F2F2"/>
              </a:buClr>
              <a:buSzPts val="500"/>
              <a:buChar char="o"/>
              <a:defRPr>
                <a:solidFill>
                  <a:srgbClr val="F2F2F2"/>
                </a:solidFill>
              </a:defRPr>
            </a:lvl4pPr>
            <a:lvl5pPr marL="2286000" lvl="4" indent="-260350" algn="r" rtl="0">
              <a:lnSpc>
                <a:spcPct val="150000"/>
              </a:lnSpc>
              <a:spcBef>
                <a:spcPts val="400"/>
              </a:spcBef>
              <a:spcAft>
                <a:spcPts val="0"/>
              </a:spcAft>
              <a:buClr>
                <a:srgbClr val="F2F2F2"/>
              </a:buClr>
              <a:buSzPts val="500"/>
              <a:buChar char="＋"/>
              <a:defRPr>
                <a:solidFill>
                  <a:srgbClr val="F2F2F2"/>
                </a:solidFill>
              </a:defRPr>
            </a:lvl5pPr>
            <a:lvl6pPr marL="2743200" lvl="5" indent="-273050" algn="r" rtl="0">
              <a:lnSpc>
                <a:spcPct val="90000"/>
              </a:lnSpc>
              <a:spcBef>
                <a:spcPts val="400"/>
              </a:spcBef>
              <a:spcAft>
                <a:spcPts val="0"/>
              </a:spcAft>
              <a:buClr>
                <a:srgbClr val="F2F2F2"/>
              </a:buClr>
              <a:buSzPts val="700"/>
              <a:buChar char="•"/>
              <a:defRPr>
                <a:solidFill>
                  <a:srgbClr val="F2F2F2"/>
                </a:solidFill>
              </a:defRPr>
            </a:lvl6pPr>
            <a:lvl7pPr marL="3200400" lvl="6" indent="-273050" algn="r" rtl="0">
              <a:lnSpc>
                <a:spcPct val="90000"/>
              </a:lnSpc>
              <a:spcBef>
                <a:spcPts val="400"/>
              </a:spcBef>
              <a:spcAft>
                <a:spcPts val="0"/>
              </a:spcAft>
              <a:buClr>
                <a:srgbClr val="F2F2F2"/>
              </a:buClr>
              <a:buSzPts val="700"/>
              <a:buChar char="•"/>
              <a:defRPr>
                <a:solidFill>
                  <a:srgbClr val="F2F2F2"/>
                </a:solidFill>
              </a:defRPr>
            </a:lvl7pPr>
            <a:lvl8pPr marL="3657600" lvl="7" indent="-273050" algn="r" rtl="0">
              <a:lnSpc>
                <a:spcPct val="90000"/>
              </a:lnSpc>
              <a:spcBef>
                <a:spcPts val="400"/>
              </a:spcBef>
              <a:spcAft>
                <a:spcPts val="0"/>
              </a:spcAft>
              <a:buClr>
                <a:srgbClr val="F2F2F2"/>
              </a:buClr>
              <a:buSzPts val="700"/>
              <a:buChar char="•"/>
              <a:defRPr>
                <a:solidFill>
                  <a:srgbClr val="F2F2F2"/>
                </a:solidFill>
              </a:defRPr>
            </a:lvl8pPr>
            <a:lvl9pPr marL="4114800" lvl="8" indent="-273050" algn="r" rtl="0">
              <a:lnSpc>
                <a:spcPct val="90000"/>
              </a:lnSpc>
              <a:spcBef>
                <a:spcPts val="400"/>
              </a:spcBef>
              <a:spcAft>
                <a:spcPts val="0"/>
              </a:spcAft>
              <a:buClr>
                <a:srgbClr val="F2F2F2"/>
              </a:buClr>
              <a:buSzPts val="700"/>
              <a:buChar char="•"/>
              <a:defRPr>
                <a:solidFill>
                  <a:srgbClr val="F2F2F2"/>
                </a:solidFill>
              </a:defRPr>
            </a:lvl9pPr>
          </a:lstStyle>
          <a:p>
            <a:endParaRPr/>
          </a:p>
        </p:txBody>
      </p:sp>
      <p:sp>
        <p:nvSpPr>
          <p:cNvPr id="405" name="Google Shape;405;p67"/>
          <p:cNvSpPr txBox="1">
            <a:spLocks noGrp="1"/>
          </p:cNvSpPr>
          <p:nvPr>
            <p:ph type="body" idx="2"/>
          </p:nvPr>
        </p:nvSpPr>
        <p:spPr>
          <a:xfrm>
            <a:off x="637894" y="1121679"/>
            <a:ext cx="1902900" cy="614100"/>
          </a:xfrm>
          <a:prstGeom prst="rect">
            <a:avLst/>
          </a:prstGeom>
          <a:noFill/>
          <a:ln>
            <a:noFill/>
          </a:ln>
        </p:spPr>
        <p:txBody>
          <a:bodyPr spcFirstLastPara="1" wrap="square" lIns="34275" tIns="17125" rIns="34275" bIns="17125" anchor="t" anchorCtr="0">
            <a:noAutofit/>
          </a:bodyPr>
          <a:lstStyle>
            <a:lvl1pPr marL="457200" lvl="0" indent="-311150" algn="r" rtl="0">
              <a:lnSpc>
                <a:spcPct val="150000"/>
              </a:lnSpc>
              <a:spcBef>
                <a:spcPts val="700"/>
              </a:spcBef>
              <a:spcAft>
                <a:spcPts val="0"/>
              </a:spcAft>
              <a:buSzPts val="1300"/>
              <a:buChar char="＋"/>
              <a:defRPr/>
            </a:lvl1pPr>
            <a:lvl2pPr marL="914400" lvl="1" indent="-311150" algn="r" rtl="0">
              <a:lnSpc>
                <a:spcPct val="150000"/>
              </a:lnSpc>
              <a:spcBef>
                <a:spcPts val="400"/>
              </a:spcBef>
              <a:spcAft>
                <a:spcPts val="0"/>
              </a:spcAft>
              <a:buSzPts val="1300"/>
              <a:buChar char="＋"/>
              <a:defRPr/>
            </a:lvl2pPr>
            <a:lvl3pPr marL="1371600" lvl="2" indent="-311150" algn="r" rtl="0">
              <a:lnSpc>
                <a:spcPct val="150000"/>
              </a:lnSpc>
              <a:spcBef>
                <a:spcPts val="400"/>
              </a:spcBef>
              <a:spcAft>
                <a:spcPts val="0"/>
              </a:spcAft>
              <a:buSzPts val="1300"/>
              <a:buChar char="＋"/>
              <a:defRPr/>
            </a:lvl3pPr>
            <a:lvl4pPr marL="1828800" lvl="3" indent="-311150" algn="r" rtl="0">
              <a:lnSpc>
                <a:spcPct val="150000"/>
              </a:lnSpc>
              <a:spcBef>
                <a:spcPts val="400"/>
              </a:spcBef>
              <a:spcAft>
                <a:spcPts val="0"/>
              </a:spcAft>
              <a:buClr>
                <a:srgbClr val="F2F2F2"/>
              </a:buClr>
              <a:buSzPts val="1300"/>
              <a:buChar char="●"/>
              <a:defRPr>
                <a:solidFill>
                  <a:srgbClr val="F2F2F2"/>
                </a:solidFill>
              </a:defRPr>
            </a:lvl4pPr>
            <a:lvl5pPr marL="2286000" lvl="4" indent="-311150" algn="r" rtl="0">
              <a:lnSpc>
                <a:spcPct val="150000"/>
              </a:lnSpc>
              <a:spcBef>
                <a:spcPts val="400"/>
              </a:spcBef>
              <a:spcAft>
                <a:spcPts val="0"/>
              </a:spcAft>
              <a:buClr>
                <a:srgbClr val="F2F2F2"/>
              </a:buClr>
              <a:buSzPts val="1300"/>
              <a:buChar char="○"/>
              <a:defRPr>
                <a:solidFill>
                  <a:srgbClr val="F2F2F2"/>
                </a:solidFill>
              </a:defRPr>
            </a:lvl5pPr>
            <a:lvl6pPr marL="2743200" lvl="5" indent="-311150" algn="r" rtl="0">
              <a:lnSpc>
                <a:spcPct val="90000"/>
              </a:lnSpc>
              <a:spcBef>
                <a:spcPts val="400"/>
              </a:spcBef>
              <a:spcAft>
                <a:spcPts val="0"/>
              </a:spcAft>
              <a:buClr>
                <a:srgbClr val="F2F2F2"/>
              </a:buClr>
              <a:buSzPts val="1300"/>
              <a:buChar char="■"/>
              <a:defRPr>
                <a:solidFill>
                  <a:srgbClr val="F2F2F2"/>
                </a:solidFill>
              </a:defRPr>
            </a:lvl6pPr>
            <a:lvl7pPr marL="3200400" lvl="6" indent="-311150" algn="r" rtl="0">
              <a:lnSpc>
                <a:spcPct val="90000"/>
              </a:lnSpc>
              <a:spcBef>
                <a:spcPts val="400"/>
              </a:spcBef>
              <a:spcAft>
                <a:spcPts val="0"/>
              </a:spcAft>
              <a:buClr>
                <a:srgbClr val="F2F2F2"/>
              </a:buClr>
              <a:buSzPts val="1300"/>
              <a:buChar char="●"/>
              <a:defRPr>
                <a:solidFill>
                  <a:srgbClr val="F2F2F2"/>
                </a:solidFill>
              </a:defRPr>
            </a:lvl7pPr>
            <a:lvl8pPr marL="3657600" lvl="7" indent="-311150" algn="r" rtl="0">
              <a:lnSpc>
                <a:spcPct val="90000"/>
              </a:lnSpc>
              <a:spcBef>
                <a:spcPts val="400"/>
              </a:spcBef>
              <a:spcAft>
                <a:spcPts val="0"/>
              </a:spcAft>
              <a:buClr>
                <a:srgbClr val="F2F2F2"/>
              </a:buClr>
              <a:buSzPts val="1300"/>
              <a:buChar char="○"/>
              <a:defRPr>
                <a:solidFill>
                  <a:srgbClr val="F2F2F2"/>
                </a:solidFill>
              </a:defRPr>
            </a:lvl8pPr>
            <a:lvl9pPr marL="4114800" lvl="8" indent="-311150" algn="r" rtl="0">
              <a:lnSpc>
                <a:spcPct val="90000"/>
              </a:lnSpc>
              <a:spcBef>
                <a:spcPts val="400"/>
              </a:spcBef>
              <a:spcAft>
                <a:spcPts val="0"/>
              </a:spcAft>
              <a:buClr>
                <a:srgbClr val="F2F2F2"/>
              </a:buClr>
              <a:buSzPts val="1300"/>
              <a:buChar char="■"/>
              <a:defRPr>
                <a:solidFill>
                  <a:srgbClr val="F2F2F2"/>
                </a:solidFill>
              </a:defRPr>
            </a:lvl9pPr>
          </a:lstStyle>
          <a:p>
            <a:endParaRPr/>
          </a:p>
        </p:txBody>
      </p:sp>
      <p:sp>
        <p:nvSpPr>
          <p:cNvPr id="406" name="Google Shape;406;p67"/>
          <p:cNvSpPr txBox="1">
            <a:spLocks noGrp="1"/>
          </p:cNvSpPr>
          <p:nvPr>
            <p:ph type="body" idx="3"/>
          </p:nvPr>
        </p:nvSpPr>
        <p:spPr>
          <a:xfrm>
            <a:off x="637893" y="1937772"/>
            <a:ext cx="1902900" cy="308100"/>
          </a:xfrm>
          <a:prstGeom prst="rect">
            <a:avLst/>
          </a:prstGeom>
          <a:noFill/>
          <a:ln>
            <a:noFill/>
          </a:ln>
        </p:spPr>
        <p:txBody>
          <a:bodyPr spcFirstLastPara="1" wrap="square" lIns="34275" tIns="17125" rIns="34275" bIns="17125" anchor="t" anchorCtr="0">
            <a:noAutofit/>
          </a:bodyPr>
          <a:lstStyle>
            <a:lvl1pPr marL="457200" lvl="0" indent="-228600" algn="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r" rtl="0">
              <a:lnSpc>
                <a:spcPct val="150000"/>
              </a:lnSpc>
              <a:spcBef>
                <a:spcPts val="400"/>
              </a:spcBef>
              <a:spcAft>
                <a:spcPts val="0"/>
              </a:spcAft>
              <a:buClr>
                <a:srgbClr val="F2F2F2"/>
              </a:buClr>
              <a:buSzPts val="500"/>
              <a:buChar char="＋"/>
              <a:defRPr>
                <a:solidFill>
                  <a:srgbClr val="F2F2F2"/>
                </a:solidFill>
              </a:defRPr>
            </a:lvl2pPr>
            <a:lvl3pPr marL="1371600" lvl="2" indent="-260350" algn="r" rtl="0">
              <a:lnSpc>
                <a:spcPct val="150000"/>
              </a:lnSpc>
              <a:spcBef>
                <a:spcPts val="400"/>
              </a:spcBef>
              <a:spcAft>
                <a:spcPts val="0"/>
              </a:spcAft>
              <a:buClr>
                <a:srgbClr val="F2F2F2"/>
              </a:buClr>
              <a:buSzPts val="500"/>
              <a:buChar char="＞"/>
              <a:defRPr>
                <a:solidFill>
                  <a:srgbClr val="F2F2F2"/>
                </a:solidFill>
              </a:defRPr>
            </a:lvl3pPr>
            <a:lvl4pPr marL="1828800" lvl="3" indent="-260350" algn="r" rtl="0">
              <a:lnSpc>
                <a:spcPct val="150000"/>
              </a:lnSpc>
              <a:spcBef>
                <a:spcPts val="400"/>
              </a:spcBef>
              <a:spcAft>
                <a:spcPts val="0"/>
              </a:spcAft>
              <a:buClr>
                <a:srgbClr val="F2F2F2"/>
              </a:buClr>
              <a:buSzPts val="500"/>
              <a:buChar char="o"/>
              <a:defRPr>
                <a:solidFill>
                  <a:srgbClr val="F2F2F2"/>
                </a:solidFill>
              </a:defRPr>
            </a:lvl4pPr>
            <a:lvl5pPr marL="2286000" lvl="4" indent="-260350" algn="r" rtl="0">
              <a:lnSpc>
                <a:spcPct val="150000"/>
              </a:lnSpc>
              <a:spcBef>
                <a:spcPts val="400"/>
              </a:spcBef>
              <a:spcAft>
                <a:spcPts val="0"/>
              </a:spcAft>
              <a:buClr>
                <a:srgbClr val="F2F2F2"/>
              </a:buClr>
              <a:buSzPts val="500"/>
              <a:buChar char="＋"/>
              <a:defRPr>
                <a:solidFill>
                  <a:srgbClr val="F2F2F2"/>
                </a:solidFill>
              </a:defRPr>
            </a:lvl5pPr>
            <a:lvl6pPr marL="2743200" lvl="5" indent="-273050" algn="r" rtl="0">
              <a:lnSpc>
                <a:spcPct val="90000"/>
              </a:lnSpc>
              <a:spcBef>
                <a:spcPts val="400"/>
              </a:spcBef>
              <a:spcAft>
                <a:spcPts val="0"/>
              </a:spcAft>
              <a:buClr>
                <a:srgbClr val="F2F2F2"/>
              </a:buClr>
              <a:buSzPts val="700"/>
              <a:buChar char="•"/>
              <a:defRPr>
                <a:solidFill>
                  <a:srgbClr val="F2F2F2"/>
                </a:solidFill>
              </a:defRPr>
            </a:lvl6pPr>
            <a:lvl7pPr marL="3200400" lvl="6" indent="-273050" algn="r" rtl="0">
              <a:lnSpc>
                <a:spcPct val="90000"/>
              </a:lnSpc>
              <a:spcBef>
                <a:spcPts val="400"/>
              </a:spcBef>
              <a:spcAft>
                <a:spcPts val="0"/>
              </a:spcAft>
              <a:buClr>
                <a:srgbClr val="F2F2F2"/>
              </a:buClr>
              <a:buSzPts val="700"/>
              <a:buChar char="•"/>
              <a:defRPr>
                <a:solidFill>
                  <a:srgbClr val="F2F2F2"/>
                </a:solidFill>
              </a:defRPr>
            </a:lvl7pPr>
            <a:lvl8pPr marL="3657600" lvl="7" indent="-273050" algn="r" rtl="0">
              <a:lnSpc>
                <a:spcPct val="90000"/>
              </a:lnSpc>
              <a:spcBef>
                <a:spcPts val="400"/>
              </a:spcBef>
              <a:spcAft>
                <a:spcPts val="0"/>
              </a:spcAft>
              <a:buClr>
                <a:srgbClr val="F2F2F2"/>
              </a:buClr>
              <a:buSzPts val="700"/>
              <a:buChar char="•"/>
              <a:defRPr>
                <a:solidFill>
                  <a:srgbClr val="F2F2F2"/>
                </a:solidFill>
              </a:defRPr>
            </a:lvl8pPr>
            <a:lvl9pPr marL="4114800" lvl="8" indent="-273050" algn="r" rtl="0">
              <a:lnSpc>
                <a:spcPct val="90000"/>
              </a:lnSpc>
              <a:spcBef>
                <a:spcPts val="400"/>
              </a:spcBef>
              <a:spcAft>
                <a:spcPts val="0"/>
              </a:spcAft>
              <a:buClr>
                <a:srgbClr val="F2F2F2"/>
              </a:buClr>
              <a:buSzPts val="700"/>
              <a:buChar char="•"/>
              <a:defRPr>
                <a:solidFill>
                  <a:srgbClr val="F2F2F2"/>
                </a:solidFill>
              </a:defRPr>
            </a:lvl9pPr>
          </a:lstStyle>
          <a:p>
            <a:endParaRPr/>
          </a:p>
        </p:txBody>
      </p:sp>
      <p:sp>
        <p:nvSpPr>
          <p:cNvPr id="407" name="Google Shape;407;p67"/>
          <p:cNvSpPr txBox="1">
            <a:spLocks noGrp="1"/>
          </p:cNvSpPr>
          <p:nvPr>
            <p:ph type="body" idx="4"/>
          </p:nvPr>
        </p:nvSpPr>
        <p:spPr>
          <a:xfrm>
            <a:off x="637894" y="2308496"/>
            <a:ext cx="1902900" cy="614100"/>
          </a:xfrm>
          <a:prstGeom prst="rect">
            <a:avLst/>
          </a:prstGeom>
          <a:noFill/>
          <a:ln>
            <a:noFill/>
          </a:ln>
        </p:spPr>
        <p:txBody>
          <a:bodyPr spcFirstLastPara="1" wrap="square" lIns="34275" tIns="17125" rIns="34275" bIns="17125" anchor="t" anchorCtr="0">
            <a:noAutofit/>
          </a:bodyPr>
          <a:lstStyle>
            <a:lvl1pPr marL="457200" lvl="0" indent="-311150" algn="r" rtl="0">
              <a:lnSpc>
                <a:spcPct val="150000"/>
              </a:lnSpc>
              <a:spcBef>
                <a:spcPts val="700"/>
              </a:spcBef>
              <a:spcAft>
                <a:spcPts val="0"/>
              </a:spcAft>
              <a:buSzPts val="1300"/>
              <a:buChar char="＋"/>
              <a:defRPr/>
            </a:lvl1pPr>
            <a:lvl2pPr marL="914400" lvl="1" indent="-311150" algn="r" rtl="0">
              <a:lnSpc>
                <a:spcPct val="150000"/>
              </a:lnSpc>
              <a:spcBef>
                <a:spcPts val="400"/>
              </a:spcBef>
              <a:spcAft>
                <a:spcPts val="0"/>
              </a:spcAft>
              <a:buSzPts val="1300"/>
              <a:buChar char="＋"/>
              <a:defRPr/>
            </a:lvl2pPr>
            <a:lvl3pPr marL="1371600" lvl="2" indent="-311150" algn="r" rtl="0">
              <a:lnSpc>
                <a:spcPct val="150000"/>
              </a:lnSpc>
              <a:spcBef>
                <a:spcPts val="400"/>
              </a:spcBef>
              <a:spcAft>
                <a:spcPts val="0"/>
              </a:spcAft>
              <a:buSzPts val="1300"/>
              <a:buChar char="＋"/>
              <a:defRPr/>
            </a:lvl3pPr>
            <a:lvl4pPr marL="1828800" lvl="3" indent="-311150" algn="r" rtl="0">
              <a:lnSpc>
                <a:spcPct val="150000"/>
              </a:lnSpc>
              <a:spcBef>
                <a:spcPts val="400"/>
              </a:spcBef>
              <a:spcAft>
                <a:spcPts val="0"/>
              </a:spcAft>
              <a:buClr>
                <a:srgbClr val="F2F2F2"/>
              </a:buClr>
              <a:buSzPts val="1300"/>
              <a:buChar char="●"/>
              <a:defRPr>
                <a:solidFill>
                  <a:srgbClr val="F2F2F2"/>
                </a:solidFill>
              </a:defRPr>
            </a:lvl4pPr>
            <a:lvl5pPr marL="2286000" lvl="4" indent="-311150" algn="r" rtl="0">
              <a:lnSpc>
                <a:spcPct val="150000"/>
              </a:lnSpc>
              <a:spcBef>
                <a:spcPts val="400"/>
              </a:spcBef>
              <a:spcAft>
                <a:spcPts val="0"/>
              </a:spcAft>
              <a:buClr>
                <a:srgbClr val="F2F2F2"/>
              </a:buClr>
              <a:buSzPts val="1300"/>
              <a:buChar char="○"/>
              <a:defRPr>
                <a:solidFill>
                  <a:srgbClr val="F2F2F2"/>
                </a:solidFill>
              </a:defRPr>
            </a:lvl5pPr>
            <a:lvl6pPr marL="2743200" lvl="5" indent="-311150" algn="r" rtl="0">
              <a:lnSpc>
                <a:spcPct val="90000"/>
              </a:lnSpc>
              <a:spcBef>
                <a:spcPts val="400"/>
              </a:spcBef>
              <a:spcAft>
                <a:spcPts val="0"/>
              </a:spcAft>
              <a:buClr>
                <a:srgbClr val="F2F2F2"/>
              </a:buClr>
              <a:buSzPts val="1300"/>
              <a:buChar char="■"/>
              <a:defRPr>
                <a:solidFill>
                  <a:srgbClr val="F2F2F2"/>
                </a:solidFill>
              </a:defRPr>
            </a:lvl6pPr>
            <a:lvl7pPr marL="3200400" lvl="6" indent="-311150" algn="r" rtl="0">
              <a:lnSpc>
                <a:spcPct val="90000"/>
              </a:lnSpc>
              <a:spcBef>
                <a:spcPts val="400"/>
              </a:spcBef>
              <a:spcAft>
                <a:spcPts val="0"/>
              </a:spcAft>
              <a:buClr>
                <a:srgbClr val="F2F2F2"/>
              </a:buClr>
              <a:buSzPts val="1300"/>
              <a:buChar char="●"/>
              <a:defRPr>
                <a:solidFill>
                  <a:srgbClr val="F2F2F2"/>
                </a:solidFill>
              </a:defRPr>
            </a:lvl7pPr>
            <a:lvl8pPr marL="3657600" lvl="7" indent="-311150" algn="r" rtl="0">
              <a:lnSpc>
                <a:spcPct val="90000"/>
              </a:lnSpc>
              <a:spcBef>
                <a:spcPts val="400"/>
              </a:spcBef>
              <a:spcAft>
                <a:spcPts val="0"/>
              </a:spcAft>
              <a:buClr>
                <a:srgbClr val="F2F2F2"/>
              </a:buClr>
              <a:buSzPts val="1300"/>
              <a:buChar char="○"/>
              <a:defRPr>
                <a:solidFill>
                  <a:srgbClr val="F2F2F2"/>
                </a:solidFill>
              </a:defRPr>
            </a:lvl8pPr>
            <a:lvl9pPr marL="4114800" lvl="8" indent="-311150" algn="r" rtl="0">
              <a:lnSpc>
                <a:spcPct val="90000"/>
              </a:lnSpc>
              <a:spcBef>
                <a:spcPts val="400"/>
              </a:spcBef>
              <a:spcAft>
                <a:spcPts val="0"/>
              </a:spcAft>
              <a:buClr>
                <a:srgbClr val="F2F2F2"/>
              </a:buClr>
              <a:buSzPts val="1300"/>
              <a:buChar char="■"/>
              <a:defRPr>
                <a:solidFill>
                  <a:srgbClr val="F2F2F2"/>
                </a:solidFill>
              </a:defRPr>
            </a:lvl9pPr>
          </a:lstStyle>
          <a:p>
            <a:endParaRPr/>
          </a:p>
        </p:txBody>
      </p:sp>
      <p:sp>
        <p:nvSpPr>
          <p:cNvPr id="408" name="Google Shape;408;p67"/>
          <p:cNvSpPr txBox="1">
            <a:spLocks noGrp="1"/>
          </p:cNvSpPr>
          <p:nvPr>
            <p:ph type="body" idx="5"/>
          </p:nvPr>
        </p:nvSpPr>
        <p:spPr>
          <a:xfrm>
            <a:off x="637893" y="3126334"/>
            <a:ext cx="1902900" cy="308100"/>
          </a:xfrm>
          <a:prstGeom prst="rect">
            <a:avLst/>
          </a:prstGeom>
          <a:noFill/>
          <a:ln>
            <a:noFill/>
          </a:ln>
        </p:spPr>
        <p:txBody>
          <a:bodyPr spcFirstLastPara="1" wrap="square" lIns="34275" tIns="17125" rIns="34275" bIns="17125" anchor="t" anchorCtr="0">
            <a:noAutofit/>
          </a:bodyPr>
          <a:lstStyle>
            <a:lvl1pPr marL="457200" lvl="0" indent="-228600" algn="r" rtl="0">
              <a:lnSpc>
                <a:spcPct val="15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r" rtl="0">
              <a:lnSpc>
                <a:spcPct val="150000"/>
              </a:lnSpc>
              <a:spcBef>
                <a:spcPts val="400"/>
              </a:spcBef>
              <a:spcAft>
                <a:spcPts val="0"/>
              </a:spcAft>
              <a:buClr>
                <a:srgbClr val="F2F2F2"/>
              </a:buClr>
              <a:buSzPts val="500"/>
              <a:buChar char="＋"/>
              <a:defRPr>
                <a:solidFill>
                  <a:srgbClr val="F2F2F2"/>
                </a:solidFill>
              </a:defRPr>
            </a:lvl2pPr>
            <a:lvl3pPr marL="1371600" lvl="2" indent="-260350" algn="r" rtl="0">
              <a:lnSpc>
                <a:spcPct val="150000"/>
              </a:lnSpc>
              <a:spcBef>
                <a:spcPts val="400"/>
              </a:spcBef>
              <a:spcAft>
                <a:spcPts val="0"/>
              </a:spcAft>
              <a:buClr>
                <a:srgbClr val="F2F2F2"/>
              </a:buClr>
              <a:buSzPts val="500"/>
              <a:buChar char="＞"/>
              <a:defRPr>
                <a:solidFill>
                  <a:srgbClr val="F2F2F2"/>
                </a:solidFill>
              </a:defRPr>
            </a:lvl3pPr>
            <a:lvl4pPr marL="1828800" lvl="3" indent="-260350" algn="r" rtl="0">
              <a:lnSpc>
                <a:spcPct val="150000"/>
              </a:lnSpc>
              <a:spcBef>
                <a:spcPts val="400"/>
              </a:spcBef>
              <a:spcAft>
                <a:spcPts val="0"/>
              </a:spcAft>
              <a:buClr>
                <a:srgbClr val="F2F2F2"/>
              </a:buClr>
              <a:buSzPts val="500"/>
              <a:buChar char="o"/>
              <a:defRPr>
                <a:solidFill>
                  <a:srgbClr val="F2F2F2"/>
                </a:solidFill>
              </a:defRPr>
            </a:lvl4pPr>
            <a:lvl5pPr marL="2286000" lvl="4" indent="-260350" algn="r" rtl="0">
              <a:lnSpc>
                <a:spcPct val="150000"/>
              </a:lnSpc>
              <a:spcBef>
                <a:spcPts val="400"/>
              </a:spcBef>
              <a:spcAft>
                <a:spcPts val="0"/>
              </a:spcAft>
              <a:buClr>
                <a:srgbClr val="F2F2F2"/>
              </a:buClr>
              <a:buSzPts val="500"/>
              <a:buChar char="＋"/>
              <a:defRPr>
                <a:solidFill>
                  <a:srgbClr val="F2F2F2"/>
                </a:solidFill>
              </a:defRPr>
            </a:lvl5pPr>
            <a:lvl6pPr marL="2743200" lvl="5" indent="-273050" algn="r" rtl="0">
              <a:lnSpc>
                <a:spcPct val="90000"/>
              </a:lnSpc>
              <a:spcBef>
                <a:spcPts val="400"/>
              </a:spcBef>
              <a:spcAft>
                <a:spcPts val="0"/>
              </a:spcAft>
              <a:buClr>
                <a:srgbClr val="F2F2F2"/>
              </a:buClr>
              <a:buSzPts val="700"/>
              <a:buChar char="•"/>
              <a:defRPr>
                <a:solidFill>
                  <a:srgbClr val="F2F2F2"/>
                </a:solidFill>
              </a:defRPr>
            </a:lvl6pPr>
            <a:lvl7pPr marL="3200400" lvl="6" indent="-273050" algn="r" rtl="0">
              <a:lnSpc>
                <a:spcPct val="90000"/>
              </a:lnSpc>
              <a:spcBef>
                <a:spcPts val="400"/>
              </a:spcBef>
              <a:spcAft>
                <a:spcPts val="0"/>
              </a:spcAft>
              <a:buClr>
                <a:srgbClr val="F2F2F2"/>
              </a:buClr>
              <a:buSzPts val="700"/>
              <a:buChar char="•"/>
              <a:defRPr>
                <a:solidFill>
                  <a:srgbClr val="F2F2F2"/>
                </a:solidFill>
              </a:defRPr>
            </a:lvl7pPr>
            <a:lvl8pPr marL="3657600" lvl="7" indent="-273050" algn="r" rtl="0">
              <a:lnSpc>
                <a:spcPct val="90000"/>
              </a:lnSpc>
              <a:spcBef>
                <a:spcPts val="400"/>
              </a:spcBef>
              <a:spcAft>
                <a:spcPts val="0"/>
              </a:spcAft>
              <a:buClr>
                <a:srgbClr val="F2F2F2"/>
              </a:buClr>
              <a:buSzPts val="700"/>
              <a:buChar char="•"/>
              <a:defRPr>
                <a:solidFill>
                  <a:srgbClr val="F2F2F2"/>
                </a:solidFill>
              </a:defRPr>
            </a:lvl8pPr>
            <a:lvl9pPr marL="4114800" lvl="8" indent="-273050" algn="r" rtl="0">
              <a:lnSpc>
                <a:spcPct val="90000"/>
              </a:lnSpc>
              <a:spcBef>
                <a:spcPts val="400"/>
              </a:spcBef>
              <a:spcAft>
                <a:spcPts val="0"/>
              </a:spcAft>
              <a:buClr>
                <a:srgbClr val="F2F2F2"/>
              </a:buClr>
              <a:buSzPts val="700"/>
              <a:buChar char="•"/>
              <a:defRPr>
                <a:solidFill>
                  <a:srgbClr val="F2F2F2"/>
                </a:solidFill>
              </a:defRPr>
            </a:lvl9pPr>
          </a:lstStyle>
          <a:p>
            <a:endParaRPr/>
          </a:p>
        </p:txBody>
      </p:sp>
      <p:sp>
        <p:nvSpPr>
          <p:cNvPr id="409" name="Google Shape;409;p67"/>
          <p:cNvSpPr txBox="1">
            <a:spLocks noGrp="1"/>
          </p:cNvSpPr>
          <p:nvPr>
            <p:ph type="body" idx="6"/>
          </p:nvPr>
        </p:nvSpPr>
        <p:spPr>
          <a:xfrm>
            <a:off x="637894" y="3495315"/>
            <a:ext cx="1902900" cy="614100"/>
          </a:xfrm>
          <a:prstGeom prst="rect">
            <a:avLst/>
          </a:prstGeom>
          <a:noFill/>
          <a:ln>
            <a:noFill/>
          </a:ln>
        </p:spPr>
        <p:txBody>
          <a:bodyPr spcFirstLastPara="1" wrap="square" lIns="34275" tIns="17125" rIns="34275" bIns="17125" anchor="t" anchorCtr="0">
            <a:noAutofit/>
          </a:bodyPr>
          <a:lstStyle>
            <a:lvl1pPr marL="457200" lvl="0" indent="-311150" algn="r" rtl="0">
              <a:lnSpc>
                <a:spcPct val="150000"/>
              </a:lnSpc>
              <a:spcBef>
                <a:spcPts val="700"/>
              </a:spcBef>
              <a:spcAft>
                <a:spcPts val="0"/>
              </a:spcAft>
              <a:buSzPts val="1300"/>
              <a:buChar char="＋"/>
              <a:defRPr/>
            </a:lvl1pPr>
            <a:lvl2pPr marL="914400" lvl="1" indent="-311150" algn="r" rtl="0">
              <a:lnSpc>
                <a:spcPct val="150000"/>
              </a:lnSpc>
              <a:spcBef>
                <a:spcPts val="400"/>
              </a:spcBef>
              <a:spcAft>
                <a:spcPts val="0"/>
              </a:spcAft>
              <a:buSzPts val="1300"/>
              <a:buChar char="＋"/>
              <a:defRPr/>
            </a:lvl2pPr>
            <a:lvl3pPr marL="1371600" lvl="2" indent="-311150" algn="r" rtl="0">
              <a:lnSpc>
                <a:spcPct val="150000"/>
              </a:lnSpc>
              <a:spcBef>
                <a:spcPts val="400"/>
              </a:spcBef>
              <a:spcAft>
                <a:spcPts val="0"/>
              </a:spcAft>
              <a:buSzPts val="1300"/>
              <a:buChar char="＋"/>
              <a:defRPr/>
            </a:lvl3pPr>
            <a:lvl4pPr marL="1828800" lvl="3" indent="-311150" algn="r" rtl="0">
              <a:lnSpc>
                <a:spcPct val="150000"/>
              </a:lnSpc>
              <a:spcBef>
                <a:spcPts val="400"/>
              </a:spcBef>
              <a:spcAft>
                <a:spcPts val="0"/>
              </a:spcAft>
              <a:buClr>
                <a:srgbClr val="F2F2F2"/>
              </a:buClr>
              <a:buSzPts val="1300"/>
              <a:buChar char="●"/>
              <a:defRPr>
                <a:solidFill>
                  <a:srgbClr val="F2F2F2"/>
                </a:solidFill>
              </a:defRPr>
            </a:lvl4pPr>
            <a:lvl5pPr marL="2286000" lvl="4" indent="-311150" algn="r" rtl="0">
              <a:lnSpc>
                <a:spcPct val="150000"/>
              </a:lnSpc>
              <a:spcBef>
                <a:spcPts val="400"/>
              </a:spcBef>
              <a:spcAft>
                <a:spcPts val="0"/>
              </a:spcAft>
              <a:buClr>
                <a:srgbClr val="F2F2F2"/>
              </a:buClr>
              <a:buSzPts val="1300"/>
              <a:buChar char="○"/>
              <a:defRPr>
                <a:solidFill>
                  <a:srgbClr val="F2F2F2"/>
                </a:solidFill>
              </a:defRPr>
            </a:lvl5pPr>
            <a:lvl6pPr marL="2743200" lvl="5" indent="-311150" algn="r" rtl="0">
              <a:lnSpc>
                <a:spcPct val="90000"/>
              </a:lnSpc>
              <a:spcBef>
                <a:spcPts val="400"/>
              </a:spcBef>
              <a:spcAft>
                <a:spcPts val="0"/>
              </a:spcAft>
              <a:buClr>
                <a:srgbClr val="F2F2F2"/>
              </a:buClr>
              <a:buSzPts val="1300"/>
              <a:buChar char="■"/>
              <a:defRPr>
                <a:solidFill>
                  <a:srgbClr val="F2F2F2"/>
                </a:solidFill>
              </a:defRPr>
            </a:lvl6pPr>
            <a:lvl7pPr marL="3200400" lvl="6" indent="-311150" algn="r" rtl="0">
              <a:lnSpc>
                <a:spcPct val="90000"/>
              </a:lnSpc>
              <a:spcBef>
                <a:spcPts val="400"/>
              </a:spcBef>
              <a:spcAft>
                <a:spcPts val="0"/>
              </a:spcAft>
              <a:buClr>
                <a:srgbClr val="F2F2F2"/>
              </a:buClr>
              <a:buSzPts val="1300"/>
              <a:buChar char="●"/>
              <a:defRPr>
                <a:solidFill>
                  <a:srgbClr val="F2F2F2"/>
                </a:solidFill>
              </a:defRPr>
            </a:lvl7pPr>
            <a:lvl8pPr marL="3657600" lvl="7" indent="-311150" algn="r" rtl="0">
              <a:lnSpc>
                <a:spcPct val="90000"/>
              </a:lnSpc>
              <a:spcBef>
                <a:spcPts val="400"/>
              </a:spcBef>
              <a:spcAft>
                <a:spcPts val="0"/>
              </a:spcAft>
              <a:buClr>
                <a:srgbClr val="F2F2F2"/>
              </a:buClr>
              <a:buSzPts val="1300"/>
              <a:buChar char="○"/>
              <a:defRPr>
                <a:solidFill>
                  <a:srgbClr val="F2F2F2"/>
                </a:solidFill>
              </a:defRPr>
            </a:lvl8pPr>
            <a:lvl9pPr marL="4114800" lvl="8" indent="-311150" algn="r" rtl="0">
              <a:lnSpc>
                <a:spcPct val="90000"/>
              </a:lnSpc>
              <a:spcBef>
                <a:spcPts val="400"/>
              </a:spcBef>
              <a:spcAft>
                <a:spcPts val="0"/>
              </a:spcAft>
              <a:buClr>
                <a:srgbClr val="F2F2F2"/>
              </a:buClr>
              <a:buSzPts val="1300"/>
              <a:buChar char="■"/>
              <a:defRPr>
                <a:solidFill>
                  <a:srgbClr val="F2F2F2"/>
                </a:solidFill>
              </a:defRPr>
            </a:lvl9pPr>
          </a:lstStyle>
          <a:p>
            <a:endParaRPr/>
          </a:p>
        </p:txBody>
      </p:sp>
      <p:sp>
        <p:nvSpPr>
          <p:cNvPr id="410" name="Google Shape;410;p67"/>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rand Slide: Vision">
  <p:cSld name="Brand Slide: Values_1">
    <p:spTree>
      <p:nvGrpSpPr>
        <p:cNvPr id="1" name="Shape 411"/>
        <p:cNvGrpSpPr/>
        <p:nvPr/>
      </p:nvGrpSpPr>
      <p:grpSpPr>
        <a:xfrm>
          <a:off x="0" y="0"/>
          <a:ext cx="0" cy="0"/>
          <a:chOff x="0" y="0"/>
          <a:chExt cx="0" cy="0"/>
        </a:xfrm>
      </p:grpSpPr>
      <p:sp>
        <p:nvSpPr>
          <p:cNvPr id="412" name="Google Shape;412;p68"/>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pic>
        <p:nvPicPr>
          <p:cNvPr id="413" name="Google Shape;413;p68"/>
          <p:cNvPicPr preferRelativeResize="0"/>
          <p:nvPr/>
        </p:nvPicPr>
        <p:blipFill>
          <a:blip r:embed="rId2">
            <a:alphaModFix/>
          </a:blip>
          <a:stretch>
            <a:fillRect/>
          </a:stretch>
        </p:blipFill>
        <p:spPr>
          <a:xfrm>
            <a:off x="0" y="0"/>
            <a:ext cx="9144005" cy="5142217"/>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rand Slide: Values">
  <p:cSld name="Brand Slide: Values_1_1">
    <p:spTree>
      <p:nvGrpSpPr>
        <p:cNvPr id="1" name="Shape 414"/>
        <p:cNvGrpSpPr/>
        <p:nvPr/>
      </p:nvGrpSpPr>
      <p:grpSpPr>
        <a:xfrm>
          <a:off x="0" y="0"/>
          <a:ext cx="0" cy="0"/>
          <a:chOff x="0" y="0"/>
          <a:chExt cx="0" cy="0"/>
        </a:xfrm>
      </p:grpSpPr>
      <p:pic>
        <p:nvPicPr>
          <p:cNvPr id="415" name="Google Shape;415;p69"/>
          <p:cNvPicPr preferRelativeResize="0"/>
          <p:nvPr/>
        </p:nvPicPr>
        <p:blipFill>
          <a:blip r:embed="rId2">
            <a:alphaModFix/>
          </a:blip>
          <a:stretch>
            <a:fillRect/>
          </a:stretch>
        </p:blipFill>
        <p:spPr>
          <a:xfrm>
            <a:off x="0" y="321"/>
            <a:ext cx="9144005" cy="5142217"/>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rand Slide: Values Defined">
  <p:cSld name="Brand Slide: Values_1_1_1">
    <p:spTree>
      <p:nvGrpSpPr>
        <p:cNvPr id="1" name="Shape 416"/>
        <p:cNvGrpSpPr/>
        <p:nvPr/>
      </p:nvGrpSpPr>
      <p:grpSpPr>
        <a:xfrm>
          <a:off x="0" y="0"/>
          <a:ext cx="0" cy="0"/>
          <a:chOff x="0" y="0"/>
          <a:chExt cx="0" cy="0"/>
        </a:xfrm>
      </p:grpSpPr>
      <p:pic>
        <p:nvPicPr>
          <p:cNvPr id="417" name="Google Shape;417;p70"/>
          <p:cNvPicPr preferRelativeResize="0"/>
          <p:nvPr/>
        </p:nvPicPr>
        <p:blipFill>
          <a:blip r:embed="rId2">
            <a:alphaModFix/>
          </a:blip>
          <a:stretch>
            <a:fillRect/>
          </a:stretch>
        </p:blipFill>
        <p:spPr>
          <a:xfrm>
            <a:off x="0" y="321"/>
            <a:ext cx="9144005" cy="5142217"/>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rand Slide: Tech Silos">
  <p:cSld name="Brand Slide: Values_1_1_1_1">
    <p:spTree>
      <p:nvGrpSpPr>
        <p:cNvPr id="1" name="Shape 418"/>
        <p:cNvGrpSpPr/>
        <p:nvPr/>
      </p:nvGrpSpPr>
      <p:grpSpPr>
        <a:xfrm>
          <a:off x="0" y="0"/>
          <a:ext cx="0" cy="0"/>
          <a:chOff x="0" y="0"/>
          <a:chExt cx="0" cy="0"/>
        </a:xfrm>
      </p:grpSpPr>
      <p:pic>
        <p:nvPicPr>
          <p:cNvPr id="419" name="Google Shape;419;p71"/>
          <p:cNvPicPr preferRelativeResize="0"/>
          <p:nvPr/>
        </p:nvPicPr>
        <p:blipFill>
          <a:blip r:embed="rId2">
            <a:alphaModFix/>
          </a:blip>
          <a:stretch>
            <a:fillRect/>
          </a:stretch>
        </p:blipFill>
        <p:spPr>
          <a:xfrm>
            <a:off x="0" y="0"/>
            <a:ext cx="9144000" cy="5143500"/>
          </a:xfrm>
          <a:prstGeom prst="rect">
            <a:avLst/>
          </a:prstGeom>
          <a:noFill/>
          <a:ln>
            <a:noFill/>
          </a:ln>
        </p:spPr>
      </p:pic>
      <p:sp>
        <p:nvSpPr>
          <p:cNvPr id="420" name="Google Shape;420;p71"/>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solidFill>
                  <a:schemeClr val="lt1"/>
                </a:solidFill>
              </a:defRPr>
            </a:lvl1pPr>
            <a:lvl2pPr marL="0" lvl="1" indent="0" algn="r" rtl="0">
              <a:spcBef>
                <a:spcPts val="0"/>
              </a:spcBef>
              <a:buNone/>
              <a:defRPr>
                <a:solidFill>
                  <a:schemeClr val="lt1"/>
                </a:solidFill>
              </a:defRPr>
            </a:lvl2pPr>
            <a:lvl3pPr marL="0" lvl="2" indent="0" algn="r" rtl="0">
              <a:spcBef>
                <a:spcPts val="0"/>
              </a:spcBef>
              <a:buNone/>
              <a:defRPr>
                <a:solidFill>
                  <a:schemeClr val="lt1"/>
                </a:solidFill>
              </a:defRPr>
            </a:lvl3pPr>
            <a:lvl4pPr marL="0" lvl="3" indent="0" algn="r" rtl="0">
              <a:spcBef>
                <a:spcPts val="0"/>
              </a:spcBef>
              <a:buNone/>
              <a:defRPr>
                <a:solidFill>
                  <a:schemeClr val="lt1"/>
                </a:solidFill>
              </a:defRPr>
            </a:lvl4pPr>
            <a:lvl5pPr marL="0" lvl="4" indent="0" algn="r" rtl="0">
              <a:spcBef>
                <a:spcPts val="0"/>
              </a:spcBef>
              <a:buNone/>
              <a:defRPr>
                <a:solidFill>
                  <a:schemeClr val="lt1"/>
                </a:solidFill>
              </a:defRPr>
            </a:lvl5pPr>
            <a:lvl6pPr marL="0" lvl="5" indent="0" algn="r" rtl="0">
              <a:spcBef>
                <a:spcPts val="0"/>
              </a:spcBef>
              <a:buNone/>
              <a:defRPr>
                <a:solidFill>
                  <a:schemeClr val="lt1"/>
                </a:solidFill>
              </a:defRPr>
            </a:lvl6pPr>
            <a:lvl7pPr marL="0" lvl="6" indent="0" algn="r" rtl="0">
              <a:spcBef>
                <a:spcPts val="0"/>
              </a:spcBef>
              <a:buNone/>
              <a:defRPr>
                <a:solidFill>
                  <a:schemeClr val="lt1"/>
                </a:solidFill>
              </a:defRPr>
            </a:lvl7pPr>
            <a:lvl8pPr marL="0" lvl="7" indent="0" algn="r" rtl="0">
              <a:spcBef>
                <a:spcPts val="0"/>
              </a:spcBef>
              <a:buNone/>
              <a:defRPr>
                <a:solidFill>
                  <a:schemeClr val="lt1"/>
                </a:solidFill>
              </a:defRPr>
            </a:lvl8pPr>
            <a:lvl9pPr marL="0" lvl="8" indent="0" algn="r" rtl="0">
              <a:spcBef>
                <a:spcPts val="0"/>
              </a:spcBef>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421" name="Google Shape;421;p71"/>
          <p:cNvPicPr preferRelativeResize="0"/>
          <p:nvPr/>
        </p:nvPicPr>
        <p:blipFill>
          <a:blip r:embed="rId3">
            <a:alphaModFix/>
          </a:blip>
          <a:stretch>
            <a:fillRect/>
          </a:stretch>
        </p:blipFill>
        <p:spPr>
          <a:xfrm>
            <a:off x="242852" y="4838717"/>
            <a:ext cx="1071297" cy="130899"/>
          </a:xfrm>
          <a:prstGeom prst="rect">
            <a:avLst/>
          </a:prstGeom>
          <a:noFill/>
          <a:ln>
            <a:noFill/>
          </a:ln>
        </p:spPr>
      </p:pic>
      <p:pic>
        <p:nvPicPr>
          <p:cNvPr id="422" name="Google Shape;422;p71"/>
          <p:cNvPicPr preferRelativeResize="0"/>
          <p:nvPr/>
        </p:nvPicPr>
        <p:blipFill>
          <a:blip r:embed="rId4">
            <a:alphaModFix/>
          </a:blip>
          <a:stretch>
            <a:fillRect/>
          </a:stretch>
        </p:blipFill>
        <p:spPr>
          <a:xfrm>
            <a:off x="1053070" y="1627491"/>
            <a:ext cx="7037861" cy="2723098"/>
          </a:xfrm>
          <a:prstGeom prst="rect">
            <a:avLst/>
          </a:prstGeom>
          <a:noFill/>
          <a:ln>
            <a:noFill/>
          </a:ln>
        </p:spPr>
      </p:pic>
      <p:sp>
        <p:nvSpPr>
          <p:cNvPr id="423" name="Google Shape;423;p71"/>
          <p:cNvSpPr txBox="1"/>
          <p:nvPr/>
        </p:nvSpPr>
        <p:spPr>
          <a:xfrm>
            <a:off x="1962626" y="488109"/>
            <a:ext cx="5218800" cy="894600"/>
          </a:xfrm>
          <a:prstGeom prst="rect">
            <a:avLst/>
          </a:prstGeom>
          <a:no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r>
              <a:rPr lang="en" sz="2500" b="1">
                <a:solidFill>
                  <a:srgbClr val="FFFFFF"/>
                </a:solidFill>
              </a:rPr>
              <a:t>Every stakeholder still works in technology silos</a:t>
            </a:r>
            <a:endParaRPr sz="2500">
              <a:solidFill>
                <a:schemeClr val="lt1"/>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rand Slide: Mission">
  <p:cSld name="Brand Slide: Values_1_1_1_1_1">
    <p:bg>
      <p:bgPr>
        <a:solidFill>
          <a:srgbClr val="000000"/>
        </a:solidFill>
        <a:effectLst/>
      </p:bgPr>
    </p:bg>
    <p:spTree>
      <p:nvGrpSpPr>
        <p:cNvPr id="1" name="Shape 424"/>
        <p:cNvGrpSpPr/>
        <p:nvPr/>
      </p:nvGrpSpPr>
      <p:grpSpPr>
        <a:xfrm>
          <a:off x="0" y="0"/>
          <a:ext cx="0" cy="0"/>
          <a:chOff x="0" y="0"/>
          <a:chExt cx="0" cy="0"/>
        </a:xfrm>
      </p:grpSpPr>
      <p:sp>
        <p:nvSpPr>
          <p:cNvPr id="425" name="Google Shape;425;p72"/>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solidFill>
                  <a:schemeClr val="lt1"/>
                </a:solidFill>
              </a:defRPr>
            </a:lvl1pPr>
            <a:lvl2pPr marL="0" lvl="1" indent="0" algn="r" rtl="0">
              <a:spcBef>
                <a:spcPts val="0"/>
              </a:spcBef>
              <a:buNone/>
              <a:defRPr>
                <a:solidFill>
                  <a:schemeClr val="lt1"/>
                </a:solidFill>
              </a:defRPr>
            </a:lvl2pPr>
            <a:lvl3pPr marL="0" lvl="2" indent="0" algn="r" rtl="0">
              <a:spcBef>
                <a:spcPts val="0"/>
              </a:spcBef>
              <a:buNone/>
              <a:defRPr>
                <a:solidFill>
                  <a:schemeClr val="lt1"/>
                </a:solidFill>
              </a:defRPr>
            </a:lvl3pPr>
            <a:lvl4pPr marL="0" lvl="3" indent="0" algn="r" rtl="0">
              <a:spcBef>
                <a:spcPts val="0"/>
              </a:spcBef>
              <a:buNone/>
              <a:defRPr>
                <a:solidFill>
                  <a:schemeClr val="lt1"/>
                </a:solidFill>
              </a:defRPr>
            </a:lvl4pPr>
            <a:lvl5pPr marL="0" lvl="4" indent="0" algn="r" rtl="0">
              <a:spcBef>
                <a:spcPts val="0"/>
              </a:spcBef>
              <a:buNone/>
              <a:defRPr>
                <a:solidFill>
                  <a:schemeClr val="lt1"/>
                </a:solidFill>
              </a:defRPr>
            </a:lvl5pPr>
            <a:lvl6pPr marL="0" lvl="5" indent="0" algn="r" rtl="0">
              <a:spcBef>
                <a:spcPts val="0"/>
              </a:spcBef>
              <a:buNone/>
              <a:defRPr>
                <a:solidFill>
                  <a:schemeClr val="lt1"/>
                </a:solidFill>
              </a:defRPr>
            </a:lvl6pPr>
            <a:lvl7pPr marL="0" lvl="6" indent="0" algn="r" rtl="0">
              <a:spcBef>
                <a:spcPts val="0"/>
              </a:spcBef>
              <a:buNone/>
              <a:defRPr>
                <a:solidFill>
                  <a:schemeClr val="lt1"/>
                </a:solidFill>
              </a:defRPr>
            </a:lvl7pPr>
            <a:lvl8pPr marL="0" lvl="7" indent="0" algn="r" rtl="0">
              <a:spcBef>
                <a:spcPts val="0"/>
              </a:spcBef>
              <a:buNone/>
              <a:defRPr>
                <a:solidFill>
                  <a:schemeClr val="lt1"/>
                </a:solidFill>
              </a:defRPr>
            </a:lvl8pPr>
            <a:lvl9pPr marL="0" lvl="8" indent="0" algn="r" rtl="0">
              <a:spcBef>
                <a:spcPts val="0"/>
              </a:spcBef>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426" name="Google Shape;426;p72"/>
          <p:cNvPicPr preferRelativeResize="0"/>
          <p:nvPr/>
        </p:nvPicPr>
        <p:blipFill>
          <a:blip r:embed="rId2">
            <a:alphaModFix/>
          </a:blip>
          <a:stretch>
            <a:fillRect/>
          </a:stretch>
        </p:blipFill>
        <p:spPr>
          <a:xfrm>
            <a:off x="242852" y="4838717"/>
            <a:ext cx="1071297" cy="130899"/>
          </a:xfrm>
          <a:prstGeom prst="rect">
            <a:avLst/>
          </a:prstGeom>
          <a:noFill/>
          <a:ln>
            <a:noFill/>
          </a:ln>
        </p:spPr>
      </p:pic>
      <p:sp>
        <p:nvSpPr>
          <p:cNvPr id="427" name="Google Shape;427;p72"/>
          <p:cNvSpPr txBox="1"/>
          <p:nvPr/>
        </p:nvSpPr>
        <p:spPr>
          <a:xfrm>
            <a:off x="2245454" y="328678"/>
            <a:ext cx="4653300" cy="211200"/>
          </a:xfrm>
          <a:prstGeom prst="rect">
            <a:avLst/>
          </a:prstGeom>
          <a:noFill/>
          <a:ln>
            <a:noFill/>
          </a:ln>
        </p:spPr>
        <p:txBody>
          <a:bodyPr spcFirstLastPara="1" wrap="square" lIns="34300" tIns="34300" rIns="34300" bIns="34300" anchor="t" anchorCtr="0">
            <a:noAutofit/>
          </a:bodyPr>
          <a:lstStyle/>
          <a:p>
            <a:pPr marL="0" lvl="0" indent="0" algn="ctr" rtl="0">
              <a:spcBef>
                <a:spcPts val="0"/>
              </a:spcBef>
              <a:spcAft>
                <a:spcPts val="0"/>
              </a:spcAft>
              <a:buNone/>
            </a:pPr>
            <a:r>
              <a:rPr lang="en" sz="1000">
                <a:solidFill>
                  <a:schemeClr val="lt1"/>
                </a:solidFill>
              </a:rPr>
              <a:t>OUR MISSION</a:t>
            </a:r>
            <a:endParaRPr sz="1000">
              <a:solidFill>
                <a:schemeClr val="lt1"/>
              </a:solidFill>
            </a:endParaRPr>
          </a:p>
        </p:txBody>
      </p:sp>
      <p:sp>
        <p:nvSpPr>
          <p:cNvPr id="428" name="Google Shape;428;p72"/>
          <p:cNvSpPr txBox="1"/>
          <p:nvPr/>
        </p:nvSpPr>
        <p:spPr>
          <a:xfrm>
            <a:off x="1787495" y="679481"/>
            <a:ext cx="5563200" cy="691500"/>
          </a:xfrm>
          <a:prstGeom prst="rect">
            <a:avLst/>
          </a:prstGeom>
          <a:noFill/>
          <a:ln>
            <a:noFill/>
          </a:ln>
        </p:spPr>
        <p:txBody>
          <a:bodyPr spcFirstLastPara="1" wrap="square" lIns="34275" tIns="17125" rIns="34275" bIns="17125" anchor="ctr" anchorCtr="0">
            <a:noAutofit/>
          </a:bodyPr>
          <a:lstStyle/>
          <a:p>
            <a:pPr marL="0" lvl="0" indent="0" algn="ctr" rtl="0">
              <a:spcBef>
                <a:spcPts val="0"/>
              </a:spcBef>
              <a:spcAft>
                <a:spcPts val="0"/>
              </a:spcAft>
              <a:buNone/>
            </a:pPr>
            <a:r>
              <a:rPr lang="en" sz="2500" b="1">
                <a:solidFill>
                  <a:schemeClr val="lt1"/>
                </a:solidFill>
              </a:rPr>
              <a:t>Connect everyone in construction on a global platform</a:t>
            </a:r>
            <a:endParaRPr sz="2500" b="1">
              <a:solidFill>
                <a:schemeClr val="lt1"/>
              </a:solidFill>
            </a:endParaRPr>
          </a:p>
        </p:txBody>
      </p:sp>
      <p:pic>
        <p:nvPicPr>
          <p:cNvPr id="429" name="Google Shape;429;p72"/>
          <p:cNvPicPr preferRelativeResize="0"/>
          <p:nvPr/>
        </p:nvPicPr>
        <p:blipFill>
          <a:blip r:embed="rId3">
            <a:alphaModFix/>
          </a:blip>
          <a:stretch>
            <a:fillRect/>
          </a:stretch>
        </p:blipFill>
        <p:spPr>
          <a:xfrm>
            <a:off x="1055493" y="933638"/>
            <a:ext cx="6979877" cy="3926181"/>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rand Slide: Connected Teams">
  <p:cSld name="Brand Slide: Values_1_1_1_1_1_1">
    <p:bg>
      <p:bgPr>
        <a:solidFill>
          <a:srgbClr val="000000"/>
        </a:solidFill>
        <a:effectLst/>
      </p:bgPr>
    </p:bg>
    <p:spTree>
      <p:nvGrpSpPr>
        <p:cNvPr id="1" name="Shape 430"/>
        <p:cNvGrpSpPr/>
        <p:nvPr/>
      </p:nvGrpSpPr>
      <p:grpSpPr>
        <a:xfrm>
          <a:off x="0" y="0"/>
          <a:ext cx="0" cy="0"/>
          <a:chOff x="0" y="0"/>
          <a:chExt cx="0" cy="0"/>
        </a:xfrm>
      </p:grpSpPr>
      <p:sp>
        <p:nvSpPr>
          <p:cNvPr id="431" name="Google Shape;431;p73"/>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solidFill>
                  <a:schemeClr val="lt1"/>
                </a:solidFill>
              </a:defRPr>
            </a:lvl1pPr>
            <a:lvl2pPr marL="0" lvl="1" indent="0" algn="r" rtl="0">
              <a:spcBef>
                <a:spcPts val="0"/>
              </a:spcBef>
              <a:buNone/>
              <a:defRPr>
                <a:solidFill>
                  <a:schemeClr val="lt1"/>
                </a:solidFill>
              </a:defRPr>
            </a:lvl2pPr>
            <a:lvl3pPr marL="0" lvl="2" indent="0" algn="r" rtl="0">
              <a:spcBef>
                <a:spcPts val="0"/>
              </a:spcBef>
              <a:buNone/>
              <a:defRPr>
                <a:solidFill>
                  <a:schemeClr val="lt1"/>
                </a:solidFill>
              </a:defRPr>
            </a:lvl3pPr>
            <a:lvl4pPr marL="0" lvl="3" indent="0" algn="r" rtl="0">
              <a:spcBef>
                <a:spcPts val="0"/>
              </a:spcBef>
              <a:buNone/>
              <a:defRPr>
                <a:solidFill>
                  <a:schemeClr val="lt1"/>
                </a:solidFill>
              </a:defRPr>
            </a:lvl4pPr>
            <a:lvl5pPr marL="0" lvl="4" indent="0" algn="r" rtl="0">
              <a:spcBef>
                <a:spcPts val="0"/>
              </a:spcBef>
              <a:buNone/>
              <a:defRPr>
                <a:solidFill>
                  <a:schemeClr val="lt1"/>
                </a:solidFill>
              </a:defRPr>
            </a:lvl5pPr>
            <a:lvl6pPr marL="0" lvl="5" indent="0" algn="r" rtl="0">
              <a:spcBef>
                <a:spcPts val="0"/>
              </a:spcBef>
              <a:buNone/>
              <a:defRPr>
                <a:solidFill>
                  <a:schemeClr val="lt1"/>
                </a:solidFill>
              </a:defRPr>
            </a:lvl6pPr>
            <a:lvl7pPr marL="0" lvl="6" indent="0" algn="r" rtl="0">
              <a:spcBef>
                <a:spcPts val="0"/>
              </a:spcBef>
              <a:buNone/>
              <a:defRPr>
                <a:solidFill>
                  <a:schemeClr val="lt1"/>
                </a:solidFill>
              </a:defRPr>
            </a:lvl7pPr>
            <a:lvl8pPr marL="0" lvl="7" indent="0" algn="r" rtl="0">
              <a:spcBef>
                <a:spcPts val="0"/>
              </a:spcBef>
              <a:buNone/>
              <a:defRPr>
                <a:solidFill>
                  <a:schemeClr val="lt1"/>
                </a:solidFill>
              </a:defRPr>
            </a:lvl8pPr>
            <a:lvl9pPr marL="0" lvl="8" indent="0" algn="r" rtl="0">
              <a:spcBef>
                <a:spcPts val="0"/>
              </a:spcBef>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432" name="Google Shape;432;p73"/>
          <p:cNvPicPr preferRelativeResize="0"/>
          <p:nvPr/>
        </p:nvPicPr>
        <p:blipFill>
          <a:blip r:embed="rId2">
            <a:alphaModFix/>
          </a:blip>
          <a:stretch>
            <a:fillRect/>
          </a:stretch>
        </p:blipFill>
        <p:spPr>
          <a:xfrm>
            <a:off x="242852" y="4838717"/>
            <a:ext cx="1071297" cy="130899"/>
          </a:xfrm>
          <a:prstGeom prst="rect">
            <a:avLst/>
          </a:prstGeom>
          <a:noFill/>
          <a:ln>
            <a:noFill/>
          </a:ln>
        </p:spPr>
      </p:pic>
      <p:sp>
        <p:nvSpPr>
          <p:cNvPr id="433" name="Google Shape;433;p73"/>
          <p:cNvSpPr txBox="1"/>
          <p:nvPr/>
        </p:nvSpPr>
        <p:spPr>
          <a:xfrm>
            <a:off x="628650" y="488111"/>
            <a:ext cx="7886700" cy="438600"/>
          </a:xfrm>
          <a:prstGeom prst="rect">
            <a:avLst/>
          </a:prstGeom>
          <a:no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r>
              <a:rPr lang="en" sz="2500" b="1">
                <a:solidFill>
                  <a:schemeClr val="lt1"/>
                </a:solidFill>
              </a:rPr>
              <a:t>Connected teams build better projects</a:t>
            </a:r>
            <a:endParaRPr sz="2500">
              <a:solidFill>
                <a:schemeClr val="lt1"/>
              </a:solidFill>
            </a:endParaRPr>
          </a:p>
        </p:txBody>
      </p:sp>
      <p:pic>
        <p:nvPicPr>
          <p:cNvPr id="434" name="Google Shape;434;p73"/>
          <p:cNvPicPr preferRelativeResize="0"/>
          <p:nvPr/>
        </p:nvPicPr>
        <p:blipFill>
          <a:blip r:embed="rId3">
            <a:alphaModFix/>
          </a:blip>
          <a:stretch>
            <a:fillRect/>
          </a:stretch>
        </p:blipFill>
        <p:spPr>
          <a:xfrm>
            <a:off x="1045885" y="1435022"/>
            <a:ext cx="7052233" cy="2346072"/>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matchingName="Brand Slide: Tech Partner">
  <p:cSld name="Brand Slide: Tech Partner">
    <p:bg>
      <p:bgPr>
        <a:solidFill>
          <a:schemeClr val="accent1"/>
        </a:solidFill>
        <a:effectLst/>
      </p:bgPr>
    </p:bg>
    <p:spTree>
      <p:nvGrpSpPr>
        <p:cNvPr id="1" name="Shape 435"/>
        <p:cNvGrpSpPr/>
        <p:nvPr/>
      </p:nvGrpSpPr>
      <p:grpSpPr>
        <a:xfrm>
          <a:off x="0" y="0"/>
          <a:ext cx="0" cy="0"/>
          <a:chOff x="0" y="0"/>
          <a:chExt cx="0" cy="0"/>
        </a:xfrm>
      </p:grpSpPr>
      <p:pic>
        <p:nvPicPr>
          <p:cNvPr id="436" name="Google Shape;436;p74"/>
          <p:cNvPicPr preferRelativeResize="0"/>
          <p:nvPr/>
        </p:nvPicPr>
        <p:blipFill>
          <a:blip r:embed="rId2">
            <a:alphaModFix/>
          </a:blip>
          <a:stretch>
            <a:fillRect/>
          </a:stretch>
        </p:blipFill>
        <p:spPr>
          <a:xfrm>
            <a:off x="242857" y="4838718"/>
            <a:ext cx="1071288" cy="130899"/>
          </a:xfrm>
          <a:prstGeom prst="rect">
            <a:avLst/>
          </a:prstGeom>
          <a:noFill/>
          <a:ln>
            <a:noFill/>
          </a:ln>
        </p:spPr>
      </p:pic>
      <p:sp>
        <p:nvSpPr>
          <p:cNvPr id="437" name="Google Shape;437;p74"/>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sz="1000">
                <a:solidFill>
                  <a:schemeClr val="lt1"/>
                </a:solidFill>
                <a:latin typeface="Arial"/>
                <a:ea typeface="Arial"/>
                <a:cs typeface="Arial"/>
                <a:sym typeface="Arial"/>
              </a:defRPr>
            </a:lvl1pPr>
            <a:lvl2pPr marL="0" lvl="1" indent="0" algn="r" rtl="0">
              <a:spcBef>
                <a:spcPts val="0"/>
              </a:spcBef>
              <a:buNone/>
              <a:defRPr sz="1000">
                <a:solidFill>
                  <a:schemeClr val="lt1"/>
                </a:solidFill>
                <a:latin typeface="Arial"/>
                <a:ea typeface="Arial"/>
                <a:cs typeface="Arial"/>
                <a:sym typeface="Arial"/>
              </a:defRPr>
            </a:lvl2pPr>
            <a:lvl3pPr marL="0" lvl="2" indent="0" algn="r" rtl="0">
              <a:spcBef>
                <a:spcPts val="0"/>
              </a:spcBef>
              <a:buNone/>
              <a:defRPr sz="1000">
                <a:solidFill>
                  <a:schemeClr val="lt1"/>
                </a:solidFill>
                <a:latin typeface="Arial"/>
                <a:ea typeface="Arial"/>
                <a:cs typeface="Arial"/>
                <a:sym typeface="Arial"/>
              </a:defRPr>
            </a:lvl3pPr>
            <a:lvl4pPr marL="0" lvl="3" indent="0" algn="r" rtl="0">
              <a:spcBef>
                <a:spcPts val="0"/>
              </a:spcBef>
              <a:buNone/>
              <a:defRPr sz="1000">
                <a:solidFill>
                  <a:schemeClr val="lt1"/>
                </a:solidFill>
                <a:latin typeface="Arial"/>
                <a:ea typeface="Arial"/>
                <a:cs typeface="Arial"/>
                <a:sym typeface="Arial"/>
              </a:defRPr>
            </a:lvl4pPr>
            <a:lvl5pPr marL="0" lvl="4" indent="0" algn="r" rtl="0">
              <a:spcBef>
                <a:spcPts val="0"/>
              </a:spcBef>
              <a:buNone/>
              <a:defRPr sz="1000">
                <a:solidFill>
                  <a:schemeClr val="lt1"/>
                </a:solidFill>
                <a:latin typeface="Arial"/>
                <a:ea typeface="Arial"/>
                <a:cs typeface="Arial"/>
                <a:sym typeface="Arial"/>
              </a:defRPr>
            </a:lvl5pPr>
            <a:lvl6pPr marL="0" lvl="5" indent="0" algn="r" rtl="0">
              <a:spcBef>
                <a:spcPts val="0"/>
              </a:spcBef>
              <a:buNone/>
              <a:defRPr sz="1000">
                <a:solidFill>
                  <a:schemeClr val="lt1"/>
                </a:solidFill>
                <a:latin typeface="Arial"/>
                <a:ea typeface="Arial"/>
                <a:cs typeface="Arial"/>
                <a:sym typeface="Arial"/>
              </a:defRPr>
            </a:lvl6pPr>
            <a:lvl7pPr marL="0" lvl="6" indent="0" algn="r" rtl="0">
              <a:spcBef>
                <a:spcPts val="0"/>
              </a:spcBef>
              <a:buNone/>
              <a:defRPr sz="1000">
                <a:solidFill>
                  <a:schemeClr val="lt1"/>
                </a:solidFill>
                <a:latin typeface="Arial"/>
                <a:ea typeface="Arial"/>
                <a:cs typeface="Arial"/>
                <a:sym typeface="Arial"/>
              </a:defRPr>
            </a:lvl7pPr>
            <a:lvl8pPr marL="0" lvl="7" indent="0" algn="r" rtl="0">
              <a:spcBef>
                <a:spcPts val="0"/>
              </a:spcBef>
              <a:buNone/>
              <a:defRPr sz="1000">
                <a:solidFill>
                  <a:schemeClr val="lt1"/>
                </a:solidFill>
                <a:latin typeface="Arial"/>
                <a:ea typeface="Arial"/>
                <a:cs typeface="Arial"/>
                <a:sym typeface="Arial"/>
              </a:defRPr>
            </a:lvl8pPr>
            <a:lvl9pPr marL="0" lvl="8" indent="0" algn="r" rtl="0">
              <a:spcBef>
                <a:spcPts val="0"/>
              </a:spcBef>
              <a:buNone/>
              <a:defRPr sz="10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rand Slide: Procore Workshops">
  <p:cSld name="CUSTOM_3">
    <p:spTree>
      <p:nvGrpSpPr>
        <p:cNvPr id="1" name="Shape 438"/>
        <p:cNvGrpSpPr/>
        <p:nvPr/>
      </p:nvGrpSpPr>
      <p:grpSpPr>
        <a:xfrm>
          <a:off x="0" y="0"/>
          <a:ext cx="0" cy="0"/>
          <a:chOff x="0" y="0"/>
          <a:chExt cx="0" cy="0"/>
        </a:xfrm>
      </p:grpSpPr>
      <p:sp>
        <p:nvSpPr>
          <p:cNvPr id="439" name="Google Shape;439;p75"/>
          <p:cNvSpPr txBox="1">
            <a:spLocks noGrp="1"/>
          </p:cNvSpPr>
          <p:nvPr>
            <p:ph type="sldNum" idx="12"/>
          </p:nvPr>
        </p:nvSpPr>
        <p:spPr>
          <a:xfrm>
            <a:off x="6911756" y="4767263"/>
            <a:ext cx="2057700" cy="273900"/>
          </a:xfrm>
          <a:prstGeom prst="rect">
            <a:avLst/>
          </a:prstGeom>
        </p:spPr>
        <p:txBody>
          <a:bodyPr spcFirstLastPara="1" wrap="square" lIns="34275" tIns="17125" rIns="34275" bIns="17125" anchor="ctr" anchorCtr="0">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marL="0" lvl="0" indent="0" algn="r" rtl="0">
              <a:spcBef>
                <a:spcPts val="0"/>
              </a:spcBef>
              <a:spcAft>
                <a:spcPts val="0"/>
              </a:spcAft>
              <a:buNone/>
            </a:pPr>
            <a:fld id="{00000000-1234-1234-1234-123412341234}" type="slidenum">
              <a:rPr lang="en"/>
              <a:t>‹#›</a:t>
            </a:fld>
            <a:endParaRPr/>
          </a:p>
        </p:txBody>
      </p:sp>
      <p:pic>
        <p:nvPicPr>
          <p:cNvPr id="440" name="Google Shape;440;p75"/>
          <p:cNvPicPr preferRelativeResize="0"/>
          <p:nvPr/>
        </p:nvPicPr>
        <p:blipFill rotWithShape="1">
          <a:blip r:embed="rId2">
            <a:alphaModFix/>
          </a:blip>
          <a:srcRect t="9"/>
          <a:stretch/>
        </p:blipFill>
        <p:spPr>
          <a:xfrm>
            <a:off x="0" y="328"/>
            <a:ext cx="9144003" cy="5142856"/>
          </a:xfrm>
          <a:prstGeom prst="rect">
            <a:avLst/>
          </a:prstGeom>
          <a:noFill/>
          <a:ln>
            <a:noFill/>
          </a:ln>
        </p:spPr>
      </p:pic>
      <p:pic>
        <p:nvPicPr>
          <p:cNvPr id="441" name="Google Shape;441;p75"/>
          <p:cNvPicPr preferRelativeResize="0"/>
          <p:nvPr/>
        </p:nvPicPr>
        <p:blipFill>
          <a:blip r:embed="rId3">
            <a:alphaModFix/>
          </a:blip>
          <a:stretch>
            <a:fillRect/>
          </a:stretch>
        </p:blipFill>
        <p:spPr>
          <a:xfrm>
            <a:off x="704762" y="793763"/>
            <a:ext cx="3618263" cy="197797"/>
          </a:xfrm>
          <a:prstGeom prst="rect">
            <a:avLst/>
          </a:prstGeom>
          <a:noFill/>
          <a:ln>
            <a:noFill/>
          </a:ln>
        </p:spPr>
      </p:pic>
      <p:sp>
        <p:nvSpPr>
          <p:cNvPr id="442" name="Google Shape;442;p75"/>
          <p:cNvSpPr txBox="1"/>
          <p:nvPr/>
        </p:nvSpPr>
        <p:spPr>
          <a:xfrm>
            <a:off x="704762" y="1396313"/>
            <a:ext cx="4302600" cy="1155600"/>
          </a:xfrm>
          <a:prstGeom prst="rect">
            <a:avLst/>
          </a:prstGeom>
          <a:noFill/>
          <a:ln>
            <a:noFill/>
          </a:ln>
        </p:spPr>
        <p:txBody>
          <a:bodyPr spcFirstLastPara="1" wrap="square" lIns="0" tIns="34300" rIns="34300" bIns="34300" anchor="t" anchorCtr="0">
            <a:noAutofit/>
          </a:bodyPr>
          <a:lstStyle/>
          <a:p>
            <a:pPr marL="0" lvl="0" indent="0" algn="l" rtl="0">
              <a:lnSpc>
                <a:spcPct val="115000"/>
              </a:lnSpc>
              <a:spcBef>
                <a:spcPts val="0"/>
              </a:spcBef>
              <a:spcAft>
                <a:spcPts val="0"/>
              </a:spcAft>
              <a:buNone/>
            </a:pPr>
            <a:r>
              <a:rPr lang="en" sz="1300">
                <a:solidFill>
                  <a:srgbClr val="FFFFFF"/>
                </a:solidFill>
              </a:rPr>
              <a:t>Procore Workshops are hands-on training sessions to help you get the most from our platform—no matter your skill level. Led in-person by a member of our team, Procore Workshops offer a flexible, practical, and customizable education experience.</a:t>
            </a:r>
            <a:endParaRPr sz="1300">
              <a:solidFill>
                <a:srgbClr val="FFFFFF"/>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rand Slide: Why Choose Procore">
  <p:cSld name="CUSTOM_3_2">
    <p:spTree>
      <p:nvGrpSpPr>
        <p:cNvPr id="1" name="Shape 443"/>
        <p:cNvGrpSpPr/>
        <p:nvPr/>
      </p:nvGrpSpPr>
      <p:grpSpPr>
        <a:xfrm>
          <a:off x="0" y="0"/>
          <a:ext cx="0" cy="0"/>
          <a:chOff x="0" y="0"/>
          <a:chExt cx="0" cy="0"/>
        </a:xfrm>
      </p:grpSpPr>
      <p:sp>
        <p:nvSpPr>
          <p:cNvPr id="444" name="Google Shape;444;p76"/>
          <p:cNvSpPr txBox="1">
            <a:spLocks noGrp="1"/>
          </p:cNvSpPr>
          <p:nvPr>
            <p:ph type="sldNum" idx="12"/>
          </p:nvPr>
        </p:nvSpPr>
        <p:spPr>
          <a:xfrm>
            <a:off x="6911756" y="4767263"/>
            <a:ext cx="2057700" cy="273900"/>
          </a:xfrm>
          <a:prstGeom prst="rect">
            <a:avLst/>
          </a:prstGeom>
        </p:spPr>
        <p:txBody>
          <a:bodyPr spcFirstLastPara="1" wrap="square" lIns="34275" tIns="17125" rIns="34275" bIns="17125" anchor="ctr" anchorCtr="0">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marL="0" lvl="0" indent="0" algn="r" rtl="0">
              <a:spcBef>
                <a:spcPts val="0"/>
              </a:spcBef>
              <a:spcAft>
                <a:spcPts val="0"/>
              </a:spcAft>
              <a:buNone/>
            </a:pPr>
            <a:fld id="{00000000-1234-1234-1234-123412341234}" type="slidenum">
              <a:rPr lang="en"/>
              <a:t>‹#›</a:t>
            </a:fld>
            <a:endParaRPr/>
          </a:p>
        </p:txBody>
      </p:sp>
      <p:sp>
        <p:nvSpPr>
          <p:cNvPr id="445" name="Google Shape;445;p76"/>
          <p:cNvSpPr txBox="1"/>
          <p:nvPr/>
        </p:nvSpPr>
        <p:spPr>
          <a:xfrm>
            <a:off x="913901" y="775303"/>
            <a:ext cx="1131600" cy="81570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None/>
            </a:pPr>
            <a:r>
              <a:rPr lang="en" sz="6800" b="1">
                <a:solidFill>
                  <a:srgbClr val="F3F3F3"/>
                </a:solidFill>
              </a:rPr>
              <a:t>01</a:t>
            </a:r>
            <a:endParaRPr sz="6800" b="1">
              <a:solidFill>
                <a:srgbClr val="F3F3F3"/>
              </a:solidFill>
            </a:endParaRPr>
          </a:p>
        </p:txBody>
      </p:sp>
      <p:sp>
        <p:nvSpPr>
          <p:cNvPr id="446" name="Google Shape;446;p76"/>
          <p:cNvSpPr txBox="1"/>
          <p:nvPr/>
        </p:nvSpPr>
        <p:spPr>
          <a:xfrm>
            <a:off x="4004227" y="775303"/>
            <a:ext cx="1131600" cy="81570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None/>
            </a:pPr>
            <a:r>
              <a:rPr lang="en" sz="6800" b="1">
                <a:solidFill>
                  <a:srgbClr val="F3F3F3"/>
                </a:solidFill>
              </a:rPr>
              <a:t>01</a:t>
            </a:r>
            <a:endParaRPr sz="6800" b="1">
              <a:solidFill>
                <a:srgbClr val="F3F3F3"/>
              </a:solidFill>
            </a:endParaRPr>
          </a:p>
        </p:txBody>
      </p:sp>
      <p:sp>
        <p:nvSpPr>
          <p:cNvPr id="447" name="Google Shape;447;p76"/>
          <p:cNvSpPr txBox="1"/>
          <p:nvPr/>
        </p:nvSpPr>
        <p:spPr>
          <a:xfrm>
            <a:off x="7098396" y="735459"/>
            <a:ext cx="1131600" cy="81570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None/>
            </a:pPr>
            <a:r>
              <a:rPr lang="en" sz="6800" b="1">
                <a:solidFill>
                  <a:srgbClr val="F3F3F3"/>
                </a:solidFill>
              </a:rPr>
              <a:t>01</a:t>
            </a:r>
            <a:endParaRPr sz="6800" b="1">
              <a:solidFill>
                <a:srgbClr val="F3F3F3"/>
              </a:solidFill>
            </a:endParaRPr>
          </a:p>
        </p:txBody>
      </p:sp>
      <p:sp>
        <p:nvSpPr>
          <p:cNvPr id="448" name="Google Shape;448;p76"/>
          <p:cNvSpPr txBox="1"/>
          <p:nvPr/>
        </p:nvSpPr>
        <p:spPr>
          <a:xfrm>
            <a:off x="628646" y="326767"/>
            <a:ext cx="7886700" cy="44850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None/>
            </a:pPr>
            <a:r>
              <a:rPr lang="en" sz="2600" b="1"/>
              <a:t>Why Customers Choose Procore</a:t>
            </a:r>
            <a:endParaRPr sz="2600" b="1"/>
          </a:p>
          <a:p>
            <a:pPr marL="0" lvl="0" indent="0" algn="ctr" rtl="0">
              <a:lnSpc>
                <a:spcPct val="90000"/>
              </a:lnSpc>
              <a:spcBef>
                <a:spcPts val="0"/>
              </a:spcBef>
              <a:spcAft>
                <a:spcPts val="0"/>
              </a:spcAft>
              <a:buNone/>
            </a:pPr>
            <a:endParaRPr sz="2600" b="1"/>
          </a:p>
        </p:txBody>
      </p:sp>
      <p:sp>
        <p:nvSpPr>
          <p:cNvPr id="449" name="Google Shape;449;p76"/>
          <p:cNvSpPr txBox="1"/>
          <p:nvPr/>
        </p:nvSpPr>
        <p:spPr>
          <a:xfrm>
            <a:off x="6915091" y="4767264"/>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000">
                <a:solidFill>
                  <a:srgbClr val="8B8B8B"/>
                </a:solidFill>
              </a:rPr>
              <a:t>‹#›</a:t>
            </a:fld>
            <a:endParaRPr sz="1000">
              <a:solidFill>
                <a:srgbClr val="8B8B8B"/>
              </a:solidFill>
            </a:endParaRPr>
          </a:p>
        </p:txBody>
      </p:sp>
      <p:sp>
        <p:nvSpPr>
          <p:cNvPr id="450" name="Google Shape;450;p76"/>
          <p:cNvSpPr txBox="1"/>
          <p:nvPr/>
        </p:nvSpPr>
        <p:spPr>
          <a:xfrm>
            <a:off x="526385" y="928098"/>
            <a:ext cx="1902900" cy="342900"/>
          </a:xfrm>
          <a:prstGeom prst="rect">
            <a:avLst/>
          </a:prstGeom>
          <a:noFill/>
          <a:ln>
            <a:noFill/>
          </a:ln>
        </p:spPr>
        <p:txBody>
          <a:bodyPr spcFirstLastPara="1" wrap="square" lIns="68575" tIns="34275" rIns="68575" bIns="34275" anchor="t" anchorCtr="0">
            <a:noAutofit/>
          </a:bodyPr>
          <a:lstStyle/>
          <a:p>
            <a:pPr marL="0" lvl="0" indent="0" algn="ctr" rtl="0">
              <a:lnSpc>
                <a:spcPct val="150000"/>
              </a:lnSpc>
              <a:spcBef>
                <a:spcPts val="0"/>
              </a:spcBef>
              <a:spcAft>
                <a:spcPts val="0"/>
              </a:spcAft>
              <a:buNone/>
            </a:pPr>
            <a:r>
              <a:rPr lang="en" sz="1500" b="1">
                <a:solidFill>
                  <a:srgbClr val="FF5200"/>
                </a:solidFill>
              </a:rPr>
              <a:t>ONE FOCUS</a:t>
            </a:r>
            <a:endParaRPr sz="1500" b="1">
              <a:solidFill>
                <a:srgbClr val="FF5200"/>
              </a:solidFill>
            </a:endParaRPr>
          </a:p>
        </p:txBody>
      </p:sp>
      <p:sp>
        <p:nvSpPr>
          <p:cNvPr id="451" name="Google Shape;451;p76"/>
          <p:cNvSpPr txBox="1"/>
          <p:nvPr/>
        </p:nvSpPr>
        <p:spPr>
          <a:xfrm>
            <a:off x="526383" y="1232259"/>
            <a:ext cx="1906800" cy="273900"/>
          </a:xfrm>
          <a:prstGeom prst="rect">
            <a:avLst/>
          </a:prstGeom>
          <a:noFill/>
          <a:ln>
            <a:noFill/>
          </a:ln>
        </p:spPr>
        <p:txBody>
          <a:bodyPr spcFirstLastPara="1" wrap="square" lIns="68575" tIns="34275" rIns="68575" bIns="34275" anchor="t" anchorCtr="0">
            <a:noAutofit/>
          </a:bodyPr>
          <a:lstStyle/>
          <a:p>
            <a:pPr marL="0" lvl="0" indent="0" algn="ctr" rtl="0">
              <a:lnSpc>
                <a:spcPct val="150000"/>
              </a:lnSpc>
              <a:spcBef>
                <a:spcPts val="0"/>
              </a:spcBef>
              <a:spcAft>
                <a:spcPts val="0"/>
              </a:spcAft>
              <a:buNone/>
            </a:pPr>
            <a:r>
              <a:rPr lang="en" sz="1200">
                <a:solidFill>
                  <a:srgbClr val="000000"/>
                </a:solidFill>
              </a:rPr>
              <a:t>The construction industry.</a:t>
            </a:r>
            <a:endParaRPr sz="1200">
              <a:solidFill>
                <a:srgbClr val="000000"/>
              </a:solidFill>
            </a:endParaRPr>
          </a:p>
        </p:txBody>
      </p:sp>
      <p:sp>
        <p:nvSpPr>
          <p:cNvPr id="452" name="Google Shape;452;p76"/>
          <p:cNvSpPr txBox="1"/>
          <p:nvPr/>
        </p:nvSpPr>
        <p:spPr>
          <a:xfrm>
            <a:off x="3092257" y="928097"/>
            <a:ext cx="2959500" cy="342900"/>
          </a:xfrm>
          <a:prstGeom prst="rect">
            <a:avLst/>
          </a:prstGeom>
          <a:noFill/>
          <a:ln>
            <a:noFill/>
          </a:ln>
        </p:spPr>
        <p:txBody>
          <a:bodyPr spcFirstLastPara="1" wrap="square" lIns="68575" tIns="34275" rIns="68575" bIns="34275" anchor="t" anchorCtr="0">
            <a:noAutofit/>
          </a:bodyPr>
          <a:lstStyle/>
          <a:p>
            <a:pPr marL="0" lvl="0" indent="0" algn="ctr" rtl="0">
              <a:spcBef>
                <a:spcPts val="0"/>
              </a:spcBef>
              <a:spcAft>
                <a:spcPts val="0"/>
              </a:spcAft>
              <a:buNone/>
            </a:pPr>
            <a:r>
              <a:rPr lang="en" sz="1500" b="1">
                <a:solidFill>
                  <a:srgbClr val="FF5200"/>
                </a:solidFill>
              </a:rPr>
              <a:t>ONE MEASURE OF SUCCESS</a:t>
            </a:r>
            <a:endParaRPr sz="1500" b="1">
              <a:solidFill>
                <a:srgbClr val="FF5200"/>
              </a:solidFill>
            </a:endParaRPr>
          </a:p>
        </p:txBody>
      </p:sp>
      <p:sp>
        <p:nvSpPr>
          <p:cNvPr id="453" name="Google Shape;453;p76"/>
          <p:cNvSpPr txBox="1"/>
          <p:nvPr/>
        </p:nvSpPr>
        <p:spPr>
          <a:xfrm>
            <a:off x="3615720" y="1232259"/>
            <a:ext cx="1906500" cy="273900"/>
          </a:xfrm>
          <a:prstGeom prst="rect">
            <a:avLst/>
          </a:prstGeom>
          <a:noFill/>
          <a:ln>
            <a:noFill/>
          </a:ln>
        </p:spPr>
        <p:txBody>
          <a:bodyPr spcFirstLastPara="1" wrap="square" lIns="68575" tIns="34275" rIns="68575" bIns="34275" anchor="t" anchorCtr="0">
            <a:noAutofit/>
          </a:bodyPr>
          <a:lstStyle/>
          <a:p>
            <a:pPr marL="0" lvl="0" indent="0" algn="ctr" rtl="0">
              <a:lnSpc>
                <a:spcPct val="150000"/>
              </a:lnSpc>
              <a:spcBef>
                <a:spcPts val="0"/>
              </a:spcBef>
              <a:spcAft>
                <a:spcPts val="0"/>
              </a:spcAft>
              <a:buNone/>
            </a:pPr>
            <a:r>
              <a:rPr lang="en" sz="1200">
                <a:solidFill>
                  <a:srgbClr val="000000"/>
                </a:solidFill>
              </a:rPr>
              <a:t>Your success.</a:t>
            </a:r>
            <a:endParaRPr sz="1200">
              <a:solidFill>
                <a:srgbClr val="000000"/>
              </a:solidFill>
            </a:endParaRPr>
          </a:p>
        </p:txBody>
      </p:sp>
      <p:sp>
        <p:nvSpPr>
          <p:cNvPr id="454" name="Google Shape;454;p76"/>
          <p:cNvSpPr txBox="1"/>
          <p:nvPr/>
        </p:nvSpPr>
        <p:spPr>
          <a:xfrm>
            <a:off x="6710864" y="928099"/>
            <a:ext cx="1902900" cy="342900"/>
          </a:xfrm>
          <a:prstGeom prst="rect">
            <a:avLst/>
          </a:prstGeom>
          <a:noFill/>
          <a:ln>
            <a:noFill/>
          </a:ln>
        </p:spPr>
        <p:txBody>
          <a:bodyPr spcFirstLastPara="1" wrap="square" lIns="68575" tIns="34275" rIns="68575" bIns="34275" anchor="t" anchorCtr="0">
            <a:noAutofit/>
          </a:bodyPr>
          <a:lstStyle/>
          <a:p>
            <a:pPr marL="0" lvl="0" indent="0" algn="ctr" rtl="0">
              <a:lnSpc>
                <a:spcPct val="150000"/>
              </a:lnSpc>
              <a:spcBef>
                <a:spcPts val="0"/>
              </a:spcBef>
              <a:spcAft>
                <a:spcPts val="0"/>
              </a:spcAft>
              <a:buNone/>
            </a:pPr>
            <a:r>
              <a:rPr lang="en" sz="1500" b="1">
                <a:solidFill>
                  <a:srgbClr val="FF5200"/>
                </a:solidFill>
              </a:rPr>
              <a:t>ONE PLATFORM</a:t>
            </a:r>
            <a:endParaRPr sz="1500" b="1">
              <a:solidFill>
                <a:srgbClr val="FF5200"/>
              </a:solidFill>
            </a:endParaRPr>
          </a:p>
        </p:txBody>
      </p:sp>
      <p:sp>
        <p:nvSpPr>
          <p:cNvPr id="455" name="Google Shape;455;p76"/>
          <p:cNvSpPr txBox="1"/>
          <p:nvPr/>
        </p:nvSpPr>
        <p:spPr>
          <a:xfrm>
            <a:off x="6376167" y="1232259"/>
            <a:ext cx="2576100" cy="342900"/>
          </a:xfrm>
          <a:prstGeom prst="rect">
            <a:avLst/>
          </a:prstGeom>
          <a:noFill/>
          <a:ln>
            <a:noFill/>
          </a:ln>
        </p:spPr>
        <p:txBody>
          <a:bodyPr spcFirstLastPara="1" wrap="square" lIns="68575" tIns="34275" rIns="68575" bIns="34275" anchor="t" anchorCtr="0">
            <a:noAutofit/>
          </a:bodyPr>
          <a:lstStyle/>
          <a:p>
            <a:pPr marL="0" lvl="0" indent="0" algn="ctr" rtl="0">
              <a:spcBef>
                <a:spcPts val="0"/>
              </a:spcBef>
              <a:spcAft>
                <a:spcPts val="0"/>
              </a:spcAft>
              <a:buNone/>
            </a:pPr>
            <a:r>
              <a:rPr lang="en" sz="1100">
                <a:solidFill>
                  <a:srgbClr val="000000"/>
                </a:solidFill>
              </a:rPr>
              <a:t>To connect everything</a:t>
            </a:r>
            <a:r>
              <a:rPr lang="en" sz="1200">
                <a:solidFill>
                  <a:srgbClr val="000000"/>
                </a:solidFill>
              </a:rPr>
              <a:t> </a:t>
            </a:r>
            <a:r>
              <a:rPr lang="en" sz="1100">
                <a:solidFill>
                  <a:srgbClr val="000000"/>
                </a:solidFill>
              </a:rPr>
              <a:t>and everyone.</a:t>
            </a:r>
            <a:endParaRPr sz="1200">
              <a:solidFill>
                <a:srgbClr val="000000"/>
              </a:solidFill>
            </a:endParaRPr>
          </a:p>
        </p:txBody>
      </p:sp>
      <p:pic>
        <p:nvPicPr>
          <p:cNvPr id="456" name="Google Shape;456;p76"/>
          <p:cNvPicPr preferRelativeResize="0"/>
          <p:nvPr/>
        </p:nvPicPr>
        <p:blipFill rotWithShape="1">
          <a:blip r:embed="rId2">
            <a:alphaModFix/>
          </a:blip>
          <a:srcRect r="67082" b="32391"/>
          <a:stretch/>
        </p:blipFill>
        <p:spPr>
          <a:xfrm>
            <a:off x="0" y="1726678"/>
            <a:ext cx="2959517" cy="3419653"/>
          </a:xfrm>
          <a:prstGeom prst="rect">
            <a:avLst/>
          </a:prstGeom>
          <a:noFill/>
          <a:ln>
            <a:noFill/>
          </a:ln>
        </p:spPr>
      </p:pic>
      <p:pic>
        <p:nvPicPr>
          <p:cNvPr id="457" name="Google Shape;457;p76"/>
          <p:cNvPicPr preferRelativeResize="0"/>
          <p:nvPr/>
        </p:nvPicPr>
        <p:blipFill rotWithShape="1">
          <a:blip r:embed="rId2">
            <a:alphaModFix/>
          </a:blip>
          <a:srcRect l="33539" t="8180" r="33542" b="24210"/>
          <a:stretch/>
        </p:blipFill>
        <p:spPr>
          <a:xfrm>
            <a:off x="3092248" y="1726678"/>
            <a:ext cx="2959507" cy="3419653"/>
          </a:xfrm>
          <a:prstGeom prst="rect">
            <a:avLst/>
          </a:prstGeom>
          <a:noFill/>
          <a:ln>
            <a:noFill/>
          </a:ln>
        </p:spPr>
      </p:pic>
      <p:pic>
        <p:nvPicPr>
          <p:cNvPr id="458" name="Google Shape;458;p76"/>
          <p:cNvPicPr preferRelativeResize="0"/>
          <p:nvPr/>
        </p:nvPicPr>
        <p:blipFill rotWithShape="1">
          <a:blip r:embed="rId3">
            <a:alphaModFix/>
          </a:blip>
          <a:srcRect t="6716" b="6725"/>
          <a:stretch/>
        </p:blipFill>
        <p:spPr>
          <a:xfrm>
            <a:off x="6184486" y="1726678"/>
            <a:ext cx="2959513" cy="3419654"/>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rand Slide: Builders Club">
  <p:cSld name="CUSTOM_3_1">
    <p:spTree>
      <p:nvGrpSpPr>
        <p:cNvPr id="1" name="Shape 459"/>
        <p:cNvGrpSpPr/>
        <p:nvPr/>
      </p:nvGrpSpPr>
      <p:grpSpPr>
        <a:xfrm>
          <a:off x="0" y="0"/>
          <a:ext cx="0" cy="0"/>
          <a:chOff x="0" y="0"/>
          <a:chExt cx="0" cy="0"/>
        </a:xfrm>
      </p:grpSpPr>
      <p:sp>
        <p:nvSpPr>
          <p:cNvPr id="460" name="Google Shape;460;p77"/>
          <p:cNvSpPr txBox="1">
            <a:spLocks noGrp="1"/>
          </p:cNvSpPr>
          <p:nvPr>
            <p:ph type="sldNum" idx="12"/>
          </p:nvPr>
        </p:nvSpPr>
        <p:spPr>
          <a:xfrm>
            <a:off x="6911756" y="4767263"/>
            <a:ext cx="2057700" cy="273900"/>
          </a:xfrm>
          <a:prstGeom prst="rect">
            <a:avLst/>
          </a:prstGeom>
        </p:spPr>
        <p:txBody>
          <a:bodyPr spcFirstLastPara="1" wrap="square" lIns="34275" tIns="17125" rIns="34275" bIns="17125" anchor="ctr" anchorCtr="0">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marL="0" lvl="0" indent="0" algn="r" rtl="0">
              <a:spcBef>
                <a:spcPts val="0"/>
              </a:spcBef>
              <a:spcAft>
                <a:spcPts val="0"/>
              </a:spcAft>
              <a:buNone/>
            </a:pPr>
            <a:fld id="{00000000-1234-1234-1234-123412341234}" type="slidenum">
              <a:rPr lang="en"/>
              <a:t>‹#›</a:t>
            </a:fld>
            <a:endParaRPr/>
          </a:p>
        </p:txBody>
      </p:sp>
      <p:pic>
        <p:nvPicPr>
          <p:cNvPr id="461" name="Google Shape;461;p77"/>
          <p:cNvPicPr preferRelativeResize="0"/>
          <p:nvPr/>
        </p:nvPicPr>
        <p:blipFill>
          <a:blip r:embed="rId2">
            <a:alphaModFix/>
          </a:blip>
          <a:stretch>
            <a:fillRect/>
          </a:stretch>
        </p:blipFill>
        <p:spPr>
          <a:xfrm>
            <a:off x="704762" y="793763"/>
            <a:ext cx="3618263" cy="197797"/>
          </a:xfrm>
          <a:prstGeom prst="rect">
            <a:avLst/>
          </a:prstGeom>
          <a:noFill/>
          <a:ln>
            <a:noFill/>
          </a:ln>
        </p:spPr>
      </p:pic>
      <p:sp>
        <p:nvSpPr>
          <p:cNvPr id="462" name="Google Shape;462;p77"/>
          <p:cNvSpPr txBox="1"/>
          <p:nvPr/>
        </p:nvSpPr>
        <p:spPr>
          <a:xfrm>
            <a:off x="704762" y="1396313"/>
            <a:ext cx="4302600" cy="1155600"/>
          </a:xfrm>
          <a:prstGeom prst="rect">
            <a:avLst/>
          </a:prstGeom>
          <a:noFill/>
          <a:ln>
            <a:noFill/>
          </a:ln>
        </p:spPr>
        <p:txBody>
          <a:bodyPr spcFirstLastPara="1" wrap="square" lIns="0" tIns="34300" rIns="34300" bIns="34300" anchor="t" anchorCtr="0">
            <a:noAutofit/>
          </a:bodyPr>
          <a:lstStyle/>
          <a:p>
            <a:pPr marL="0" lvl="0" indent="0" algn="l" rtl="0">
              <a:lnSpc>
                <a:spcPct val="115000"/>
              </a:lnSpc>
              <a:spcBef>
                <a:spcPts val="0"/>
              </a:spcBef>
              <a:spcAft>
                <a:spcPts val="0"/>
              </a:spcAft>
              <a:buNone/>
            </a:pPr>
            <a:r>
              <a:rPr lang="en" sz="1400">
                <a:solidFill>
                  <a:srgbClr val="FFFFFF"/>
                </a:solidFill>
              </a:rPr>
              <a:t>Procore Workshops are hands-on training sessions to help you get the most from our platform—no matter your skill level. Led in-person by a member of our team, Procore Workshops offer a flexible, practical, and customizable education experience.</a:t>
            </a:r>
            <a:endParaRPr sz="1400">
              <a:solidFill>
                <a:srgbClr val="FFFFFF"/>
              </a:solidFill>
            </a:endParaRPr>
          </a:p>
        </p:txBody>
      </p:sp>
      <p:pic>
        <p:nvPicPr>
          <p:cNvPr id="463" name="Google Shape;463;p77"/>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rand Slide: COVID-19">
  <p:cSld name="CUSTOM_3_1_1">
    <p:spTree>
      <p:nvGrpSpPr>
        <p:cNvPr id="1" name="Shape 464"/>
        <p:cNvGrpSpPr/>
        <p:nvPr/>
      </p:nvGrpSpPr>
      <p:grpSpPr>
        <a:xfrm>
          <a:off x="0" y="0"/>
          <a:ext cx="0" cy="0"/>
          <a:chOff x="0" y="0"/>
          <a:chExt cx="0" cy="0"/>
        </a:xfrm>
      </p:grpSpPr>
      <p:pic>
        <p:nvPicPr>
          <p:cNvPr id="465" name="Google Shape;465;p78"/>
          <p:cNvPicPr preferRelativeResize="0"/>
          <p:nvPr/>
        </p:nvPicPr>
        <p:blipFill>
          <a:blip r:embed="rId2">
            <a:alphaModFix/>
          </a:blip>
          <a:stretch>
            <a:fillRect/>
          </a:stretch>
        </p:blipFill>
        <p:spPr>
          <a:xfrm>
            <a:off x="0" y="0"/>
            <a:ext cx="9144000" cy="5143500"/>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rand Slide: Community">
  <p:cSld name="CUSTOM_2">
    <p:spTree>
      <p:nvGrpSpPr>
        <p:cNvPr id="1" name="Shape 466"/>
        <p:cNvGrpSpPr/>
        <p:nvPr/>
      </p:nvGrpSpPr>
      <p:grpSpPr>
        <a:xfrm>
          <a:off x="0" y="0"/>
          <a:ext cx="0" cy="0"/>
          <a:chOff x="0" y="0"/>
          <a:chExt cx="0" cy="0"/>
        </a:xfrm>
      </p:grpSpPr>
      <p:pic>
        <p:nvPicPr>
          <p:cNvPr id="467" name="Google Shape;467;p79"/>
          <p:cNvPicPr preferRelativeResize="0"/>
          <p:nvPr/>
        </p:nvPicPr>
        <p:blipFill>
          <a:blip r:embed="rId2">
            <a:alphaModFix/>
          </a:blip>
          <a:stretch>
            <a:fillRect/>
          </a:stretch>
        </p:blipFill>
        <p:spPr>
          <a:xfrm>
            <a:off x="0" y="0"/>
            <a:ext cx="9144000" cy="5143500"/>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ext: Timeline Overview 8">
  <p:cSld name="Text: Timeline Overview 8">
    <p:spTree>
      <p:nvGrpSpPr>
        <p:cNvPr id="1" name="Shape 468"/>
        <p:cNvGrpSpPr/>
        <p:nvPr/>
      </p:nvGrpSpPr>
      <p:grpSpPr>
        <a:xfrm>
          <a:off x="0" y="0"/>
          <a:ext cx="0" cy="0"/>
          <a:chOff x="0" y="0"/>
          <a:chExt cx="0" cy="0"/>
        </a:xfrm>
      </p:grpSpPr>
      <p:sp>
        <p:nvSpPr>
          <p:cNvPr id="469" name="Google Shape;469;p80"/>
          <p:cNvSpPr txBox="1">
            <a:spLocks noGrp="1"/>
          </p:cNvSpPr>
          <p:nvPr>
            <p:ph type="title"/>
          </p:nvPr>
        </p:nvSpPr>
        <p:spPr>
          <a:xfrm>
            <a:off x="628650" y="612518"/>
            <a:ext cx="2105100" cy="3836100"/>
          </a:xfrm>
          <a:prstGeom prst="rect">
            <a:avLst/>
          </a:prstGeom>
          <a:noFill/>
          <a:ln>
            <a:noFill/>
          </a:ln>
        </p:spPr>
        <p:txBody>
          <a:bodyPr spcFirstLastPara="1" wrap="square" lIns="34275" tIns="17125" rIns="34275" bIns="17125" anchor="ctr" anchorCtr="0">
            <a:noAutofit/>
          </a:bodyPr>
          <a:lstStyle>
            <a:lvl1pPr lvl="0" algn="l"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470" name="Google Shape;470;p80"/>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471" name="Google Shape;471;p80"/>
          <p:cNvSpPr txBox="1">
            <a:spLocks noGrp="1"/>
          </p:cNvSpPr>
          <p:nvPr>
            <p:ph type="body" idx="1"/>
          </p:nvPr>
        </p:nvSpPr>
        <p:spPr>
          <a:xfrm>
            <a:off x="2933591" y="642887"/>
            <a:ext cx="945600" cy="268800"/>
          </a:xfrm>
          <a:prstGeom prst="rect">
            <a:avLst/>
          </a:prstGeom>
          <a:noFill/>
          <a:ln>
            <a:noFill/>
          </a:ln>
        </p:spPr>
        <p:txBody>
          <a:bodyPr spcFirstLastPara="1" wrap="square" lIns="34275" tIns="0" rIns="34275" bIns="17125" anchor="t" anchorCtr="0">
            <a:noAutofit/>
          </a:bodyPr>
          <a:lstStyle>
            <a:lvl1pPr marL="457200" lvl="0" indent="-228600" algn="r" rtl="0">
              <a:lnSpc>
                <a:spcPct val="150000"/>
              </a:lnSpc>
              <a:spcBef>
                <a:spcPts val="700"/>
              </a:spcBef>
              <a:spcAft>
                <a:spcPts val="0"/>
              </a:spcAft>
              <a:buSzPts val="1000"/>
              <a:buNone/>
              <a:defRPr sz="1000" b="1">
                <a:solidFill>
                  <a:schemeClr val="accent1"/>
                </a:solidFill>
              </a:defRPr>
            </a:lvl1pPr>
            <a:lvl2pPr marL="914400" lvl="1" indent="-292100" algn="r" rtl="0">
              <a:lnSpc>
                <a:spcPct val="150000"/>
              </a:lnSpc>
              <a:spcBef>
                <a:spcPts val="400"/>
              </a:spcBef>
              <a:spcAft>
                <a:spcPts val="0"/>
              </a:spcAft>
              <a:buClr>
                <a:schemeClr val="lt1"/>
              </a:buClr>
              <a:buSzPts val="1000"/>
              <a:buChar char="＋"/>
              <a:defRPr sz="1000">
                <a:solidFill>
                  <a:schemeClr val="lt1"/>
                </a:solidFill>
              </a:defRPr>
            </a:lvl2pPr>
            <a:lvl3pPr marL="1371600" lvl="2" indent="-292100" algn="r" rtl="0">
              <a:lnSpc>
                <a:spcPct val="150000"/>
              </a:lnSpc>
              <a:spcBef>
                <a:spcPts val="400"/>
              </a:spcBef>
              <a:spcAft>
                <a:spcPts val="0"/>
              </a:spcAft>
              <a:buClr>
                <a:schemeClr val="lt1"/>
              </a:buClr>
              <a:buSzPts val="1000"/>
              <a:buChar char="＞"/>
              <a:defRPr sz="1000">
                <a:solidFill>
                  <a:schemeClr val="lt1"/>
                </a:solidFill>
              </a:defRPr>
            </a:lvl3pPr>
            <a:lvl4pPr marL="1828800" lvl="3" indent="-292100" algn="r" rtl="0">
              <a:lnSpc>
                <a:spcPct val="150000"/>
              </a:lnSpc>
              <a:spcBef>
                <a:spcPts val="400"/>
              </a:spcBef>
              <a:spcAft>
                <a:spcPts val="0"/>
              </a:spcAft>
              <a:buClr>
                <a:schemeClr val="lt1"/>
              </a:buClr>
              <a:buSzPts val="1000"/>
              <a:buChar char="o"/>
              <a:defRPr sz="1000">
                <a:solidFill>
                  <a:schemeClr val="lt1"/>
                </a:solidFill>
              </a:defRPr>
            </a:lvl4pPr>
            <a:lvl5pPr marL="2286000" lvl="4" indent="-292100" algn="r" rtl="0">
              <a:lnSpc>
                <a:spcPct val="150000"/>
              </a:lnSpc>
              <a:spcBef>
                <a:spcPts val="400"/>
              </a:spcBef>
              <a:spcAft>
                <a:spcPts val="0"/>
              </a:spcAft>
              <a:buClr>
                <a:schemeClr val="lt1"/>
              </a:buClr>
              <a:buSzPts val="1000"/>
              <a:buChar char="＋"/>
              <a:defRPr sz="1000">
                <a:solidFill>
                  <a:schemeClr val="lt1"/>
                </a:solidFill>
              </a:defRPr>
            </a:lvl5pPr>
            <a:lvl6pPr marL="2743200" lvl="5" indent="-292100" algn="r" rtl="0">
              <a:lnSpc>
                <a:spcPct val="90000"/>
              </a:lnSpc>
              <a:spcBef>
                <a:spcPts val="400"/>
              </a:spcBef>
              <a:spcAft>
                <a:spcPts val="0"/>
              </a:spcAft>
              <a:buClr>
                <a:schemeClr val="lt1"/>
              </a:buClr>
              <a:buSzPts val="1000"/>
              <a:buChar char="•"/>
              <a:defRPr sz="1000">
                <a:solidFill>
                  <a:schemeClr val="lt1"/>
                </a:solidFill>
              </a:defRPr>
            </a:lvl6pPr>
            <a:lvl7pPr marL="3200400" lvl="6" indent="-292100" algn="r" rtl="0">
              <a:lnSpc>
                <a:spcPct val="90000"/>
              </a:lnSpc>
              <a:spcBef>
                <a:spcPts val="400"/>
              </a:spcBef>
              <a:spcAft>
                <a:spcPts val="0"/>
              </a:spcAft>
              <a:buClr>
                <a:schemeClr val="lt1"/>
              </a:buClr>
              <a:buSzPts val="1000"/>
              <a:buChar char="•"/>
              <a:defRPr sz="1000">
                <a:solidFill>
                  <a:schemeClr val="lt1"/>
                </a:solidFill>
              </a:defRPr>
            </a:lvl7pPr>
            <a:lvl8pPr marL="3657600" lvl="7" indent="-292100" algn="r" rtl="0">
              <a:lnSpc>
                <a:spcPct val="90000"/>
              </a:lnSpc>
              <a:spcBef>
                <a:spcPts val="400"/>
              </a:spcBef>
              <a:spcAft>
                <a:spcPts val="0"/>
              </a:spcAft>
              <a:buClr>
                <a:schemeClr val="lt1"/>
              </a:buClr>
              <a:buSzPts val="1000"/>
              <a:buChar char="•"/>
              <a:defRPr sz="1000">
                <a:solidFill>
                  <a:schemeClr val="lt1"/>
                </a:solidFill>
              </a:defRPr>
            </a:lvl8pPr>
            <a:lvl9pPr marL="4114800" lvl="8" indent="-292100" algn="r" rtl="0">
              <a:lnSpc>
                <a:spcPct val="90000"/>
              </a:lnSpc>
              <a:spcBef>
                <a:spcPts val="400"/>
              </a:spcBef>
              <a:spcAft>
                <a:spcPts val="0"/>
              </a:spcAft>
              <a:buClr>
                <a:schemeClr val="dk1"/>
              </a:buClr>
              <a:buSzPts val="1000"/>
              <a:buChar char="•"/>
              <a:defRPr sz="1000"/>
            </a:lvl9pPr>
          </a:lstStyle>
          <a:p>
            <a:endParaRPr/>
          </a:p>
        </p:txBody>
      </p:sp>
      <p:sp>
        <p:nvSpPr>
          <p:cNvPr id="472" name="Google Shape;472;p80"/>
          <p:cNvSpPr txBox="1">
            <a:spLocks noGrp="1"/>
          </p:cNvSpPr>
          <p:nvPr>
            <p:ph type="body" idx="2"/>
          </p:nvPr>
        </p:nvSpPr>
        <p:spPr>
          <a:xfrm>
            <a:off x="2933591" y="1143699"/>
            <a:ext cx="945600" cy="268800"/>
          </a:xfrm>
          <a:prstGeom prst="rect">
            <a:avLst/>
          </a:prstGeom>
          <a:noFill/>
          <a:ln>
            <a:noFill/>
          </a:ln>
        </p:spPr>
        <p:txBody>
          <a:bodyPr spcFirstLastPara="1" wrap="square" lIns="34275" tIns="0" rIns="34275" bIns="17125" anchor="t" anchorCtr="0">
            <a:noAutofit/>
          </a:bodyPr>
          <a:lstStyle>
            <a:lvl1pPr marL="457200" lvl="0" indent="-228600" algn="r" rtl="0">
              <a:lnSpc>
                <a:spcPct val="150000"/>
              </a:lnSpc>
              <a:spcBef>
                <a:spcPts val="700"/>
              </a:spcBef>
              <a:spcAft>
                <a:spcPts val="0"/>
              </a:spcAft>
              <a:buSzPts val="1000"/>
              <a:buNone/>
              <a:defRPr sz="1000" b="1">
                <a:solidFill>
                  <a:schemeClr val="accent1"/>
                </a:solidFill>
              </a:defRPr>
            </a:lvl1pPr>
            <a:lvl2pPr marL="914400" lvl="1" indent="-292100" algn="r" rtl="0">
              <a:lnSpc>
                <a:spcPct val="150000"/>
              </a:lnSpc>
              <a:spcBef>
                <a:spcPts val="400"/>
              </a:spcBef>
              <a:spcAft>
                <a:spcPts val="0"/>
              </a:spcAft>
              <a:buClr>
                <a:srgbClr val="FFFFFF"/>
              </a:buClr>
              <a:buSzPts val="1000"/>
              <a:buChar char="＋"/>
              <a:defRPr sz="1000">
                <a:solidFill>
                  <a:srgbClr val="FFFFFF"/>
                </a:solidFill>
              </a:defRPr>
            </a:lvl2pPr>
            <a:lvl3pPr marL="1371600" lvl="2" indent="-292100" algn="r" rtl="0">
              <a:lnSpc>
                <a:spcPct val="150000"/>
              </a:lnSpc>
              <a:spcBef>
                <a:spcPts val="400"/>
              </a:spcBef>
              <a:spcAft>
                <a:spcPts val="0"/>
              </a:spcAft>
              <a:buClr>
                <a:srgbClr val="FFFFFF"/>
              </a:buClr>
              <a:buSzPts val="1000"/>
              <a:buChar char="＞"/>
              <a:defRPr sz="1000">
                <a:solidFill>
                  <a:srgbClr val="FFFFFF"/>
                </a:solidFill>
              </a:defRPr>
            </a:lvl3pPr>
            <a:lvl4pPr marL="1828800" lvl="3" indent="-292100" algn="r" rtl="0">
              <a:lnSpc>
                <a:spcPct val="150000"/>
              </a:lnSpc>
              <a:spcBef>
                <a:spcPts val="400"/>
              </a:spcBef>
              <a:spcAft>
                <a:spcPts val="0"/>
              </a:spcAft>
              <a:buClr>
                <a:srgbClr val="FFFFFF"/>
              </a:buClr>
              <a:buSzPts val="1000"/>
              <a:buChar char="o"/>
              <a:defRPr sz="1000">
                <a:solidFill>
                  <a:srgbClr val="FFFFFF"/>
                </a:solidFill>
              </a:defRPr>
            </a:lvl4pPr>
            <a:lvl5pPr marL="2286000" lvl="4" indent="-292100" algn="r" rtl="0">
              <a:lnSpc>
                <a:spcPct val="150000"/>
              </a:lnSpc>
              <a:spcBef>
                <a:spcPts val="400"/>
              </a:spcBef>
              <a:spcAft>
                <a:spcPts val="0"/>
              </a:spcAft>
              <a:buClr>
                <a:srgbClr val="FFFFFF"/>
              </a:buClr>
              <a:buSzPts val="1000"/>
              <a:buChar char="＋"/>
              <a:defRPr sz="1000">
                <a:solidFill>
                  <a:srgbClr val="FFFFFF"/>
                </a:solidFill>
              </a:defRPr>
            </a:lvl5pPr>
            <a:lvl6pPr marL="2743200" lvl="5" indent="-292100" algn="r" rtl="0">
              <a:lnSpc>
                <a:spcPct val="90000"/>
              </a:lnSpc>
              <a:spcBef>
                <a:spcPts val="400"/>
              </a:spcBef>
              <a:spcAft>
                <a:spcPts val="0"/>
              </a:spcAft>
              <a:buClr>
                <a:srgbClr val="FFFFFF"/>
              </a:buClr>
              <a:buSzPts val="1000"/>
              <a:buChar char="•"/>
              <a:defRPr sz="1000">
                <a:solidFill>
                  <a:srgbClr val="FFFFFF"/>
                </a:solidFill>
              </a:defRPr>
            </a:lvl6pPr>
            <a:lvl7pPr marL="3200400" lvl="6" indent="-292100" algn="r" rtl="0">
              <a:lnSpc>
                <a:spcPct val="90000"/>
              </a:lnSpc>
              <a:spcBef>
                <a:spcPts val="400"/>
              </a:spcBef>
              <a:spcAft>
                <a:spcPts val="0"/>
              </a:spcAft>
              <a:buClr>
                <a:srgbClr val="FFFFFF"/>
              </a:buClr>
              <a:buSzPts val="1000"/>
              <a:buChar char="•"/>
              <a:defRPr sz="1000">
                <a:solidFill>
                  <a:srgbClr val="FFFFFF"/>
                </a:solidFill>
              </a:defRPr>
            </a:lvl7pPr>
            <a:lvl8pPr marL="3657600" lvl="7" indent="-292100" algn="r" rtl="0">
              <a:lnSpc>
                <a:spcPct val="90000"/>
              </a:lnSpc>
              <a:spcBef>
                <a:spcPts val="400"/>
              </a:spcBef>
              <a:spcAft>
                <a:spcPts val="0"/>
              </a:spcAft>
              <a:buClr>
                <a:schemeClr val="dk1"/>
              </a:buClr>
              <a:buSzPts val="1000"/>
              <a:buChar char="•"/>
              <a:defRPr sz="1000"/>
            </a:lvl8pPr>
            <a:lvl9pPr marL="4114800" lvl="8" indent="-292100" algn="r" rtl="0">
              <a:lnSpc>
                <a:spcPct val="90000"/>
              </a:lnSpc>
              <a:spcBef>
                <a:spcPts val="400"/>
              </a:spcBef>
              <a:spcAft>
                <a:spcPts val="0"/>
              </a:spcAft>
              <a:buClr>
                <a:schemeClr val="dk1"/>
              </a:buClr>
              <a:buSzPts val="1000"/>
              <a:buChar char="•"/>
              <a:defRPr sz="1000"/>
            </a:lvl9pPr>
          </a:lstStyle>
          <a:p>
            <a:endParaRPr/>
          </a:p>
        </p:txBody>
      </p:sp>
      <p:sp>
        <p:nvSpPr>
          <p:cNvPr id="473" name="Google Shape;473;p80"/>
          <p:cNvSpPr txBox="1">
            <a:spLocks noGrp="1"/>
          </p:cNvSpPr>
          <p:nvPr>
            <p:ph type="body" idx="3"/>
          </p:nvPr>
        </p:nvSpPr>
        <p:spPr>
          <a:xfrm>
            <a:off x="2933591" y="1644511"/>
            <a:ext cx="945600" cy="268800"/>
          </a:xfrm>
          <a:prstGeom prst="rect">
            <a:avLst/>
          </a:prstGeom>
          <a:noFill/>
          <a:ln>
            <a:noFill/>
          </a:ln>
        </p:spPr>
        <p:txBody>
          <a:bodyPr spcFirstLastPara="1" wrap="square" lIns="34275" tIns="0" rIns="34275" bIns="17125" anchor="t" anchorCtr="0">
            <a:noAutofit/>
          </a:bodyPr>
          <a:lstStyle>
            <a:lvl1pPr marL="457200" lvl="0" indent="-228600" algn="r" rtl="0">
              <a:lnSpc>
                <a:spcPct val="150000"/>
              </a:lnSpc>
              <a:spcBef>
                <a:spcPts val="700"/>
              </a:spcBef>
              <a:spcAft>
                <a:spcPts val="0"/>
              </a:spcAft>
              <a:buSzPts val="1000"/>
              <a:buNone/>
              <a:defRPr sz="1000" b="1">
                <a:solidFill>
                  <a:schemeClr val="accent1"/>
                </a:solidFill>
              </a:defRPr>
            </a:lvl1pPr>
            <a:lvl2pPr marL="914400" lvl="1" indent="-292100" algn="r" rtl="0">
              <a:lnSpc>
                <a:spcPct val="150000"/>
              </a:lnSpc>
              <a:spcBef>
                <a:spcPts val="400"/>
              </a:spcBef>
              <a:spcAft>
                <a:spcPts val="0"/>
              </a:spcAft>
              <a:buClr>
                <a:srgbClr val="FFFFFF"/>
              </a:buClr>
              <a:buSzPts val="1000"/>
              <a:buChar char="＋"/>
              <a:defRPr sz="1000">
                <a:solidFill>
                  <a:srgbClr val="FFFFFF"/>
                </a:solidFill>
              </a:defRPr>
            </a:lvl2pPr>
            <a:lvl3pPr marL="1371600" lvl="2" indent="-292100" algn="r" rtl="0">
              <a:lnSpc>
                <a:spcPct val="150000"/>
              </a:lnSpc>
              <a:spcBef>
                <a:spcPts val="400"/>
              </a:spcBef>
              <a:spcAft>
                <a:spcPts val="0"/>
              </a:spcAft>
              <a:buClr>
                <a:srgbClr val="FFFFFF"/>
              </a:buClr>
              <a:buSzPts val="1000"/>
              <a:buChar char="＞"/>
              <a:defRPr sz="1000">
                <a:solidFill>
                  <a:srgbClr val="FFFFFF"/>
                </a:solidFill>
              </a:defRPr>
            </a:lvl3pPr>
            <a:lvl4pPr marL="1828800" lvl="3" indent="-292100" algn="r" rtl="0">
              <a:lnSpc>
                <a:spcPct val="150000"/>
              </a:lnSpc>
              <a:spcBef>
                <a:spcPts val="400"/>
              </a:spcBef>
              <a:spcAft>
                <a:spcPts val="0"/>
              </a:spcAft>
              <a:buClr>
                <a:srgbClr val="FFFFFF"/>
              </a:buClr>
              <a:buSzPts val="1000"/>
              <a:buChar char="o"/>
              <a:defRPr sz="1000">
                <a:solidFill>
                  <a:srgbClr val="FFFFFF"/>
                </a:solidFill>
              </a:defRPr>
            </a:lvl4pPr>
            <a:lvl5pPr marL="2286000" lvl="4" indent="-292100" algn="r" rtl="0">
              <a:lnSpc>
                <a:spcPct val="150000"/>
              </a:lnSpc>
              <a:spcBef>
                <a:spcPts val="400"/>
              </a:spcBef>
              <a:spcAft>
                <a:spcPts val="0"/>
              </a:spcAft>
              <a:buClr>
                <a:srgbClr val="FFFFFF"/>
              </a:buClr>
              <a:buSzPts val="1000"/>
              <a:buChar char="＋"/>
              <a:defRPr sz="1000">
                <a:solidFill>
                  <a:srgbClr val="FFFFFF"/>
                </a:solidFill>
              </a:defRPr>
            </a:lvl5pPr>
            <a:lvl6pPr marL="2743200" lvl="5" indent="-292100" algn="r" rtl="0">
              <a:lnSpc>
                <a:spcPct val="90000"/>
              </a:lnSpc>
              <a:spcBef>
                <a:spcPts val="400"/>
              </a:spcBef>
              <a:spcAft>
                <a:spcPts val="0"/>
              </a:spcAft>
              <a:buClr>
                <a:srgbClr val="FFFFFF"/>
              </a:buClr>
              <a:buSzPts val="1000"/>
              <a:buChar char="•"/>
              <a:defRPr sz="1000">
                <a:solidFill>
                  <a:srgbClr val="FFFFFF"/>
                </a:solidFill>
              </a:defRPr>
            </a:lvl6pPr>
            <a:lvl7pPr marL="3200400" lvl="6" indent="-292100" algn="r" rtl="0">
              <a:lnSpc>
                <a:spcPct val="90000"/>
              </a:lnSpc>
              <a:spcBef>
                <a:spcPts val="400"/>
              </a:spcBef>
              <a:spcAft>
                <a:spcPts val="0"/>
              </a:spcAft>
              <a:buClr>
                <a:srgbClr val="FFFFFF"/>
              </a:buClr>
              <a:buSzPts val="1000"/>
              <a:buChar char="•"/>
              <a:defRPr sz="1000">
                <a:solidFill>
                  <a:srgbClr val="FFFFFF"/>
                </a:solidFill>
              </a:defRPr>
            </a:lvl7pPr>
            <a:lvl8pPr marL="3657600" lvl="7" indent="-292100" algn="r" rtl="0">
              <a:lnSpc>
                <a:spcPct val="90000"/>
              </a:lnSpc>
              <a:spcBef>
                <a:spcPts val="400"/>
              </a:spcBef>
              <a:spcAft>
                <a:spcPts val="0"/>
              </a:spcAft>
              <a:buClr>
                <a:schemeClr val="dk1"/>
              </a:buClr>
              <a:buSzPts val="1000"/>
              <a:buChar char="•"/>
              <a:defRPr sz="1000"/>
            </a:lvl8pPr>
            <a:lvl9pPr marL="4114800" lvl="8" indent="-292100" algn="r" rtl="0">
              <a:lnSpc>
                <a:spcPct val="90000"/>
              </a:lnSpc>
              <a:spcBef>
                <a:spcPts val="400"/>
              </a:spcBef>
              <a:spcAft>
                <a:spcPts val="0"/>
              </a:spcAft>
              <a:buClr>
                <a:schemeClr val="dk1"/>
              </a:buClr>
              <a:buSzPts val="1000"/>
              <a:buChar char="•"/>
              <a:defRPr sz="1000"/>
            </a:lvl9pPr>
          </a:lstStyle>
          <a:p>
            <a:endParaRPr/>
          </a:p>
        </p:txBody>
      </p:sp>
      <p:sp>
        <p:nvSpPr>
          <p:cNvPr id="474" name="Google Shape;474;p80"/>
          <p:cNvSpPr txBox="1">
            <a:spLocks noGrp="1"/>
          </p:cNvSpPr>
          <p:nvPr>
            <p:ph type="body" idx="4"/>
          </p:nvPr>
        </p:nvSpPr>
        <p:spPr>
          <a:xfrm>
            <a:off x="2933591" y="2145324"/>
            <a:ext cx="945600" cy="268800"/>
          </a:xfrm>
          <a:prstGeom prst="rect">
            <a:avLst/>
          </a:prstGeom>
          <a:noFill/>
          <a:ln>
            <a:noFill/>
          </a:ln>
        </p:spPr>
        <p:txBody>
          <a:bodyPr spcFirstLastPara="1" wrap="square" lIns="34275" tIns="0" rIns="34275" bIns="17125" anchor="t" anchorCtr="0">
            <a:noAutofit/>
          </a:bodyPr>
          <a:lstStyle>
            <a:lvl1pPr marL="457200" lvl="0" indent="-228600" algn="r" rtl="0">
              <a:lnSpc>
                <a:spcPct val="150000"/>
              </a:lnSpc>
              <a:spcBef>
                <a:spcPts val="700"/>
              </a:spcBef>
              <a:spcAft>
                <a:spcPts val="0"/>
              </a:spcAft>
              <a:buSzPts val="1000"/>
              <a:buNone/>
              <a:defRPr sz="1000" b="1">
                <a:solidFill>
                  <a:schemeClr val="accent1"/>
                </a:solidFill>
              </a:defRPr>
            </a:lvl1pPr>
            <a:lvl2pPr marL="914400" lvl="1" indent="-292100" algn="r" rtl="0">
              <a:lnSpc>
                <a:spcPct val="150000"/>
              </a:lnSpc>
              <a:spcBef>
                <a:spcPts val="400"/>
              </a:spcBef>
              <a:spcAft>
                <a:spcPts val="0"/>
              </a:spcAft>
              <a:buClr>
                <a:srgbClr val="FFFFFF"/>
              </a:buClr>
              <a:buSzPts val="1000"/>
              <a:buChar char="＋"/>
              <a:defRPr sz="1000">
                <a:solidFill>
                  <a:srgbClr val="FFFFFF"/>
                </a:solidFill>
              </a:defRPr>
            </a:lvl2pPr>
            <a:lvl3pPr marL="1371600" lvl="2" indent="-292100" algn="r" rtl="0">
              <a:lnSpc>
                <a:spcPct val="150000"/>
              </a:lnSpc>
              <a:spcBef>
                <a:spcPts val="400"/>
              </a:spcBef>
              <a:spcAft>
                <a:spcPts val="0"/>
              </a:spcAft>
              <a:buClr>
                <a:srgbClr val="FFFFFF"/>
              </a:buClr>
              <a:buSzPts val="1000"/>
              <a:buChar char="＞"/>
              <a:defRPr sz="1000">
                <a:solidFill>
                  <a:srgbClr val="FFFFFF"/>
                </a:solidFill>
              </a:defRPr>
            </a:lvl3pPr>
            <a:lvl4pPr marL="1828800" lvl="3" indent="-292100" algn="r" rtl="0">
              <a:lnSpc>
                <a:spcPct val="150000"/>
              </a:lnSpc>
              <a:spcBef>
                <a:spcPts val="400"/>
              </a:spcBef>
              <a:spcAft>
                <a:spcPts val="0"/>
              </a:spcAft>
              <a:buClr>
                <a:srgbClr val="FFFFFF"/>
              </a:buClr>
              <a:buSzPts val="1000"/>
              <a:buChar char="o"/>
              <a:defRPr sz="1000">
                <a:solidFill>
                  <a:srgbClr val="FFFFFF"/>
                </a:solidFill>
              </a:defRPr>
            </a:lvl4pPr>
            <a:lvl5pPr marL="2286000" lvl="4" indent="-292100" algn="r" rtl="0">
              <a:lnSpc>
                <a:spcPct val="150000"/>
              </a:lnSpc>
              <a:spcBef>
                <a:spcPts val="400"/>
              </a:spcBef>
              <a:spcAft>
                <a:spcPts val="0"/>
              </a:spcAft>
              <a:buClr>
                <a:srgbClr val="FFFFFF"/>
              </a:buClr>
              <a:buSzPts val="1000"/>
              <a:buChar char="＋"/>
              <a:defRPr sz="1000">
                <a:solidFill>
                  <a:srgbClr val="FFFFFF"/>
                </a:solidFill>
              </a:defRPr>
            </a:lvl5pPr>
            <a:lvl6pPr marL="2743200" lvl="5" indent="-292100" algn="r" rtl="0">
              <a:lnSpc>
                <a:spcPct val="90000"/>
              </a:lnSpc>
              <a:spcBef>
                <a:spcPts val="400"/>
              </a:spcBef>
              <a:spcAft>
                <a:spcPts val="0"/>
              </a:spcAft>
              <a:buClr>
                <a:srgbClr val="FFFFFF"/>
              </a:buClr>
              <a:buSzPts val="1000"/>
              <a:buChar char="•"/>
              <a:defRPr sz="1000">
                <a:solidFill>
                  <a:srgbClr val="FFFFFF"/>
                </a:solidFill>
              </a:defRPr>
            </a:lvl6pPr>
            <a:lvl7pPr marL="3200400" lvl="6" indent="-292100" algn="r" rtl="0">
              <a:lnSpc>
                <a:spcPct val="90000"/>
              </a:lnSpc>
              <a:spcBef>
                <a:spcPts val="400"/>
              </a:spcBef>
              <a:spcAft>
                <a:spcPts val="0"/>
              </a:spcAft>
              <a:buClr>
                <a:srgbClr val="FFFFFF"/>
              </a:buClr>
              <a:buSzPts val="1000"/>
              <a:buChar char="•"/>
              <a:defRPr sz="1000">
                <a:solidFill>
                  <a:srgbClr val="FFFFFF"/>
                </a:solidFill>
              </a:defRPr>
            </a:lvl7pPr>
            <a:lvl8pPr marL="3657600" lvl="7" indent="-292100" algn="r" rtl="0">
              <a:lnSpc>
                <a:spcPct val="90000"/>
              </a:lnSpc>
              <a:spcBef>
                <a:spcPts val="400"/>
              </a:spcBef>
              <a:spcAft>
                <a:spcPts val="0"/>
              </a:spcAft>
              <a:buClr>
                <a:schemeClr val="dk1"/>
              </a:buClr>
              <a:buSzPts val="1000"/>
              <a:buChar char="•"/>
              <a:defRPr sz="1000"/>
            </a:lvl8pPr>
            <a:lvl9pPr marL="4114800" lvl="8" indent="-292100" algn="r" rtl="0">
              <a:lnSpc>
                <a:spcPct val="90000"/>
              </a:lnSpc>
              <a:spcBef>
                <a:spcPts val="400"/>
              </a:spcBef>
              <a:spcAft>
                <a:spcPts val="0"/>
              </a:spcAft>
              <a:buClr>
                <a:schemeClr val="dk1"/>
              </a:buClr>
              <a:buSzPts val="1000"/>
              <a:buChar char="•"/>
              <a:defRPr sz="1000"/>
            </a:lvl9pPr>
          </a:lstStyle>
          <a:p>
            <a:endParaRPr/>
          </a:p>
        </p:txBody>
      </p:sp>
      <p:sp>
        <p:nvSpPr>
          <p:cNvPr id="475" name="Google Shape;475;p80"/>
          <p:cNvSpPr txBox="1">
            <a:spLocks noGrp="1"/>
          </p:cNvSpPr>
          <p:nvPr>
            <p:ph type="body" idx="5"/>
          </p:nvPr>
        </p:nvSpPr>
        <p:spPr>
          <a:xfrm>
            <a:off x="2933591" y="2646136"/>
            <a:ext cx="945600" cy="268800"/>
          </a:xfrm>
          <a:prstGeom prst="rect">
            <a:avLst/>
          </a:prstGeom>
          <a:noFill/>
          <a:ln>
            <a:noFill/>
          </a:ln>
        </p:spPr>
        <p:txBody>
          <a:bodyPr spcFirstLastPara="1" wrap="square" lIns="34275" tIns="0" rIns="34275" bIns="17125" anchor="t" anchorCtr="0">
            <a:noAutofit/>
          </a:bodyPr>
          <a:lstStyle>
            <a:lvl1pPr marL="457200" lvl="0" indent="-228600" algn="r" rtl="0">
              <a:lnSpc>
                <a:spcPct val="150000"/>
              </a:lnSpc>
              <a:spcBef>
                <a:spcPts val="700"/>
              </a:spcBef>
              <a:spcAft>
                <a:spcPts val="0"/>
              </a:spcAft>
              <a:buSzPts val="1000"/>
              <a:buNone/>
              <a:defRPr sz="1000" b="1">
                <a:solidFill>
                  <a:schemeClr val="accent1"/>
                </a:solidFill>
              </a:defRPr>
            </a:lvl1pPr>
            <a:lvl2pPr marL="914400" lvl="1" indent="-292100" algn="r" rtl="0">
              <a:lnSpc>
                <a:spcPct val="150000"/>
              </a:lnSpc>
              <a:spcBef>
                <a:spcPts val="400"/>
              </a:spcBef>
              <a:spcAft>
                <a:spcPts val="0"/>
              </a:spcAft>
              <a:buClr>
                <a:srgbClr val="FFFFFF"/>
              </a:buClr>
              <a:buSzPts val="1000"/>
              <a:buChar char="＋"/>
              <a:defRPr sz="1000">
                <a:solidFill>
                  <a:srgbClr val="FFFFFF"/>
                </a:solidFill>
              </a:defRPr>
            </a:lvl2pPr>
            <a:lvl3pPr marL="1371600" lvl="2" indent="-292100" algn="r" rtl="0">
              <a:lnSpc>
                <a:spcPct val="150000"/>
              </a:lnSpc>
              <a:spcBef>
                <a:spcPts val="400"/>
              </a:spcBef>
              <a:spcAft>
                <a:spcPts val="0"/>
              </a:spcAft>
              <a:buClr>
                <a:srgbClr val="FFFFFF"/>
              </a:buClr>
              <a:buSzPts val="1000"/>
              <a:buChar char="＞"/>
              <a:defRPr sz="1000">
                <a:solidFill>
                  <a:srgbClr val="FFFFFF"/>
                </a:solidFill>
              </a:defRPr>
            </a:lvl3pPr>
            <a:lvl4pPr marL="1828800" lvl="3" indent="-292100" algn="r" rtl="0">
              <a:lnSpc>
                <a:spcPct val="150000"/>
              </a:lnSpc>
              <a:spcBef>
                <a:spcPts val="400"/>
              </a:spcBef>
              <a:spcAft>
                <a:spcPts val="0"/>
              </a:spcAft>
              <a:buClr>
                <a:srgbClr val="FFFFFF"/>
              </a:buClr>
              <a:buSzPts val="1000"/>
              <a:buChar char="o"/>
              <a:defRPr sz="1000">
                <a:solidFill>
                  <a:srgbClr val="FFFFFF"/>
                </a:solidFill>
              </a:defRPr>
            </a:lvl4pPr>
            <a:lvl5pPr marL="2286000" lvl="4" indent="-292100" algn="r" rtl="0">
              <a:lnSpc>
                <a:spcPct val="150000"/>
              </a:lnSpc>
              <a:spcBef>
                <a:spcPts val="400"/>
              </a:spcBef>
              <a:spcAft>
                <a:spcPts val="0"/>
              </a:spcAft>
              <a:buClr>
                <a:srgbClr val="FFFFFF"/>
              </a:buClr>
              <a:buSzPts val="1000"/>
              <a:buChar char="＋"/>
              <a:defRPr sz="1000">
                <a:solidFill>
                  <a:srgbClr val="FFFFFF"/>
                </a:solidFill>
              </a:defRPr>
            </a:lvl5pPr>
            <a:lvl6pPr marL="2743200" lvl="5" indent="-292100" algn="r" rtl="0">
              <a:lnSpc>
                <a:spcPct val="90000"/>
              </a:lnSpc>
              <a:spcBef>
                <a:spcPts val="400"/>
              </a:spcBef>
              <a:spcAft>
                <a:spcPts val="0"/>
              </a:spcAft>
              <a:buClr>
                <a:srgbClr val="FFFFFF"/>
              </a:buClr>
              <a:buSzPts val="1000"/>
              <a:buChar char="•"/>
              <a:defRPr sz="1000">
                <a:solidFill>
                  <a:srgbClr val="FFFFFF"/>
                </a:solidFill>
              </a:defRPr>
            </a:lvl6pPr>
            <a:lvl7pPr marL="3200400" lvl="6" indent="-292100" algn="r" rtl="0">
              <a:lnSpc>
                <a:spcPct val="90000"/>
              </a:lnSpc>
              <a:spcBef>
                <a:spcPts val="400"/>
              </a:spcBef>
              <a:spcAft>
                <a:spcPts val="0"/>
              </a:spcAft>
              <a:buClr>
                <a:srgbClr val="FFFFFF"/>
              </a:buClr>
              <a:buSzPts val="1000"/>
              <a:buChar char="•"/>
              <a:defRPr sz="1000">
                <a:solidFill>
                  <a:srgbClr val="FFFFFF"/>
                </a:solidFill>
              </a:defRPr>
            </a:lvl7pPr>
            <a:lvl8pPr marL="3657600" lvl="7" indent="-292100" algn="r" rtl="0">
              <a:lnSpc>
                <a:spcPct val="90000"/>
              </a:lnSpc>
              <a:spcBef>
                <a:spcPts val="400"/>
              </a:spcBef>
              <a:spcAft>
                <a:spcPts val="0"/>
              </a:spcAft>
              <a:buClr>
                <a:schemeClr val="dk1"/>
              </a:buClr>
              <a:buSzPts val="1000"/>
              <a:buChar char="•"/>
              <a:defRPr sz="1000"/>
            </a:lvl8pPr>
            <a:lvl9pPr marL="4114800" lvl="8" indent="-292100" algn="r" rtl="0">
              <a:lnSpc>
                <a:spcPct val="90000"/>
              </a:lnSpc>
              <a:spcBef>
                <a:spcPts val="400"/>
              </a:spcBef>
              <a:spcAft>
                <a:spcPts val="0"/>
              </a:spcAft>
              <a:buClr>
                <a:schemeClr val="dk1"/>
              </a:buClr>
              <a:buSzPts val="1000"/>
              <a:buChar char="•"/>
              <a:defRPr sz="1000"/>
            </a:lvl9pPr>
          </a:lstStyle>
          <a:p>
            <a:endParaRPr/>
          </a:p>
        </p:txBody>
      </p:sp>
      <p:sp>
        <p:nvSpPr>
          <p:cNvPr id="476" name="Google Shape;476;p80"/>
          <p:cNvSpPr txBox="1">
            <a:spLocks noGrp="1"/>
          </p:cNvSpPr>
          <p:nvPr>
            <p:ph type="body" idx="6"/>
          </p:nvPr>
        </p:nvSpPr>
        <p:spPr>
          <a:xfrm>
            <a:off x="2933591" y="3146948"/>
            <a:ext cx="945600" cy="268800"/>
          </a:xfrm>
          <a:prstGeom prst="rect">
            <a:avLst/>
          </a:prstGeom>
          <a:noFill/>
          <a:ln>
            <a:noFill/>
          </a:ln>
        </p:spPr>
        <p:txBody>
          <a:bodyPr spcFirstLastPara="1" wrap="square" lIns="34275" tIns="0" rIns="34275" bIns="17125" anchor="t" anchorCtr="0">
            <a:noAutofit/>
          </a:bodyPr>
          <a:lstStyle>
            <a:lvl1pPr marL="457200" lvl="0" indent="-228600" algn="r" rtl="0">
              <a:lnSpc>
                <a:spcPct val="150000"/>
              </a:lnSpc>
              <a:spcBef>
                <a:spcPts val="700"/>
              </a:spcBef>
              <a:spcAft>
                <a:spcPts val="0"/>
              </a:spcAft>
              <a:buSzPts val="1000"/>
              <a:buNone/>
              <a:defRPr sz="1000" b="1">
                <a:solidFill>
                  <a:schemeClr val="accent1"/>
                </a:solidFill>
              </a:defRPr>
            </a:lvl1pPr>
            <a:lvl2pPr marL="914400" lvl="1" indent="-292100" algn="r" rtl="0">
              <a:lnSpc>
                <a:spcPct val="150000"/>
              </a:lnSpc>
              <a:spcBef>
                <a:spcPts val="400"/>
              </a:spcBef>
              <a:spcAft>
                <a:spcPts val="0"/>
              </a:spcAft>
              <a:buClr>
                <a:srgbClr val="FFFFFF"/>
              </a:buClr>
              <a:buSzPts val="1000"/>
              <a:buChar char="＋"/>
              <a:defRPr sz="1000">
                <a:solidFill>
                  <a:srgbClr val="FFFFFF"/>
                </a:solidFill>
              </a:defRPr>
            </a:lvl2pPr>
            <a:lvl3pPr marL="1371600" lvl="2" indent="-292100" algn="r" rtl="0">
              <a:lnSpc>
                <a:spcPct val="150000"/>
              </a:lnSpc>
              <a:spcBef>
                <a:spcPts val="400"/>
              </a:spcBef>
              <a:spcAft>
                <a:spcPts val="0"/>
              </a:spcAft>
              <a:buClr>
                <a:srgbClr val="FFFFFF"/>
              </a:buClr>
              <a:buSzPts val="1000"/>
              <a:buChar char="＞"/>
              <a:defRPr sz="1000">
                <a:solidFill>
                  <a:srgbClr val="FFFFFF"/>
                </a:solidFill>
              </a:defRPr>
            </a:lvl3pPr>
            <a:lvl4pPr marL="1828800" lvl="3" indent="-292100" algn="r" rtl="0">
              <a:lnSpc>
                <a:spcPct val="150000"/>
              </a:lnSpc>
              <a:spcBef>
                <a:spcPts val="400"/>
              </a:spcBef>
              <a:spcAft>
                <a:spcPts val="0"/>
              </a:spcAft>
              <a:buClr>
                <a:srgbClr val="FFFFFF"/>
              </a:buClr>
              <a:buSzPts val="1000"/>
              <a:buChar char="o"/>
              <a:defRPr sz="1000">
                <a:solidFill>
                  <a:srgbClr val="FFFFFF"/>
                </a:solidFill>
              </a:defRPr>
            </a:lvl4pPr>
            <a:lvl5pPr marL="2286000" lvl="4" indent="-292100" algn="r" rtl="0">
              <a:lnSpc>
                <a:spcPct val="150000"/>
              </a:lnSpc>
              <a:spcBef>
                <a:spcPts val="400"/>
              </a:spcBef>
              <a:spcAft>
                <a:spcPts val="0"/>
              </a:spcAft>
              <a:buClr>
                <a:srgbClr val="FFFFFF"/>
              </a:buClr>
              <a:buSzPts val="1000"/>
              <a:buChar char="＋"/>
              <a:defRPr sz="1000">
                <a:solidFill>
                  <a:srgbClr val="FFFFFF"/>
                </a:solidFill>
              </a:defRPr>
            </a:lvl5pPr>
            <a:lvl6pPr marL="2743200" lvl="5" indent="-292100" algn="r" rtl="0">
              <a:lnSpc>
                <a:spcPct val="90000"/>
              </a:lnSpc>
              <a:spcBef>
                <a:spcPts val="400"/>
              </a:spcBef>
              <a:spcAft>
                <a:spcPts val="0"/>
              </a:spcAft>
              <a:buClr>
                <a:srgbClr val="FFFFFF"/>
              </a:buClr>
              <a:buSzPts val="1000"/>
              <a:buChar char="•"/>
              <a:defRPr sz="1000">
                <a:solidFill>
                  <a:srgbClr val="FFFFFF"/>
                </a:solidFill>
              </a:defRPr>
            </a:lvl6pPr>
            <a:lvl7pPr marL="3200400" lvl="6" indent="-292100" algn="r" rtl="0">
              <a:lnSpc>
                <a:spcPct val="90000"/>
              </a:lnSpc>
              <a:spcBef>
                <a:spcPts val="400"/>
              </a:spcBef>
              <a:spcAft>
                <a:spcPts val="0"/>
              </a:spcAft>
              <a:buClr>
                <a:srgbClr val="FFFFFF"/>
              </a:buClr>
              <a:buSzPts val="1000"/>
              <a:buChar char="•"/>
              <a:defRPr sz="1000">
                <a:solidFill>
                  <a:srgbClr val="FFFFFF"/>
                </a:solidFill>
              </a:defRPr>
            </a:lvl7pPr>
            <a:lvl8pPr marL="3657600" lvl="7" indent="-292100" algn="r" rtl="0">
              <a:lnSpc>
                <a:spcPct val="90000"/>
              </a:lnSpc>
              <a:spcBef>
                <a:spcPts val="400"/>
              </a:spcBef>
              <a:spcAft>
                <a:spcPts val="0"/>
              </a:spcAft>
              <a:buClr>
                <a:schemeClr val="dk1"/>
              </a:buClr>
              <a:buSzPts val="1000"/>
              <a:buChar char="•"/>
              <a:defRPr sz="1000"/>
            </a:lvl8pPr>
            <a:lvl9pPr marL="4114800" lvl="8" indent="-292100" algn="r" rtl="0">
              <a:lnSpc>
                <a:spcPct val="90000"/>
              </a:lnSpc>
              <a:spcBef>
                <a:spcPts val="400"/>
              </a:spcBef>
              <a:spcAft>
                <a:spcPts val="0"/>
              </a:spcAft>
              <a:buClr>
                <a:schemeClr val="dk1"/>
              </a:buClr>
              <a:buSzPts val="1000"/>
              <a:buChar char="•"/>
              <a:defRPr sz="1000"/>
            </a:lvl9pPr>
          </a:lstStyle>
          <a:p>
            <a:endParaRPr/>
          </a:p>
        </p:txBody>
      </p:sp>
      <p:sp>
        <p:nvSpPr>
          <p:cNvPr id="477" name="Google Shape;477;p80"/>
          <p:cNvSpPr txBox="1">
            <a:spLocks noGrp="1"/>
          </p:cNvSpPr>
          <p:nvPr>
            <p:ph type="body" idx="7"/>
          </p:nvPr>
        </p:nvSpPr>
        <p:spPr>
          <a:xfrm>
            <a:off x="2933591" y="3647760"/>
            <a:ext cx="945600" cy="268800"/>
          </a:xfrm>
          <a:prstGeom prst="rect">
            <a:avLst/>
          </a:prstGeom>
          <a:noFill/>
          <a:ln>
            <a:noFill/>
          </a:ln>
        </p:spPr>
        <p:txBody>
          <a:bodyPr spcFirstLastPara="1" wrap="square" lIns="34275" tIns="0" rIns="34275" bIns="17125" anchor="t" anchorCtr="0">
            <a:noAutofit/>
          </a:bodyPr>
          <a:lstStyle>
            <a:lvl1pPr marL="457200" lvl="0" indent="-228600" algn="r" rtl="0">
              <a:lnSpc>
                <a:spcPct val="150000"/>
              </a:lnSpc>
              <a:spcBef>
                <a:spcPts val="700"/>
              </a:spcBef>
              <a:spcAft>
                <a:spcPts val="0"/>
              </a:spcAft>
              <a:buSzPts val="1000"/>
              <a:buNone/>
              <a:defRPr sz="1000" b="1">
                <a:solidFill>
                  <a:schemeClr val="accent1"/>
                </a:solidFill>
              </a:defRPr>
            </a:lvl1pPr>
            <a:lvl2pPr marL="914400" lvl="1" indent="-292100" algn="r" rtl="0">
              <a:lnSpc>
                <a:spcPct val="150000"/>
              </a:lnSpc>
              <a:spcBef>
                <a:spcPts val="400"/>
              </a:spcBef>
              <a:spcAft>
                <a:spcPts val="0"/>
              </a:spcAft>
              <a:buClr>
                <a:schemeClr val="lt1"/>
              </a:buClr>
              <a:buSzPts val="1000"/>
              <a:buChar char="＋"/>
              <a:defRPr sz="1000">
                <a:solidFill>
                  <a:schemeClr val="lt1"/>
                </a:solidFill>
              </a:defRPr>
            </a:lvl2pPr>
            <a:lvl3pPr marL="1371600" lvl="2" indent="-292100" algn="r" rtl="0">
              <a:lnSpc>
                <a:spcPct val="150000"/>
              </a:lnSpc>
              <a:spcBef>
                <a:spcPts val="400"/>
              </a:spcBef>
              <a:spcAft>
                <a:spcPts val="0"/>
              </a:spcAft>
              <a:buClr>
                <a:schemeClr val="lt1"/>
              </a:buClr>
              <a:buSzPts val="1000"/>
              <a:buChar char="＞"/>
              <a:defRPr sz="1000">
                <a:solidFill>
                  <a:schemeClr val="lt1"/>
                </a:solidFill>
              </a:defRPr>
            </a:lvl3pPr>
            <a:lvl4pPr marL="1828800" lvl="3" indent="-292100" algn="r" rtl="0">
              <a:lnSpc>
                <a:spcPct val="150000"/>
              </a:lnSpc>
              <a:spcBef>
                <a:spcPts val="400"/>
              </a:spcBef>
              <a:spcAft>
                <a:spcPts val="0"/>
              </a:spcAft>
              <a:buClr>
                <a:schemeClr val="lt1"/>
              </a:buClr>
              <a:buSzPts val="1000"/>
              <a:buChar char="o"/>
              <a:defRPr sz="1000">
                <a:solidFill>
                  <a:schemeClr val="lt1"/>
                </a:solidFill>
              </a:defRPr>
            </a:lvl4pPr>
            <a:lvl5pPr marL="2286000" lvl="4" indent="-292100" algn="r" rtl="0">
              <a:lnSpc>
                <a:spcPct val="150000"/>
              </a:lnSpc>
              <a:spcBef>
                <a:spcPts val="400"/>
              </a:spcBef>
              <a:spcAft>
                <a:spcPts val="0"/>
              </a:spcAft>
              <a:buClr>
                <a:schemeClr val="lt1"/>
              </a:buClr>
              <a:buSzPts val="1000"/>
              <a:buChar char="＋"/>
              <a:defRPr sz="1000">
                <a:solidFill>
                  <a:schemeClr val="lt1"/>
                </a:solidFill>
              </a:defRPr>
            </a:lvl5pPr>
            <a:lvl6pPr marL="2743200" lvl="5" indent="-292100" algn="r" rtl="0">
              <a:lnSpc>
                <a:spcPct val="90000"/>
              </a:lnSpc>
              <a:spcBef>
                <a:spcPts val="400"/>
              </a:spcBef>
              <a:spcAft>
                <a:spcPts val="0"/>
              </a:spcAft>
              <a:buClr>
                <a:schemeClr val="lt1"/>
              </a:buClr>
              <a:buSzPts val="1000"/>
              <a:buChar char="•"/>
              <a:defRPr sz="1000">
                <a:solidFill>
                  <a:schemeClr val="lt1"/>
                </a:solidFill>
              </a:defRPr>
            </a:lvl6pPr>
            <a:lvl7pPr marL="3200400" lvl="6" indent="-292100" algn="r" rtl="0">
              <a:lnSpc>
                <a:spcPct val="90000"/>
              </a:lnSpc>
              <a:spcBef>
                <a:spcPts val="400"/>
              </a:spcBef>
              <a:spcAft>
                <a:spcPts val="0"/>
              </a:spcAft>
              <a:buClr>
                <a:schemeClr val="lt1"/>
              </a:buClr>
              <a:buSzPts val="1000"/>
              <a:buChar char="•"/>
              <a:defRPr sz="1000">
                <a:solidFill>
                  <a:schemeClr val="lt1"/>
                </a:solidFill>
              </a:defRPr>
            </a:lvl7pPr>
            <a:lvl8pPr marL="3657600" lvl="7" indent="-292100" algn="r" rtl="0">
              <a:lnSpc>
                <a:spcPct val="90000"/>
              </a:lnSpc>
              <a:spcBef>
                <a:spcPts val="400"/>
              </a:spcBef>
              <a:spcAft>
                <a:spcPts val="0"/>
              </a:spcAft>
              <a:buClr>
                <a:schemeClr val="dk1"/>
              </a:buClr>
              <a:buSzPts val="1000"/>
              <a:buChar char="•"/>
              <a:defRPr sz="1000"/>
            </a:lvl8pPr>
            <a:lvl9pPr marL="4114800" lvl="8" indent="-292100" algn="r" rtl="0">
              <a:lnSpc>
                <a:spcPct val="90000"/>
              </a:lnSpc>
              <a:spcBef>
                <a:spcPts val="400"/>
              </a:spcBef>
              <a:spcAft>
                <a:spcPts val="0"/>
              </a:spcAft>
              <a:buClr>
                <a:schemeClr val="dk1"/>
              </a:buClr>
              <a:buSzPts val="1000"/>
              <a:buChar char="•"/>
              <a:defRPr sz="1000"/>
            </a:lvl9pPr>
          </a:lstStyle>
          <a:p>
            <a:endParaRPr/>
          </a:p>
        </p:txBody>
      </p:sp>
      <p:sp>
        <p:nvSpPr>
          <p:cNvPr id="478" name="Google Shape;478;p80"/>
          <p:cNvSpPr txBox="1">
            <a:spLocks noGrp="1"/>
          </p:cNvSpPr>
          <p:nvPr>
            <p:ph type="body" idx="8"/>
          </p:nvPr>
        </p:nvSpPr>
        <p:spPr>
          <a:xfrm>
            <a:off x="2933591" y="4148572"/>
            <a:ext cx="945600" cy="268800"/>
          </a:xfrm>
          <a:prstGeom prst="rect">
            <a:avLst/>
          </a:prstGeom>
          <a:noFill/>
          <a:ln>
            <a:noFill/>
          </a:ln>
        </p:spPr>
        <p:txBody>
          <a:bodyPr spcFirstLastPara="1" wrap="square" lIns="34275" tIns="0" rIns="34275" bIns="17125" anchor="t" anchorCtr="0">
            <a:noAutofit/>
          </a:bodyPr>
          <a:lstStyle>
            <a:lvl1pPr marL="457200" lvl="0" indent="-228600" algn="r" rtl="0">
              <a:lnSpc>
                <a:spcPct val="150000"/>
              </a:lnSpc>
              <a:spcBef>
                <a:spcPts val="700"/>
              </a:spcBef>
              <a:spcAft>
                <a:spcPts val="0"/>
              </a:spcAft>
              <a:buSzPts val="1000"/>
              <a:buNone/>
              <a:defRPr sz="1000" b="1">
                <a:solidFill>
                  <a:schemeClr val="accent1"/>
                </a:solidFill>
              </a:defRPr>
            </a:lvl1pPr>
            <a:lvl2pPr marL="914400" lvl="1" indent="-292100" algn="r" rtl="0">
              <a:lnSpc>
                <a:spcPct val="150000"/>
              </a:lnSpc>
              <a:spcBef>
                <a:spcPts val="400"/>
              </a:spcBef>
              <a:spcAft>
                <a:spcPts val="0"/>
              </a:spcAft>
              <a:buClr>
                <a:srgbClr val="FFFFFF"/>
              </a:buClr>
              <a:buSzPts val="1000"/>
              <a:buChar char="＋"/>
              <a:defRPr sz="1000">
                <a:solidFill>
                  <a:srgbClr val="FFFFFF"/>
                </a:solidFill>
              </a:defRPr>
            </a:lvl2pPr>
            <a:lvl3pPr marL="1371600" lvl="2" indent="-292100" algn="r" rtl="0">
              <a:lnSpc>
                <a:spcPct val="150000"/>
              </a:lnSpc>
              <a:spcBef>
                <a:spcPts val="400"/>
              </a:spcBef>
              <a:spcAft>
                <a:spcPts val="0"/>
              </a:spcAft>
              <a:buClr>
                <a:srgbClr val="FFFFFF"/>
              </a:buClr>
              <a:buSzPts val="1000"/>
              <a:buChar char="＞"/>
              <a:defRPr sz="1000">
                <a:solidFill>
                  <a:srgbClr val="FFFFFF"/>
                </a:solidFill>
              </a:defRPr>
            </a:lvl3pPr>
            <a:lvl4pPr marL="1828800" lvl="3" indent="-292100" algn="r" rtl="0">
              <a:lnSpc>
                <a:spcPct val="150000"/>
              </a:lnSpc>
              <a:spcBef>
                <a:spcPts val="400"/>
              </a:spcBef>
              <a:spcAft>
                <a:spcPts val="0"/>
              </a:spcAft>
              <a:buClr>
                <a:srgbClr val="FFFFFF"/>
              </a:buClr>
              <a:buSzPts val="1000"/>
              <a:buChar char="o"/>
              <a:defRPr sz="1000">
                <a:solidFill>
                  <a:srgbClr val="FFFFFF"/>
                </a:solidFill>
              </a:defRPr>
            </a:lvl4pPr>
            <a:lvl5pPr marL="2286000" lvl="4" indent="-292100" algn="r" rtl="0">
              <a:lnSpc>
                <a:spcPct val="150000"/>
              </a:lnSpc>
              <a:spcBef>
                <a:spcPts val="400"/>
              </a:spcBef>
              <a:spcAft>
                <a:spcPts val="0"/>
              </a:spcAft>
              <a:buClr>
                <a:srgbClr val="FFFFFF"/>
              </a:buClr>
              <a:buSzPts val="1000"/>
              <a:buChar char="＋"/>
              <a:defRPr sz="1000">
                <a:solidFill>
                  <a:srgbClr val="FFFFFF"/>
                </a:solidFill>
              </a:defRPr>
            </a:lvl5pPr>
            <a:lvl6pPr marL="2743200" lvl="5" indent="-292100" algn="r" rtl="0">
              <a:lnSpc>
                <a:spcPct val="90000"/>
              </a:lnSpc>
              <a:spcBef>
                <a:spcPts val="400"/>
              </a:spcBef>
              <a:spcAft>
                <a:spcPts val="0"/>
              </a:spcAft>
              <a:buClr>
                <a:srgbClr val="FFFFFF"/>
              </a:buClr>
              <a:buSzPts val="1000"/>
              <a:buChar char="•"/>
              <a:defRPr sz="1000">
                <a:solidFill>
                  <a:srgbClr val="FFFFFF"/>
                </a:solidFill>
              </a:defRPr>
            </a:lvl6pPr>
            <a:lvl7pPr marL="3200400" lvl="6" indent="-292100" algn="r" rtl="0">
              <a:lnSpc>
                <a:spcPct val="90000"/>
              </a:lnSpc>
              <a:spcBef>
                <a:spcPts val="400"/>
              </a:spcBef>
              <a:spcAft>
                <a:spcPts val="0"/>
              </a:spcAft>
              <a:buClr>
                <a:srgbClr val="FFFFFF"/>
              </a:buClr>
              <a:buSzPts val="1000"/>
              <a:buChar char="•"/>
              <a:defRPr sz="1000">
                <a:solidFill>
                  <a:srgbClr val="FFFFFF"/>
                </a:solidFill>
              </a:defRPr>
            </a:lvl7pPr>
            <a:lvl8pPr marL="3657600" lvl="7" indent="-292100" algn="r" rtl="0">
              <a:lnSpc>
                <a:spcPct val="90000"/>
              </a:lnSpc>
              <a:spcBef>
                <a:spcPts val="400"/>
              </a:spcBef>
              <a:spcAft>
                <a:spcPts val="0"/>
              </a:spcAft>
              <a:buClr>
                <a:schemeClr val="dk1"/>
              </a:buClr>
              <a:buSzPts val="1000"/>
              <a:buChar char="•"/>
              <a:defRPr sz="1000"/>
            </a:lvl8pPr>
            <a:lvl9pPr marL="4114800" lvl="8" indent="-292100" algn="r" rtl="0">
              <a:lnSpc>
                <a:spcPct val="90000"/>
              </a:lnSpc>
              <a:spcBef>
                <a:spcPts val="400"/>
              </a:spcBef>
              <a:spcAft>
                <a:spcPts val="0"/>
              </a:spcAft>
              <a:buClr>
                <a:schemeClr val="dk1"/>
              </a:buClr>
              <a:buSzPts val="1000"/>
              <a:buChar char="•"/>
              <a:defRPr sz="1000"/>
            </a:lvl9pPr>
          </a:lstStyle>
          <a:p>
            <a:endParaRPr/>
          </a:p>
        </p:txBody>
      </p:sp>
      <p:sp>
        <p:nvSpPr>
          <p:cNvPr id="479" name="Google Shape;479;p80"/>
          <p:cNvSpPr txBox="1">
            <a:spLocks noGrp="1"/>
          </p:cNvSpPr>
          <p:nvPr>
            <p:ph type="body" idx="9"/>
          </p:nvPr>
        </p:nvSpPr>
        <p:spPr>
          <a:xfrm>
            <a:off x="4256493" y="628587"/>
            <a:ext cx="4342800" cy="334200"/>
          </a:xfrm>
          <a:prstGeom prst="rect">
            <a:avLst/>
          </a:prstGeom>
          <a:noFill/>
          <a:ln>
            <a:noFill/>
          </a:ln>
        </p:spPr>
        <p:txBody>
          <a:bodyPr spcFirstLastPara="1" wrap="square" lIns="34275" tIns="0" rIns="34275" bIns="17125" anchor="t" anchorCtr="0">
            <a:noAutofit/>
          </a:bodyPr>
          <a:lstStyle>
            <a:lvl1pPr marL="457200" lvl="0" indent="-228600" algn="l" rtl="0">
              <a:lnSpc>
                <a:spcPct val="150000"/>
              </a:lnSpc>
              <a:spcBef>
                <a:spcPts val="700"/>
              </a:spcBef>
              <a:spcAft>
                <a:spcPts val="0"/>
              </a:spcAft>
              <a:buSzPts val="1300"/>
              <a:buNone/>
              <a:defRPr/>
            </a:lvl1pPr>
            <a:lvl2pPr marL="914400" lvl="1" indent="-292100" algn="l" rtl="0">
              <a:lnSpc>
                <a:spcPct val="150000"/>
              </a:lnSpc>
              <a:spcBef>
                <a:spcPts val="400"/>
              </a:spcBef>
              <a:spcAft>
                <a:spcPts val="0"/>
              </a:spcAft>
              <a:buSzPts val="1000"/>
              <a:buChar char="＋"/>
              <a:defRPr/>
            </a:lvl2pPr>
            <a:lvl3pPr marL="1371600" lvl="2" indent="-292100" algn="l" rtl="0">
              <a:lnSpc>
                <a:spcPct val="150000"/>
              </a:lnSpc>
              <a:spcBef>
                <a:spcPts val="400"/>
              </a:spcBef>
              <a:spcAft>
                <a:spcPts val="0"/>
              </a:spcAft>
              <a:buSzPts val="1000"/>
              <a:buChar char="＋"/>
              <a:defRPr/>
            </a:lvl3pPr>
            <a:lvl4pPr marL="1828800" lvl="3" indent="-311150" algn="l" rtl="0">
              <a:lnSpc>
                <a:spcPct val="150000"/>
              </a:lnSpc>
              <a:spcBef>
                <a:spcPts val="400"/>
              </a:spcBef>
              <a:spcAft>
                <a:spcPts val="0"/>
              </a:spcAft>
              <a:buClr>
                <a:srgbClr val="FFFFFF"/>
              </a:buClr>
              <a:buSzPts val="1300"/>
              <a:buChar char="o"/>
              <a:defRPr>
                <a:solidFill>
                  <a:srgbClr val="FFFFFF"/>
                </a:solidFill>
              </a:defRPr>
            </a:lvl4pPr>
            <a:lvl5pPr marL="2286000" lvl="4" indent="-311150" algn="l" rtl="0">
              <a:lnSpc>
                <a:spcPct val="150000"/>
              </a:lnSpc>
              <a:spcBef>
                <a:spcPts val="400"/>
              </a:spcBef>
              <a:spcAft>
                <a:spcPts val="0"/>
              </a:spcAft>
              <a:buClr>
                <a:srgbClr val="FFFFFF"/>
              </a:buClr>
              <a:buSzPts val="1300"/>
              <a:buChar char="＋"/>
              <a:defRPr>
                <a:solidFill>
                  <a:srgbClr val="FFFFFF"/>
                </a:solidFill>
              </a:defRPr>
            </a:lvl5pPr>
            <a:lvl6pPr marL="2743200" lvl="5" indent="-311150" algn="l" rtl="0">
              <a:lnSpc>
                <a:spcPct val="90000"/>
              </a:lnSpc>
              <a:spcBef>
                <a:spcPts val="400"/>
              </a:spcBef>
              <a:spcAft>
                <a:spcPts val="0"/>
              </a:spcAft>
              <a:buClr>
                <a:srgbClr val="FFFFFF"/>
              </a:buClr>
              <a:buSzPts val="1300"/>
              <a:buChar char="•"/>
              <a:defRPr>
                <a:solidFill>
                  <a:srgbClr val="FFFFFF"/>
                </a:solidFill>
              </a:defRPr>
            </a:lvl6pPr>
            <a:lvl7pPr marL="3200400" lvl="6" indent="-311150" algn="l" rtl="0">
              <a:lnSpc>
                <a:spcPct val="90000"/>
              </a:lnSpc>
              <a:spcBef>
                <a:spcPts val="400"/>
              </a:spcBef>
              <a:spcAft>
                <a:spcPts val="0"/>
              </a:spcAft>
              <a:buClr>
                <a:srgbClr val="FFFFFF"/>
              </a:buClr>
              <a:buSzPts val="1300"/>
              <a:buChar char="•"/>
              <a:defRPr>
                <a:solidFill>
                  <a:srgbClr val="FFFFFF"/>
                </a:solidFill>
              </a:defRPr>
            </a:lvl7pPr>
            <a:lvl8pPr marL="3657600" lvl="7" indent="-311150" algn="l" rtl="0">
              <a:lnSpc>
                <a:spcPct val="90000"/>
              </a:lnSpc>
              <a:spcBef>
                <a:spcPts val="400"/>
              </a:spcBef>
              <a:spcAft>
                <a:spcPts val="0"/>
              </a:spcAft>
              <a:buClr>
                <a:srgbClr val="FFFFFF"/>
              </a:buClr>
              <a:buSzPts val="1300"/>
              <a:buChar char="•"/>
              <a:defRPr>
                <a:solidFill>
                  <a:srgbClr val="FFFFFF"/>
                </a:solidFill>
              </a:defRPr>
            </a:lvl8pPr>
            <a:lvl9pPr marL="4114800" lvl="8" indent="-311150" algn="l" rtl="0">
              <a:lnSpc>
                <a:spcPct val="90000"/>
              </a:lnSpc>
              <a:spcBef>
                <a:spcPts val="400"/>
              </a:spcBef>
              <a:spcAft>
                <a:spcPts val="0"/>
              </a:spcAft>
              <a:buClr>
                <a:srgbClr val="FFFFFF"/>
              </a:buClr>
              <a:buSzPts val="1300"/>
              <a:buChar char="•"/>
              <a:defRPr>
                <a:solidFill>
                  <a:srgbClr val="FFFFFF"/>
                </a:solidFill>
              </a:defRPr>
            </a:lvl9pPr>
          </a:lstStyle>
          <a:p>
            <a:endParaRPr/>
          </a:p>
        </p:txBody>
      </p:sp>
      <p:sp>
        <p:nvSpPr>
          <p:cNvPr id="480" name="Google Shape;480;p80"/>
          <p:cNvSpPr txBox="1">
            <a:spLocks noGrp="1"/>
          </p:cNvSpPr>
          <p:nvPr>
            <p:ph type="body" idx="13"/>
          </p:nvPr>
        </p:nvSpPr>
        <p:spPr>
          <a:xfrm>
            <a:off x="4256493" y="1133947"/>
            <a:ext cx="4342800" cy="334200"/>
          </a:xfrm>
          <a:prstGeom prst="rect">
            <a:avLst/>
          </a:prstGeom>
          <a:noFill/>
          <a:ln>
            <a:noFill/>
          </a:ln>
        </p:spPr>
        <p:txBody>
          <a:bodyPr spcFirstLastPara="1" wrap="square" lIns="34275" tIns="0" rIns="34275" bIns="17125" anchor="t" anchorCtr="0">
            <a:noAutofit/>
          </a:bodyPr>
          <a:lstStyle>
            <a:lvl1pPr marL="457200" lvl="0" indent="-228600" algn="l" rtl="0">
              <a:lnSpc>
                <a:spcPct val="150000"/>
              </a:lnSpc>
              <a:spcBef>
                <a:spcPts val="700"/>
              </a:spcBef>
              <a:spcAft>
                <a:spcPts val="0"/>
              </a:spcAft>
              <a:buSzPts val="1300"/>
              <a:buNone/>
              <a:defRPr/>
            </a:lvl1pPr>
            <a:lvl2pPr marL="914400" lvl="1" indent="-292100" algn="l" rtl="0">
              <a:lnSpc>
                <a:spcPct val="150000"/>
              </a:lnSpc>
              <a:spcBef>
                <a:spcPts val="400"/>
              </a:spcBef>
              <a:spcAft>
                <a:spcPts val="0"/>
              </a:spcAft>
              <a:buSzPts val="1000"/>
              <a:buChar char="＋"/>
              <a:defRPr/>
            </a:lvl2pPr>
            <a:lvl3pPr marL="1371600" lvl="2" indent="-292100" algn="l" rtl="0">
              <a:lnSpc>
                <a:spcPct val="150000"/>
              </a:lnSpc>
              <a:spcBef>
                <a:spcPts val="400"/>
              </a:spcBef>
              <a:spcAft>
                <a:spcPts val="0"/>
              </a:spcAft>
              <a:buSzPts val="1000"/>
              <a:buChar char="＋"/>
              <a:defRPr/>
            </a:lvl3pPr>
            <a:lvl4pPr marL="1828800" lvl="3" indent="-311150" algn="l" rtl="0">
              <a:lnSpc>
                <a:spcPct val="150000"/>
              </a:lnSpc>
              <a:spcBef>
                <a:spcPts val="400"/>
              </a:spcBef>
              <a:spcAft>
                <a:spcPts val="0"/>
              </a:spcAft>
              <a:buClr>
                <a:srgbClr val="FFFFFF"/>
              </a:buClr>
              <a:buSzPts val="1300"/>
              <a:buChar char="o"/>
              <a:defRPr>
                <a:solidFill>
                  <a:srgbClr val="FFFFFF"/>
                </a:solidFill>
              </a:defRPr>
            </a:lvl4pPr>
            <a:lvl5pPr marL="2286000" lvl="4" indent="-311150" algn="l" rtl="0">
              <a:lnSpc>
                <a:spcPct val="150000"/>
              </a:lnSpc>
              <a:spcBef>
                <a:spcPts val="400"/>
              </a:spcBef>
              <a:spcAft>
                <a:spcPts val="0"/>
              </a:spcAft>
              <a:buClr>
                <a:srgbClr val="FFFFFF"/>
              </a:buClr>
              <a:buSzPts val="1300"/>
              <a:buChar char="＋"/>
              <a:defRPr>
                <a:solidFill>
                  <a:srgbClr val="FFFFFF"/>
                </a:solidFill>
              </a:defRPr>
            </a:lvl5pPr>
            <a:lvl6pPr marL="2743200" lvl="5" indent="-311150" algn="l" rtl="0">
              <a:lnSpc>
                <a:spcPct val="90000"/>
              </a:lnSpc>
              <a:spcBef>
                <a:spcPts val="400"/>
              </a:spcBef>
              <a:spcAft>
                <a:spcPts val="0"/>
              </a:spcAft>
              <a:buClr>
                <a:srgbClr val="FFFFFF"/>
              </a:buClr>
              <a:buSzPts val="1300"/>
              <a:buChar char="•"/>
              <a:defRPr>
                <a:solidFill>
                  <a:srgbClr val="FFFFFF"/>
                </a:solidFill>
              </a:defRPr>
            </a:lvl6pPr>
            <a:lvl7pPr marL="3200400" lvl="6" indent="-311150" algn="l" rtl="0">
              <a:lnSpc>
                <a:spcPct val="90000"/>
              </a:lnSpc>
              <a:spcBef>
                <a:spcPts val="400"/>
              </a:spcBef>
              <a:spcAft>
                <a:spcPts val="0"/>
              </a:spcAft>
              <a:buClr>
                <a:srgbClr val="FFFFFF"/>
              </a:buClr>
              <a:buSzPts val="1300"/>
              <a:buChar char="•"/>
              <a:defRPr>
                <a:solidFill>
                  <a:srgbClr val="FFFFFF"/>
                </a:solidFill>
              </a:defRPr>
            </a:lvl7pPr>
            <a:lvl8pPr marL="3657600" lvl="7" indent="-311150" algn="l" rtl="0">
              <a:lnSpc>
                <a:spcPct val="90000"/>
              </a:lnSpc>
              <a:spcBef>
                <a:spcPts val="400"/>
              </a:spcBef>
              <a:spcAft>
                <a:spcPts val="0"/>
              </a:spcAft>
              <a:buClr>
                <a:srgbClr val="FFFFFF"/>
              </a:buClr>
              <a:buSzPts val="1300"/>
              <a:buChar char="•"/>
              <a:defRPr>
                <a:solidFill>
                  <a:srgbClr val="FFFFFF"/>
                </a:solidFill>
              </a:defRPr>
            </a:lvl8pPr>
            <a:lvl9pPr marL="4114800" lvl="8" indent="-311150" algn="l" rtl="0">
              <a:lnSpc>
                <a:spcPct val="90000"/>
              </a:lnSpc>
              <a:spcBef>
                <a:spcPts val="400"/>
              </a:spcBef>
              <a:spcAft>
                <a:spcPts val="0"/>
              </a:spcAft>
              <a:buClr>
                <a:srgbClr val="FFFFFF"/>
              </a:buClr>
              <a:buSzPts val="1300"/>
              <a:buChar char="•"/>
              <a:defRPr>
                <a:solidFill>
                  <a:srgbClr val="FFFFFF"/>
                </a:solidFill>
              </a:defRPr>
            </a:lvl9pPr>
          </a:lstStyle>
          <a:p>
            <a:endParaRPr/>
          </a:p>
        </p:txBody>
      </p:sp>
      <p:sp>
        <p:nvSpPr>
          <p:cNvPr id="481" name="Google Shape;481;p80"/>
          <p:cNvSpPr txBox="1">
            <a:spLocks noGrp="1"/>
          </p:cNvSpPr>
          <p:nvPr>
            <p:ph type="body" idx="14"/>
          </p:nvPr>
        </p:nvSpPr>
        <p:spPr>
          <a:xfrm>
            <a:off x="4256493" y="1632705"/>
            <a:ext cx="4342800" cy="334200"/>
          </a:xfrm>
          <a:prstGeom prst="rect">
            <a:avLst/>
          </a:prstGeom>
          <a:noFill/>
          <a:ln>
            <a:noFill/>
          </a:ln>
        </p:spPr>
        <p:txBody>
          <a:bodyPr spcFirstLastPara="1" wrap="square" lIns="34275" tIns="0" rIns="34275" bIns="17125" anchor="t" anchorCtr="0">
            <a:noAutofit/>
          </a:bodyPr>
          <a:lstStyle>
            <a:lvl1pPr marL="457200" lvl="0" indent="-228600" algn="l" rtl="0">
              <a:lnSpc>
                <a:spcPct val="150000"/>
              </a:lnSpc>
              <a:spcBef>
                <a:spcPts val="700"/>
              </a:spcBef>
              <a:spcAft>
                <a:spcPts val="0"/>
              </a:spcAft>
              <a:buSzPts val="1300"/>
              <a:buNone/>
              <a:defRPr/>
            </a:lvl1pPr>
            <a:lvl2pPr marL="914400" lvl="1" indent="-292100" algn="l" rtl="0">
              <a:lnSpc>
                <a:spcPct val="150000"/>
              </a:lnSpc>
              <a:spcBef>
                <a:spcPts val="400"/>
              </a:spcBef>
              <a:spcAft>
                <a:spcPts val="0"/>
              </a:spcAft>
              <a:buSzPts val="1000"/>
              <a:buChar char="＋"/>
              <a:defRPr/>
            </a:lvl2pPr>
            <a:lvl3pPr marL="1371600" lvl="2" indent="-292100" algn="l" rtl="0">
              <a:lnSpc>
                <a:spcPct val="150000"/>
              </a:lnSpc>
              <a:spcBef>
                <a:spcPts val="400"/>
              </a:spcBef>
              <a:spcAft>
                <a:spcPts val="0"/>
              </a:spcAft>
              <a:buSzPts val="1000"/>
              <a:buChar char="＋"/>
              <a:defRPr/>
            </a:lvl3pPr>
            <a:lvl4pPr marL="1828800" lvl="3" indent="-311150" algn="l" rtl="0">
              <a:lnSpc>
                <a:spcPct val="150000"/>
              </a:lnSpc>
              <a:spcBef>
                <a:spcPts val="400"/>
              </a:spcBef>
              <a:spcAft>
                <a:spcPts val="0"/>
              </a:spcAft>
              <a:buClr>
                <a:srgbClr val="FFFFFF"/>
              </a:buClr>
              <a:buSzPts val="1300"/>
              <a:buChar char="o"/>
              <a:defRPr>
                <a:solidFill>
                  <a:srgbClr val="FFFFFF"/>
                </a:solidFill>
              </a:defRPr>
            </a:lvl4pPr>
            <a:lvl5pPr marL="2286000" lvl="4" indent="-311150" algn="l" rtl="0">
              <a:lnSpc>
                <a:spcPct val="150000"/>
              </a:lnSpc>
              <a:spcBef>
                <a:spcPts val="400"/>
              </a:spcBef>
              <a:spcAft>
                <a:spcPts val="0"/>
              </a:spcAft>
              <a:buClr>
                <a:srgbClr val="FFFFFF"/>
              </a:buClr>
              <a:buSzPts val="1300"/>
              <a:buChar char="＋"/>
              <a:defRPr>
                <a:solidFill>
                  <a:srgbClr val="FFFFFF"/>
                </a:solidFill>
              </a:defRPr>
            </a:lvl5pPr>
            <a:lvl6pPr marL="2743200" lvl="5" indent="-311150" algn="l" rtl="0">
              <a:lnSpc>
                <a:spcPct val="90000"/>
              </a:lnSpc>
              <a:spcBef>
                <a:spcPts val="400"/>
              </a:spcBef>
              <a:spcAft>
                <a:spcPts val="0"/>
              </a:spcAft>
              <a:buClr>
                <a:srgbClr val="FFFFFF"/>
              </a:buClr>
              <a:buSzPts val="1300"/>
              <a:buChar char="•"/>
              <a:defRPr>
                <a:solidFill>
                  <a:srgbClr val="FFFFFF"/>
                </a:solidFill>
              </a:defRPr>
            </a:lvl6pPr>
            <a:lvl7pPr marL="3200400" lvl="6" indent="-311150" algn="l" rtl="0">
              <a:lnSpc>
                <a:spcPct val="90000"/>
              </a:lnSpc>
              <a:spcBef>
                <a:spcPts val="400"/>
              </a:spcBef>
              <a:spcAft>
                <a:spcPts val="0"/>
              </a:spcAft>
              <a:buClr>
                <a:srgbClr val="FFFFFF"/>
              </a:buClr>
              <a:buSzPts val="1300"/>
              <a:buChar char="•"/>
              <a:defRPr>
                <a:solidFill>
                  <a:srgbClr val="FFFFFF"/>
                </a:solidFill>
              </a:defRPr>
            </a:lvl7pPr>
            <a:lvl8pPr marL="3657600" lvl="7" indent="-311150" algn="l" rtl="0">
              <a:lnSpc>
                <a:spcPct val="90000"/>
              </a:lnSpc>
              <a:spcBef>
                <a:spcPts val="400"/>
              </a:spcBef>
              <a:spcAft>
                <a:spcPts val="0"/>
              </a:spcAft>
              <a:buClr>
                <a:srgbClr val="FFFFFF"/>
              </a:buClr>
              <a:buSzPts val="1300"/>
              <a:buChar char="•"/>
              <a:defRPr>
                <a:solidFill>
                  <a:srgbClr val="FFFFFF"/>
                </a:solidFill>
              </a:defRPr>
            </a:lvl8pPr>
            <a:lvl9pPr marL="4114800" lvl="8" indent="-311150" algn="l" rtl="0">
              <a:lnSpc>
                <a:spcPct val="90000"/>
              </a:lnSpc>
              <a:spcBef>
                <a:spcPts val="400"/>
              </a:spcBef>
              <a:spcAft>
                <a:spcPts val="0"/>
              </a:spcAft>
              <a:buClr>
                <a:srgbClr val="FFFFFF"/>
              </a:buClr>
              <a:buSzPts val="1300"/>
              <a:buChar char="•"/>
              <a:defRPr>
                <a:solidFill>
                  <a:srgbClr val="FFFFFF"/>
                </a:solidFill>
              </a:defRPr>
            </a:lvl9pPr>
          </a:lstStyle>
          <a:p>
            <a:endParaRPr/>
          </a:p>
        </p:txBody>
      </p:sp>
      <p:sp>
        <p:nvSpPr>
          <p:cNvPr id="482" name="Google Shape;482;p80"/>
          <p:cNvSpPr txBox="1">
            <a:spLocks noGrp="1"/>
          </p:cNvSpPr>
          <p:nvPr>
            <p:ph type="body" idx="15"/>
          </p:nvPr>
        </p:nvSpPr>
        <p:spPr>
          <a:xfrm>
            <a:off x="4256493" y="2133172"/>
            <a:ext cx="4342800" cy="334200"/>
          </a:xfrm>
          <a:prstGeom prst="rect">
            <a:avLst/>
          </a:prstGeom>
          <a:noFill/>
          <a:ln>
            <a:noFill/>
          </a:ln>
        </p:spPr>
        <p:txBody>
          <a:bodyPr spcFirstLastPara="1" wrap="square" lIns="34275" tIns="0" rIns="34275" bIns="17125" anchor="t" anchorCtr="0">
            <a:noAutofit/>
          </a:bodyPr>
          <a:lstStyle>
            <a:lvl1pPr marL="457200" lvl="0" indent="-228600" algn="l" rtl="0">
              <a:lnSpc>
                <a:spcPct val="150000"/>
              </a:lnSpc>
              <a:spcBef>
                <a:spcPts val="700"/>
              </a:spcBef>
              <a:spcAft>
                <a:spcPts val="0"/>
              </a:spcAft>
              <a:buSzPts val="1300"/>
              <a:buNone/>
              <a:defRPr/>
            </a:lvl1pPr>
            <a:lvl2pPr marL="914400" lvl="1" indent="-292100" algn="l" rtl="0">
              <a:lnSpc>
                <a:spcPct val="150000"/>
              </a:lnSpc>
              <a:spcBef>
                <a:spcPts val="400"/>
              </a:spcBef>
              <a:spcAft>
                <a:spcPts val="0"/>
              </a:spcAft>
              <a:buSzPts val="1000"/>
              <a:buChar char="＋"/>
              <a:defRPr/>
            </a:lvl2pPr>
            <a:lvl3pPr marL="1371600" lvl="2" indent="-292100" algn="l" rtl="0">
              <a:lnSpc>
                <a:spcPct val="150000"/>
              </a:lnSpc>
              <a:spcBef>
                <a:spcPts val="400"/>
              </a:spcBef>
              <a:spcAft>
                <a:spcPts val="0"/>
              </a:spcAft>
              <a:buSzPts val="1000"/>
              <a:buChar char="＋"/>
              <a:defRPr/>
            </a:lvl3pPr>
            <a:lvl4pPr marL="1828800" lvl="3" indent="-311150" algn="l" rtl="0">
              <a:lnSpc>
                <a:spcPct val="150000"/>
              </a:lnSpc>
              <a:spcBef>
                <a:spcPts val="400"/>
              </a:spcBef>
              <a:spcAft>
                <a:spcPts val="0"/>
              </a:spcAft>
              <a:buClr>
                <a:srgbClr val="FFFFFF"/>
              </a:buClr>
              <a:buSzPts val="1300"/>
              <a:buChar char="o"/>
              <a:defRPr>
                <a:solidFill>
                  <a:srgbClr val="FFFFFF"/>
                </a:solidFill>
              </a:defRPr>
            </a:lvl4pPr>
            <a:lvl5pPr marL="2286000" lvl="4" indent="-311150" algn="l" rtl="0">
              <a:lnSpc>
                <a:spcPct val="150000"/>
              </a:lnSpc>
              <a:spcBef>
                <a:spcPts val="400"/>
              </a:spcBef>
              <a:spcAft>
                <a:spcPts val="0"/>
              </a:spcAft>
              <a:buClr>
                <a:srgbClr val="FFFFFF"/>
              </a:buClr>
              <a:buSzPts val="1300"/>
              <a:buChar char="＋"/>
              <a:defRPr>
                <a:solidFill>
                  <a:srgbClr val="FFFFFF"/>
                </a:solidFill>
              </a:defRPr>
            </a:lvl5pPr>
            <a:lvl6pPr marL="2743200" lvl="5" indent="-311150" algn="l" rtl="0">
              <a:lnSpc>
                <a:spcPct val="90000"/>
              </a:lnSpc>
              <a:spcBef>
                <a:spcPts val="400"/>
              </a:spcBef>
              <a:spcAft>
                <a:spcPts val="0"/>
              </a:spcAft>
              <a:buClr>
                <a:srgbClr val="FFFFFF"/>
              </a:buClr>
              <a:buSzPts val="1300"/>
              <a:buChar char="•"/>
              <a:defRPr>
                <a:solidFill>
                  <a:srgbClr val="FFFFFF"/>
                </a:solidFill>
              </a:defRPr>
            </a:lvl6pPr>
            <a:lvl7pPr marL="3200400" lvl="6" indent="-311150" algn="l" rtl="0">
              <a:lnSpc>
                <a:spcPct val="90000"/>
              </a:lnSpc>
              <a:spcBef>
                <a:spcPts val="400"/>
              </a:spcBef>
              <a:spcAft>
                <a:spcPts val="0"/>
              </a:spcAft>
              <a:buClr>
                <a:srgbClr val="FFFFFF"/>
              </a:buClr>
              <a:buSzPts val="1300"/>
              <a:buChar char="•"/>
              <a:defRPr>
                <a:solidFill>
                  <a:srgbClr val="FFFFFF"/>
                </a:solidFill>
              </a:defRPr>
            </a:lvl7pPr>
            <a:lvl8pPr marL="3657600" lvl="7" indent="-311150" algn="l" rtl="0">
              <a:lnSpc>
                <a:spcPct val="90000"/>
              </a:lnSpc>
              <a:spcBef>
                <a:spcPts val="400"/>
              </a:spcBef>
              <a:spcAft>
                <a:spcPts val="0"/>
              </a:spcAft>
              <a:buClr>
                <a:srgbClr val="FFFFFF"/>
              </a:buClr>
              <a:buSzPts val="1300"/>
              <a:buChar char="•"/>
              <a:defRPr>
                <a:solidFill>
                  <a:srgbClr val="FFFFFF"/>
                </a:solidFill>
              </a:defRPr>
            </a:lvl8pPr>
            <a:lvl9pPr marL="4114800" lvl="8" indent="-311150" algn="l" rtl="0">
              <a:lnSpc>
                <a:spcPct val="90000"/>
              </a:lnSpc>
              <a:spcBef>
                <a:spcPts val="400"/>
              </a:spcBef>
              <a:spcAft>
                <a:spcPts val="0"/>
              </a:spcAft>
              <a:buClr>
                <a:srgbClr val="FFFFFF"/>
              </a:buClr>
              <a:buSzPts val="1300"/>
              <a:buChar char="•"/>
              <a:defRPr>
                <a:solidFill>
                  <a:srgbClr val="FFFFFF"/>
                </a:solidFill>
              </a:defRPr>
            </a:lvl9pPr>
          </a:lstStyle>
          <a:p>
            <a:endParaRPr/>
          </a:p>
        </p:txBody>
      </p:sp>
      <p:sp>
        <p:nvSpPr>
          <p:cNvPr id="483" name="Google Shape;483;p80"/>
          <p:cNvSpPr txBox="1">
            <a:spLocks noGrp="1"/>
          </p:cNvSpPr>
          <p:nvPr>
            <p:ph type="body" idx="16"/>
          </p:nvPr>
        </p:nvSpPr>
        <p:spPr>
          <a:xfrm>
            <a:off x="4256493" y="2626643"/>
            <a:ext cx="4342800" cy="334200"/>
          </a:xfrm>
          <a:prstGeom prst="rect">
            <a:avLst/>
          </a:prstGeom>
          <a:noFill/>
          <a:ln>
            <a:noFill/>
          </a:ln>
        </p:spPr>
        <p:txBody>
          <a:bodyPr spcFirstLastPara="1" wrap="square" lIns="34275" tIns="0" rIns="34275" bIns="17125" anchor="t" anchorCtr="0">
            <a:noAutofit/>
          </a:bodyPr>
          <a:lstStyle>
            <a:lvl1pPr marL="457200" lvl="0" indent="-228600" algn="l" rtl="0">
              <a:lnSpc>
                <a:spcPct val="150000"/>
              </a:lnSpc>
              <a:spcBef>
                <a:spcPts val="700"/>
              </a:spcBef>
              <a:spcAft>
                <a:spcPts val="0"/>
              </a:spcAft>
              <a:buSzPts val="1300"/>
              <a:buNone/>
              <a:defRPr/>
            </a:lvl1pPr>
            <a:lvl2pPr marL="914400" lvl="1" indent="-292100" algn="l" rtl="0">
              <a:lnSpc>
                <a:spcPct val="150000"/>
              </a:lnSpc>
              <a:spcBef>
                <a:spcPts val="400"/>
              </a:spcBef>
              <a:spcAft>
                <a:spcPts val="0"/>
              </a:spcAft>
              <a:buSzPts val="1000"/>
              <a:buChar char="＋"/>
              <a:defRPr/>
            </a:lvl2pPr>
            <a:lvl3pPr marL="1371600" lvl="2" indent="-292100" algn="l" rtl="0">
              <a:lnSpc>
                <a:spcPct val="150000"/>
              </a:lnSpc>
              <a:spcBef>
                <a:spcPts val="400"/>
              </a:spcBef>
              <a:spcAft>
                <a:spcPts val="0"/>
              </a:spcAft>
              <a:buSzPts val="1000"/>
              <a:buChar char="＋"/>
              <a:defRPr/>
            </a:lvl3pPr>
            <a:lvl4pPr marL="1828800" lvl="3" indent="-311150" algn="l" rtl="0">
              <a:lnSpc>
                <a:spcPct val="150000"/>
              </a:lnSpc>
              <a:spcBef>
                <a:spcPts val="400"/>
              </a:spcBef>
              <a:spcAft>
                <a:spcPts val="0"/>
              </a:spcAft>
              <a:buClr>
                <a:srgbClr val="FFFFFF"/>
              </a:buClr>
              <a:buSzPts val="1300"/>
              <a:buChar char="o"/>
              <a:defRPr>
                <a:solidFill>
                  <a:srgbClr val="FFFFFF"/>
                </a:solidFill>
              </a:defRPr>
            </a:lvl4pPr>
            <a:lvl5pPr marL="2286000" lvl="4" indent="-311150" algn="l" rtl="0">
              <a:lnSpc>
                <a:spcPct val="150000"/>
              </a:lnSpc>
              <a:spcBef>
                <a:spcPts val="400"/>
              </a:spcBef>
              <a:spcAft>
                <a:spcPts val="0"/>
              </a:spcAft>
              <a:buClr>
                <a:srgbClr val="FFFFFF"/>
              </a:buClr>
              <a:buSzPts val="1300"/>
              <a:buChar char="＋"/>
              <a:defRPr>
                <a:solidFill>
                  <a:srgbClr val="FFFFFF"/>
                </a:solidFill>
              </a:defRPr>
            </a:lvl5pPr>
            <a:lvl6pPr marL="2743200" lvl="5" indent="-311150" algn="l" rtl="0">
              <a:lnSpc>
                <a:spcPct val="90000"/>
              </a:lnSpc>
              <a:spcBef>
                <a:spcPts val="400"/>
              </a:spcBef>
              <a:spcAft>
                <a:spcPts val="0"/>
              </a:spcAft>
              <a:buClr>
                <a:srgbClr val="FFFFFF"/>
              </a:buClr>
              <a:buSzPts val="1300"/>
              <a:buChar char="•"/>
              <a:defRPr>
                <a:solidFill>
                  <a:srgbClr val="FFFFFF"/>
                </a:solidFill>
              </a:defRPr>
            </a:lvl6pPr>
            <a:lvl7pPr marL="3200400" lvl="6" indent="-311150" algn="l" rtl="0">
              <a:lnSpc>
                <a:spcPct val="90000"/>
              </a:lnSpc>
              <a:spcBef>
                <a:spcPts val="400"/>
              </a:spcBef>
              <a:spcAft>
                <a:spcPts val="0"/>
              </a:spcAft>
              <a:buClr>
                <a:srgbClr val="FFFFFF"/>
              </a:buClr>
              <a:buSzPts val="1300"/>
              <a:buChar char="•"/>
              <a:defRPr>
                <a:solidFill>
                  <a:srgbClr val="FFFFFF"/>
                </a:solidFill>
              </a:defRPr>
            </a:lvl7pPr>
            <a:lvl8pPr marL="3657600" lvl="7" indent="-311150" algn="l" rtl="0">
              <a:lnSpc>
                <a:spcPct val="90000"/>
              </a:lnSpc>
              <a:spcBef>
                <a:spcPts val="400"/>
              </a:spcBef>
              <a:spcAft>
                <a:spcPts val="0"/>
              </a:spcAft>
              <a:buClr>
                <a:srgbClr val="FFFFFF"/>
              </a:buClr>
              <a:buSzPts val="1300"/>
              <a:buChar char="•"/>
              <a:defRPr>
                <a:solidFill>
                  <a:srgbClr val="FFFFFF"/>
                </a:solidFill>
              </a:defRPr>
            </a:lvl8pPr>
            <a:lvl9pPr marL="4114800" lvl="8" indent="-311150" algn="l" rtl="0">
              <a:lnSpc>
                <a:spcPct val="90000"/>
              </a:lnSpc>
              <a:spcBef>
                <a:spcPts val="400"/>
              </a:spcBef>
              <a:spcAft>
                <a:spcPts val="0"/>
              </a:spcAft>
              <a:buClr>
                <a:srgbClr val="FFFFFF"/>
              </a:buClr>
              <a:buSzPts val="1300"/>
              <a:buChar char="•"/>
              <a:defRPr>
                <a:solidFill>
                  <a:srgbClr val="FFFFFF"/>
                </a:solidFill>
              </a:defRPr>
            </a:lvl9pPr>
          </a:lstStyle>
          <a:p>
            <a:endParaRPr/>
          </a:p>
        </p:txBody>
      </p:sp>
      <p:sp>
        <p:nvSpPr>
          <p:cNvPr id="484" name="Google Shape;484;p80"/>
          <p:cNvSpPr txBox="1">
            <a:spLocks noGrp="1"/>
          </p:cNvSpPr>
          <p:nvPr>
            <p:ph type="body" idx="17"/>
          </p:nvPr>
        </p:nvSpPr>
        <p:spPr>
          <a:xfrm>
            <a:off x="4256493" y="3124884"/>
            <a:ext cx="4342800" cy="334200"/>
          </a:xfrm>
          <a:prstGeom prst="rect">
            <a:avLst/>
          </a:prstGeom>
          <a:noFill/>
          <a:ln>
            <a:noFill/>
          </a:ln>
        </p:spPr>
        <p:txBody>
          <a:bodyPr spcFirstLastPara="1" wrap="square" lIns="34275" tIns="0" rIns="34275" bIns="17125" anchor="t" anchorCtr="0">
            <a:noAutofit/>
          </a:bodyPr>
          <a:lstStyle>
            <a:lvl1pPr marL="457200" lvl="0" indent="-228600" algn="l" rtl="0">
              <a:lnSpc>
                <a:spcPct val="150000"/>
              </a:lnSpc>
              <a:spcBef>
                <a:spcPts val="700"/>
              </a:spcBef>
              <a:spcAft>
                <a:spcPts val="0"/>
              </a:spcAft>
              <a:buSzPts val="1300"/>
              <a:buNone/>
              <a:defRPr/>
            </a:lvl1pPr>
            <a:lvl2pPr marL="914400" lvl="1" indent="-292100" algn="l" rtl="0">
              <a:lnSpc>
                <a:spcPct val="150000"/>
              </a:lnSpc>
              <a:spcBef>
                <a:spcPts val="400"/>
              </a:spcBef>
              <a:spcAft>
                <a:spcPts val="0"/>
              </a:spcAft>
              <a:buSzPts val="1000"/>
              <a:buChar char="＋"/>
              <a:defRPr/>
            </a:lvl2pPr>
            <a:lvl3pPr marL="1371600" lvl="2" indent="-292100" algn="l" rtl="0">
              <a:lnSpc>
                <a:spcPct val="150000"/>
              </a:lnSpc>
              <a:spcBef>
                <a:spcPts val="400"/>
              </a:spcBef>
              <a:spcAft>
                <a:spcPts val="0"/>
              </a:spcAft>
              <a:buSzPts val="1000"/>
              <a:buChar char="＋"/>
              <a:defRPr/>
            </a:lvl3pPr>
            <a:lvl4pPr marL="1828800" lvl="3" indent="-311150" algn="l" rtl="0">
              <a:lnSpc>
                <a:spcPct val="150000"/>
              </a:lnSpc>
              <a:spcBef>
                <a:spcPts val="400"/>
              </a:spcBef>
              <a:spcAft>
                <a:spcPts val="0"/>
              </a:spcAft>
              <a:buClr>
                <a:srgbClr val="FFFFFF"/>
              </a:buClr>
              <a:buSzPts val="1300"/>
              <a:buChar char="o"/>
              <a:defRPr>
                <a:solidFill>
                  <a:srgbClr val="FFFFFF"/>
                </a:solidFill>
              </a:defRPr>
            </a:lvl4pPr>
            <a:lvl5pPr marL="2286000" lvl="4" indent="-311150" algn="l" rtl="0">
              <a:lnSpc>
                <a:spcPct val="150000"/>
              </a:lnSpc>
              <a:spcBef>
                <a:spcPts val="400"/>
              </a:spcBef>
              <a:spcAft>
                <a:spcPts val="0"/>
              </a:spcAft>
              <a:buClr>
                <a:srgbClr val="FFFFFF"/>
              </a:buClr>
              <a:buSzPts val="1300"/>
              <a:buChar char="＋"/>
              <a:defRPr>
                <a:solidFill>
                  <a:srgbClr val="FFFFFF"/>
                </a:solidFill>
              </a:defRPr>
            </a:lvl5pPr>
            <a:lvl6pPr marL="2743200" lvl="5" indent="-311150" algn="l" rtl="0">
              <a:lnSpc>
                <a:spcPct val="90000"/>
              </a:lnSpc>
              <a:spcBef>
                <a:spcPts val="400"/>
              </a:spcBef>
              <a:spcAft>
                <a:spcPts val="0"/>
              </a:spcAft>
              <a:buClr>
                <a:srgbClr val="FFFFFF"/>
              </a:buClr>
              <a:buSzPts val="1300"/>
              <a:buChar char="•"/>
              <a:defRPr>
                <a:solidFill>
                  <a:srgbClr val="FFFFFF"/>
                </a:solidFill>
              </a:defRPr>
            </a:lvl6pPr>
            <a:lvl7pPr marL="3200400" lvl="6" indent="-311150" algn="l" rtl="0">
              <a:lnSpc>
                <a:spcPct val="90000"/>
              </a:lnSpc>
              <a:spcBef>
                <a:spcPts val="400"/>
              </a:spcBef>
              <a:spcAft>
                <a:spcPts val="0"/>
              </a:spcAft>
              <a:buClr>
                <a:srgbClr val="FFFFFF"/>
              </a:buClr>
              <a:buSzPts val="1300"/>
              <a:buChar char="•"/>
              <a:defRPr>
                <a:solidFill>
                  <a:srgbClr val="FFFFFF"/>
                </a:solidFill>
              </a:defRPr>
            </a:lvl7pPr>
            <a:lvl8pPr marL="3657600" lvl="7" indent="-311150" algn="l" rtl="0">
              <a:lnSpc>
                <a:spcPct val="90000"/>
              </a:lnSpc>
              <a:spcBef>
                <a:spcPts val="400"/>
              </a:spcBef>
              <a:spcAft>
                <a:spcPts val="0"/>
              </a:spcAft>
              <a:buClr>
                <a:srgbClr val="FFFFFF"/>
              </a:buClr>
              <a:buSzPts val="1300"/>
              <a:buChar char="•"/>
              <a:defRPr>
                <a:solidFill>
                  <a:srgbClr val="FFFFFF"/>
                </a:solidFill>
              </a:defRPr>
            </a:lvl8pPr>
            <a:lvl9pPr marL="4114800" lvl="8" indent="-311150" algn="l" rtl="0">
              <a:lnSpc>
                <a:spcPct val="90000"/>
              </a:lnSpc>
              <a:spcBef>
                <a:spcPts val="400"/>
              </a:spcBef>
              <a:spcAft>
                <a:spcPts val="0"/>
              </a:spcAft>
              <a:buClr>
                <a:srgbClr val="FFFFFF"/>
              </a:buClr>
              <a:buSzPts val="1300"/>
              <a:buChar char="•"/>
              <a:defRPr>
                <a:solidFill>
                  <a:srgbClr val="FFFFFF"/>
                </a:solidFill>
              </a:defRPr>
            </a:lvl9pPr>
          </a:lstStyle>
          <a:p>
            <a:endParaRPr/>
          </a:p>
        </p:txBody>
      </p:sp>
      <p:sp>
        <p:nvSpPr>
          <p:cNvPr id="485" name="Google Shape;485;p80"/>
          <p:cNvSpPr txBox="1">
            <a:spLocks noGrp="1"/>
          </p:cNvSpPr>
          <p:nvPr>
            <p:ph type="body" idx="18"/>
          </p:nvPr>
        </p:nvSpPr>
        <p:spPr>
          <a:xfrm>
            <a:off x="4256493" y="3625130"/>
            <a:ext cx="4342800" cy="334200"/>
          </a:xfrm>
          <a:prstGeom prst="rect">
            <a:avLst/>
          </a:prstGeom>
          <a:noFill/>
          <a:ln>
            <a:noFill/>
          </a:ln>
        </p:spPr>
        <p:txBody>
          <a:bodyPr spcFirstLastPara="1" wrap="square" lIns="34275" tIns="0" rIns="34275" bIns="17125" anchor="t" anchorCtr="0">
            <a:noAutofit/>
          </a:bodyPr>
          <a:lstStyle>
            <a:lvl1pPr marL="457200" lvl="0" indent="-228600" algn="l" rtl="0">
              <a:lnSpc>
                <a:spcPct val="150000"/>
              </a:lnSpc>
              <a:spcBef>
                <a:spcPts val="700"/>
              </a:spcBef>
              <a:spcAft>
                <a:spcPts val="0"/>
              </a:spcAft>
              <a:buSzPts val="1300"/>
              <a:buNone/>
              <a:defRPr/>
            </a:lvl1pPr>
            <a:lvl2pPr marL="914400" lvl="1" indent="-292100" algn="l" rtl="0">
              <a:lnSpc>
                <a:spcPct val="150000"/>
              </a:lnSpc>
              <a:spcBef>
                <a:spcPts val="400"/>
              </a:spcBef>
              <a:spcAft>
                <a:spcPts val="0"/>
              </a:spcAft>
              <a:buSzPts val="1000"/>
              <a:buChar char="＋"/>
              <a:defRPr/>
            </a:lvl2pPr>
            <a:lvl3pPr marL="1371600" lvl="2" indent="-292100" algn="l" rtl="0">
              <a:lnSpc>
                <a:spcPct val="150000"/>
              </a:lnSpc>
              <a:spcBef>
                <a:spcPts val="400"/>
              </a:spcBef>
              <a:spcAft>
                <a:spcPts val="0"/>
              </a:spcAft>
              <a:buSzPts val="1000"/>
              <a:buChar char="＋"/>
              <a:defRPr/>
            </a:lvl3pPr>
            <a:lvl4pPr marL="1828800" lvl="3" indent="-311150" algn="l" rtl="0">
              <a:lnSpc>
                <a:spcPct val="150000"/>
              </a:lnSpc>
              <a:spcBef>
                <a:spcPts val="400"/>
              </a:spcBef>
              <a:spcAft>
                <a:spcPts val="0"/>
              </a:spcAft>
              <a:buClr>
                <a:srgbClr val="FFFFFF"/>
              </a:buClr>
              <a:buSzPts val="1300"/>
              <a:buChar char="o"/>
              <a:defRPr>
                <a:solidFill>
                  <a:srgbClr val="FFFFFF"/>
                </a:solidFill>
              </a:defRPr>
            </a:lvl4pPr>
            <a:lvl5pPr marL="2286000" lvl="4" indent="-311150" algn="l" rtl="0">
              <a:lnSpc>
                <a:spcPct val="150000"/>
              </a:lnSpc>
              <a:spcBef>
                <a:spcPts val="400"/>
              </a:spcBef>
              <a:spcAft>
                <a:spcPts val="0"/>
              </a:spcAft>
              <a:buClr>
                <a:srgbClr val="FFFFFF"/>
              </a:buClr>
              <a:buSzPts val="1300"/>
              <a:buChar char="＋"/>
              <a:defRPr>
                <a:solidFill>
                  <a:srgbClr val="FFFFFF"/>
                </a:solidFill>
              </a:defRPr>
            </a:lvl5pPr>
            <a:lvl6pPr marL="2743200" lvl="5" indent="-311150" algn="l" rtl="0">
              <a:lnSpc>
                <a:spcPct val="90000"/>
              </a:lnSpc>
              <a:spcBef>
                <a:spcPts val="400"/>
              </a:spcBef>
              <a:spcAft>
                <a:spcPts val="0"/>
              </a:spcAft>
              <a:buClr>
                <a:srgbClr val="FFFFFF"/>
              </a:buClr>
              <a:buSzPts val="1300"/>
              <a:buChar char="•"/>
              <a:defRPr>
                <a:solidFill>
                  <a:srgbClr val="FFFFFF"/>
                </a:solidFill>
              </a:defRPr>
            </a:lvl6pPr>
            <a:lvl7pPr marL="3200400" lvl="6" indent="-311150" algn="l" rtl="0">
              <a:lnSpc>
                <a:spcPct val="90000"/>
              </a:lnSpc>
              <a:spcBef>
                <a:spcPts val="400"/>
              </a:spcBef>
              <a:spcAft>
                <a:spcPts val="0"/>
              </a:spcAft>
              <a:buClr>
                <a:srgbClr val="FFFFFF"/>
              </a:buClr>
              <a:buSzPts val="1300"/>
              <a:buChar char="•"/>
              <a:defRPr>
                <a:solidFill>
                  <a:srgbClr val="FFFFFF"/>
                </a:solidFill>
              </a:defRPr>
            </a:lvl7pPr>
            <a:lvl8pPr marL="3657600" lvl="7" indent="-311150" algn="l" rtl="0">
              <a:lnSpc>
                <a:spcPct val="90000"/>
              </a:lnSpc>
              <a:spcBef>
                <a:spcPts val="400"/>
              </a:spcBef>
              <a:spcAft>
                <a:spcPts val="0"/>
              </a:spcAft>
              <a:buClr>
                <a:srgbClr val="FFFFFF"/>
              </a:buClr>
              <a:buSzPts val="1300"/>
              <a:buChar char="•"/>
              <a:defRPr>
                <a:solidFill>
                  <a:srgbClr val="FFFFFF"/>
                </a:solidFill>
              </a:defRPr>
            </a:lvl8pPr>
            <a:lvl9pPr marL="4114800" lvl="8" indent="-311150" algn="l" rtl="0">
              <a:lnSpc>
                <a:spcPct val="90000"/>
              </a:lnSpc>
              <a:spcBef>
                <a:spcPts val="400"/>
              </a:spcBef>
              <a:spcAft>
                <a:spcPts val="0"/>
              </a:spcAft>
              <a:buClr>
                <a:srgbClr val="FFFFFF"/>
              </a:buClr>
              <a:buSzPts val="1300"/>
              <a:buChar char="•"/>
              <a:defRPr>
                <a:solidFill>
                  <a:srgbClr val="FFFFFF"/>
                </a:solidFill>
              </a:defRPr>
            </a:lvl9pPr>
          </a:lstStyle>
          <a:p>
            <a:endParaRPr/>
          </a:p>
        </p:txBody>
      </p:sp>
      <p:sp>
        <p:nvSpPr>
          <p:cNvPr id="486" name="Google Shape;486;p80"/>
          <p:cNvSpPr txBox="1">
            <a:spLocks noGrp="1"/>
          </p:cNvSpPr>
          <p:nvPr>
            <p:ph type="body" idx="19"/>
          </p:nvPr>
        </p:nvSpPr>
        <p:spPr>
          <a:xfrm>
            <a:off x="4256493" y="4125395"/>
            <a:ext cx="4342800" cy="334200"/>
          </a:xfrm>
          <a:prstGeom prst="rect">
            <a:avLst/>
          </a:prstGeom>
          <a:noFill/>
          <a:ln>
            <a:noFill/>
          </a:ln>
        </p:spPr>
        <p:txBody>
          <a:bodyPr spcFirstLastPara="1" wrap="square" lIns="34275" tIns="0" rIns="34275" bIns="17125" anchor="t" anchorCtr="0">
            <a:noAutofit/>
          </a:bodyPr>
          <a:lstStyle>
            <a:lvl1pPr marL="457200" lvl="0" indent="-228600" algn="l" rtl="0">
              <a:lnSpc>
                <a:spcPct val="150000"/>
              </a:lnSpc>
              <a:spcBef>
                <a:spcPts val="700"/>
              </a:spcBef>
              <a:spcAft>
                <a:spcPts val="0"/>
              </a:spcAft>
              <a:buSzPts val="1300"/>
              <a:buNone/>
              <a:defRPr/>
            </a:lvl1pPr>
            <a:lvl2pPr marL="914400" lvl="1" indent="-292100" algn="l" rtl="0">
              <a:lnSpc>
                <a:spcPct val="150000"/>
              </a:lnSpc>
              <a:spcBef>
                <a:spcPts val="400"/>
              </a:spcBef>
              <a:spcAft>
                <a:spcPts val="0"/>
              </a:spcAft>
              <a:buSzPts val="1000"/>
              <a:buChar char="＋"/>
              <a:defRPr/>
            </a:lvl2pPr>
            <a:lvl3pPr marL="1371600" lvl="2" indent="-292100" algn="l" rtl="0">
              <a:lnSpc>
                <a:spcPct val="150000"/>
              </a:lnSpc>
              <a:spcBef>
                <a:spcPts val="400"/>
              </a:spcBef>
              <a:spcAft>
                <a:spcPts val="0"/>
              </a:spcAft>
              <a:buSzPts val="1000"/>
              <a:buChar char="＋"/>
              <a:defRPr/>
            </a:lvl3pPr>
            <a:lvl4pPr marL="1828800" lvl="3" indent="-311150" algn="l" rtl="0">
              <a:lnSpc>
                <a:spcPct val="150000"/>
              </a:lnSpc>
              <a:spcBef>
                <a:spcPts val="400"/>
              </a:spcBef>
              <a:spcAft>
                <a:spcPts val="0"/>
              </a:spcAft>
              <a:buClr>
                <a:srgbClr val="FFFFFF"/>
              </a:buClr>
              <a:buSzPts val="1300"/>
              <a:buChar char="o"/>
              <a:defRPr>
                <a:solidFill>
                  <a:srgbClr val="FFFFFF"/>
                </a:solidFill>
              </a:defRPr>
            </a:lvl4pPr>
            <a:lvl5pPr marL="2286000" lvl="4" indent="-311150" algn="l" rtl="0">
              <a:lnSpc>
                <a:spcPct val="150000"/>
              </a:lnSpc>
              <a:spcBef>
                <a:spcPts val="400"/>
              </a:spcBef>
              <a:spcAft>
                <a:spcPts val="0"/>
              </a:spcAft>
              <a:buClr>
                <a:srgbClr val="FFFFFF"/>
              </a:buClr>
              <a:buSzPts val="1300"/>
              <a:buChar char="＋"/>
              <a:defRPr>
                <a:solidFill>
                  <a:srgbClr val="FFFFFF"/>
                </a:solidFill>
              </a:defRPr>
            </a:lvl5pPr>
            <a:lvl6pPr marL="2743200" lvl="5" indent="-311150" algn="l" rtl="0">
              <a:lnSpc>
                <a:spcPct val="90000"/>
              </a:lnSpc>
              <a:spcBef>
                <a:spcPts val="400"/>
              </a:spcBef>
              <a:spcAft>
                <a:spcPts val="0"/>
              </a:spcAft>
              <a:buClr>
                <a:srgbClr val="FFFFFF"/>
              </a:buClr>
              <a:buSzPts val="1300"/>
              <a:buChar char="•"/>
              <a:defRPr>
                <a:solidFill>
                  <a:srgbClr val="FFFFFF"/>
                </a:solidFill>
              </a:defRPr>
            </a:lvl6pPr>
            <a:lvl7pPr marL="3200400" lvl="6" indent="-311150" algn="l" rtl="0">
              <a:lnSpc>
                <a:spcPct val="90000"/>
              </a:lnSpc>
              <a:spcBef>
                <a:spcPts val="400"/>
              </a:spcBef>
              <a:spcAft>
                <a:spcPts val="0"/>
              </a:spcAft>
              <a:buClr>
                <a:srgbClr val="FFFFFF"/>
              </a:buClr>
              <a:buSzPts val="1300"/>
              <a:buChar char="•"/>
              <a:defRPr>
                <a:solidFill>
                  <a:srgbClr val="FFFFFF"/>
                </a:solidFill>
              </a:defRPr>
            </a:lvl7pPr>
            <a:lvl8pPr marL="3657600" lvl="7" indent="-311150" algn="l" rtl="0">
              <a:lnSpc>
                <a:spcPct val="90000"/>
              </a:lnSpc>
              <a:spcBef>
                <a:spcPts val="400"/>
              </a:spcBef>
              <a:spcAft>
                <a:spcPts val="0"/>
              </a:spcAft>
              <a:buClr>
                <a:srgbClr val="FFFFFF"/>
              </a:buClr>
              <a:buSzPts val="1300"/>
              <a:buChar char="•"/>
              <a:defRPr>
                <a:solidFill>
                  <a:srgbClr val="FFFFFF"/>
                </a:solidFill>
              </a:defRPr>
            </a:lvl8pPr>
            <a:lvl9pPr marL="4114800" lvl="8" indent="-311150" algn="l" rtl="0">
              <a:lnSpc>
                <a:spcPct val="90000"/>
              </a:lnSpc>
              <a:spcBef>
                <a:spcPts val="400"/>
              </a:spcBef>
              <a:spcAft>
                <a:spcPts val="0"/>
              </a:spcAft>
              <a:buClr>
                <a:srgbClr val="FFFFFF"/>
              </a:buClr>
              <a:buSzPts val="1300"/>
              <a:buChar char="•"/>
              <a:defRPr>
                <a:solidFill>
                  <a:srgbClr val="FFFFFF"/>
                </a:solidFill>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G: Full chart 1">
  <p:cSld name="C+G: Full chart_1">
    <p:spTree>
      <p:nvGrpSpPr>
        <p:cNvPr id="1" name="Shape 487"/>
        <p:cNvGrpSpPr/>
        <p:nvPr/>
      </p:nvGrpSpPr>
      <p:grpSpPr>
        <a:xfrm>
          <a:off x="0" y="0"/>
          <a:ext cx="0" cy="0"/>
          <a:chOff x="0" y="0"/>
          <a:chExt cx="0" cy="0"/>
        </a:xfrm>
      </p:grpSpPr>
      <p:sp>
        <p:nvSpPr>
          <p:cNvPr id="488" name="Google Shape;488;p81"/>
          <p:cNvSpPr txBox="1">
            <a:spLocks noGrp="1"/>
          </p:cNvSpPr>
          <p:nvPr>
            <p:ph type="title"/>
          </p:nvPr>
        </p:nvSpPr>
        <p:spPr>
          <a:xfrm>
            <a:off x="628650" y="465561"/>
            <a:ext cx="7886700" cy="420900"/>
          </a:xfrm>
          <a:prstGeom prst="rect">
            <a:avLst/>
          </a:prstGeom>
          <a:noFill/>
          <a:ln>
            <a:noFill/>
          </a:ln>
        </p:spPr>
        <p:txBody>
          <a:bodyPr spcFirstLastPara="1" wrap="square" lIns="34275" tIns="17125" rIns="34275" bIns="17125" anchor="t" anchorCtr="0">
            <a:noAutofit/>
          </a:bodyPr>
          <a:lstStyle>
            <a:lvl1pPr lvl="0" algn="l" rtl="0">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endParaRPr/>
          </a:p>
        </p:txBody>
      </p:sp>
      <p:sp>
        <p:nvSpPr>
          <p:cNvPr id="489" name="Google Shape;489;p81"/>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matchingName="Deck Cover: Text Only A">
  <p:cSld name="Deck Cover: Text Only A">
    <p:bg>
      <p:bgPr>
        <a:solidFill>
          <a:schemeClr val="dk1"/>
        </a:solidFill>
        <a:effectLst/>
      </p:bgPr>
    </p:bg>
    <p:spTree>
      <p:nvGrpSpPr>
        <p:cNvPr id="1" name="Shape 494"/>
        <p:cNvGrpSpPr/>
        <p:nvPr/>
      </p:nvGrpSpPr>
      <p:grpSpPr>
        <a:xfrm>
          <a:off x="0" y="0"/>
          <a:ext cx="0" cy="0"/>
          <a:chOff x="0" y="0"/>
          <a:chExt cx="0" cy="0"/>
        </a:xfrm>
      </p:grpSpPr>
      <p:sp>
        <p:nvSpPr>
          <p:cNvPr id="495" name="Google Shape;495;p83"/>
          <p:cNvSpPr txBox="1">
            <a:spLocks noGrp="1"/>
          </p:cNvSpPr>
          <p:nvPr>
            <p:ph type="ctrTitle"/>
          </p:nvPr>
        </p:nvSpPr>
        <p:spPr>
          <a:xfrm>
            <a:off x="628650" y="1729625"/>
            <a:ext cx="6264300" cy="978600"/>
          </a:xfrm>
          <a:prstGeom prst="rect">
            <a:avLst/>
          </a:prstGeom>
          <a:noFill/>
          <a:ln>
            <a:noFill/>
          </a:ln>
        </p:spPr>
        <p:txBody>
          <a:bodyPr spcFirstLastPara="1" wrap="square" lIns="0" tIns="17125" rIns="34275" bIns="17125" anchor="b" anchorCtr="0">
            <a:noAutofit/>
          </a:bodyPr>
          <a:lstStyle>
            <a:lvl1pPr lvl="0" algn="l" rtl="0">
              <a:lnSpc>
                <a:spcPct val="90000"/>
              </a:lnSpc>
              <a:spcBef>
                <a:spcPts val="0"/>
              </a:spcBef>
              <a:spcAft>
                <a:spcPts val="0"/>
              </a:spcAft>
              <a:buClr>
                <a:schemeClr val="lt1"/>
              </a:buClr>
              <a:buSzPts val="3500"/>
              <a:buFont typeface="Arial"/>
              <a:buNone/>
              <a:defRPr sz="3500">
                <a:solidFill>
                  <a:schemeClr val="lt1"/>
                </a:solidFill>
              </a:defRPr>
            </a:lvl1pPr>
            <a:lvl2pPr lvl="1" rtl="0">
              <a:spcBef>
                <a:spcPts val="0"/>
              </a:spcBef>
              <a:spcAft>
                <a:spcPts val="0"/>
              </a:spcAft>
              <a:buSzPts val="3500"/>
              <a:buNone/>
              <a:defRPr sz="3500"/>
            </a:lvl2pPr>
            <a:lvl3pPr lvl="2" rtl="0">
              <a:spcBef>
                <a:spcPts val="0"/>
              </a:spcBef>
              <a:spcAft>
                <a:spcPts val="0"/>
              </a:spcAft>
              <a:buSzPts val="3500"/>
              <a:buNone/>
              <a:defRPr sz="3500"/>
            </a:lvl3pPr>
            <a:lvl4pPr lvl="3" rtl="0">
              <a:spcBef>
                <a:spcPts val="0"/>
              </a:spcBef>
              <a:spcAft>
                <a:spcPts val="0"/>
              </a:spcAft>
              <a:buSzPts val="3500"/>
              <a:buNone/>
              <a:defRPr sz="3500"/>
            </a:lvl4pPr>
            <a:lvl5pPr lvl="4" rtl="0">
              <a:spcBef>
                <a:spcPts val="0"/>
              </a:spcBef>
              <a:spcAft>
                <a:spcPts val="0"/>
              </a:spcAft>
              <a:buSzPts val="3500"/>
              <a:buNone/>
              <a:defRPr sz="3500"/>
            </a:lvl5pPr>
            <a:lvl6pPr lvl="5" rtl="0">
              <a:spcBef>
                <a:spcPts val="0"/>
              </a:spcBef>
              <a:spcAft>
                <a:spcPts val="0"/>
              </a:spcAft>
              <a:buSzPts val="3500"/>
              <a:buNone/>
              <a:defRPr sz="3500"/>
            </a:lvl6pPr>
            <a:lvl7pPr lvl="6" rtl="0">
              <a:spcBef>
                <a:spcPts val="0"/>
              </a:spcBef>
              <a:spcAft>
                <a:spcPts val="0"/>
              </a:spcAft>
              <a:buSzPts val="3500"/>
              <a:buNone/>
              <a:defRPr sz="3500"/>
            </a:lvl7pPr>
            <a:lvl8pPr lvl="7" rtl="0">
              <a:spcBef>
                <a:spcPts val="0"/>
              </a:spcBef>
              <a:spcAft>
                <a:spcPts val="0"/>
              </a:spcAft>
              <a:buSzPts val="3500"/>
              <a:buNone/>
              <a:defRPr sz="3500"/>
            </a:lvl8pPr>
            <a:lvl9pPr lvl="8" rtl="0">
              <a:spcBef>
                <a:spcPts val="0"/>
              </a:spcBef>
              <a:spcAft>
                <a:spcPts val="0"/>
              </a:spcAft>
              <a:buSzPts val="3500"/>
              <a:buNone/>
              <a:defRPr sz="3500"/>
            </a:lvl9pPr>
          </a:lstStyle>
          <a:p>
            <a:endParaRPr/>
          </a:p>
        </p:txBody>
      </p:sp>
      <p:sp>
        <p:nvSpPr>
          <p:cNvPr id="496" name="Google Shape;496;p83"/>
          <p:cNvSpPr txBox="1">
            <a:spLocks noGrp="1"/>
          </p:cNvSpPr>
          <p:nvPr>
            <p:ph type="subTitle" idx="1"/>
          </p:nvPr>
        </p:nvSpPr>
        <p:spPr>
          <a:xfrm>
            <a:off x="628651" y="2835502"/>
            <a:ext cx="4882200" cy="381900"/>
          </a:xfrm>
          <a:prstGeom prst="rect">
            <a:avLst/>
          </a:prstGeom>
          <a:noFill/>
          <a:ln>
            <a:noFill/>
          </a:ln>
        </p:spPr>
        <p:txBody>
          <a:bodyPr spcFirstLastPara="1" wrap="square" lIns="0" tIns="17125" rIns="34275" bIns="17125" anchor="t" anchorCtr="0">
            <a:noAutofit/>
          </a:bodyPr>
          <a:lstStyle>
            <a:lvl1pPr lvl="0" algn="l" rtl="0">
              <a:lnSpc>
                <a:spcPct val="150000"/>
              </a:lnSpc>
              <a:spcBef>
                <a:spcPts val="700"/>
              </a:spcBef>
              <a:spcAft>
                <a:spcPts val="0"/>
              </a:spcAft>
              <a:buSzPts val="1300"/>
              <a:buNone/>
              <a:defRPr>
                <a:solidFill>
                  <a:schemeClr val="lt1"/>
                </a:solidFill>
              </a:defRPr>
            </a:lvl1pPr>
            <a:lvl2pPr lvl="1" algn="ctr" rtl="0">
              <a:lnSpc>
                <a:spcPct val="150000"/>
              </a:lnSpc>
              <a:spcBef>
                <a:spcPts val="400"/>
              </a:spcBef>
              <a:spcAft>
                <a:spcPts val="0"/>
              </a:spcAft>
              <a:buSzPts val="1300"/>
              <a:buNone/>
              <a:defRPr/>
            </a:lvl2pPr>
            <a:lvl3pPr lvl="2" algn="ctr" rtl="0">
              <a:lnSpc>
                <a:spcPct val="150000"/>
              </a:lnSpc>
              <a:spcBef>
                <a:spcPts val="400"/>
              </a:spcBef>
              <a:spcAft>
                <a:spcPts val="0"/>
              </a:spcAft>
              <a:buSzPts val="1300"/>
              <a:buNone/>
              <a:defRPr/>
            </a:lvl3pPr>
            <a:lvl4pPr lvl="3" algn="ctr" rtl="0">
              <a:lnSpc>
                <a:spcPct val="150000"/>
              </a:lnSpc>
              <a:spcBef>
                <a:spcPts val="400"/>
              </a:spcBef>
              <a:spcAft>
                <a:spcPts val="0"/>
              </a:spcAft>
              <a:buSzPts val="1300"/>
              <a:buNone/>
              <a:defRPr/>
            </a:lvl4pPr>
            <a:lvl5pPr lvl="4" algn="ctr" rtl="0">
              <a:lnSpc>
                <a:spcPct val="150000"/>
              </a:lnSpc>
              <a:spcBef>
                <a:spcPts val="400"/>
              </a:spcBef>
              <a:spcAft>
                <a:spcPts val="0"/>
              </a:spcAft>
              <a:buSzPts val="1300"/>
              <a:buNone/>
              <a:defRPr/>
            </a:lvl5pPr>
            <a:lvl6pPr lvl="5" algn="ctr" rtl="0">
              <a:lnSpc>
                <a:spcPct val="90000"/>
              </a:lnSpc>
              <a:spcBef>
                <a:spcPts val="400"/>
              </a:spcBef>
              <a:spcAft>
                <a:spcPts val="0"/>
              </a:spcAft>
              <a:buClr>
                <a:schemeClr val="dk1"/>
              </a:buClr>
              <a:buSzPts val="1300"/>
              <a:buNone/>
              <a:defRPr/>
            </a:lvl6pPr>
            <a:lvl7pPr lvl="6" algn="ctr" rtl="0">
              <a:lnSpc>
                <a:spcPct val="90000"/>
              </a:lnSpc>
              <a:spcBef>
                <a:spcPts val="400"/>
              </a:spcBef>
              <a:spcAft>
                <a:spcPts val="0"/>
              </a:spcAft>
              <a:buClr>
                <a:schemeClr val="dk1"/>
              </a:buClr>
              <a:buSzPts val="1300"/>
              <a:buNone/>
              <a:defRPr/>
            </a:lvl7pPr>
            <a:lvl8pPr lvl="7" algn="ctr" rtl="0">
              <a:lnSpc>
                <a:spcPct val="90000"/>
              </a:lnSpc>
              <a:spcBef>
                <a:spcPts val="400"/>
              </a:spcBef>
              <a:spcAft>
                <a:spcPts val="0"/>
              </a:spcAft>
              <a:buClr>
                <a:schemeClr val="dk1"/>
              </a:buClr>
              <a:buSzPts val="1300"/>
              <a:buNone/>
              <a:defRPr/>
            </a:lvl8pPr>
            <a:lvl9pPr lvl="8" algn="ctr" rtl="0">
              <a:lnSpc>
                <a:spcPct val="90000"/>
              </a:lnSpc>
              <a:spcBef>
                <a:spcPts val="400"/>
              </a:spcBef>
              <a:spcAft>
                <a:spcPts val="0"/>
              </a:spcAft>
              <a:buClr>
                <a:schemeClr val="dk1"/>
              </a:buClr>
              <a:buSzPts val="1300"/>
              <a:buNone/>
              <a:defRPr/>
            </a:lvl9pPr>
          </a:lstStyle>
          <a:p>
            <a:endParaRPr/>
          </a:p>
        </p:txBody>
      </p:sp>
      <p:sp>
        <p:nvSpPr>
          <p:cNvPr id="497" name="Google Shape;497;p83"/>
          <p:cNvSpPr txBox="1">
            <a:spLocks noGrp="1"/>
          </p:cNvSpPr>
          <p:nvPr>
            <p:ph type="title" idx="2"/>
          </p:nvPr>
        </p:nvSpPr>
        <p:spPr>
          <a:xfrm>
            <a:off x="628649" y="1126744"/>
            <a:ext cx="4703100" cy="189900"/>
          </a:xfrm>
          <a:prstGeom prst="rect">
            <a:avLst/>
          </a:prstGeom>
        </p:spPr>
        <p:txBody>
          <a:bodyPr spcFirstLastPara="1" wrap="square" lIns="0" tIns="34300" rIns="0" bIns="34300" anchor="t" anchorCtr="0">
            <a:noAutofit/>
          </a:bodyPr>
          <a:lstStyle>
            <a:lvl1pPr lvl="0" rtl="0">
              <a:spcBef>
                <a:spcPts val="0"/>
              </a:spcBef>
              <a:spcAft>
                <a:spcPts val="0"/>
              </a:spcAft>
              <a:buNone/>
              <a:defRPr sz="1000">
                <a:solidFill>
                  <a:schemeClr val="lt1"/>
                </a:solidFill>
              </a:defRPr>
            </a:lvl1pPr>
            <a:lvl2pPr lvl="1" rtl="0">
              <a:spcBef>
                <a:spcPts val="0"/>
              </a:spcBef>
              <a:spcAft>
                <a:spcPts val="0"/>
              </a:spcAft>
              <a:buNone/>
              <a:defRPr sz="1000"/>
            </a:lvl2pPr>
            <a:lvl3pPr lvl="2" rtl="0">
              <a:spcBef>
                <a:spcPts val="0"/>
              </a:spcBef>
              <a:spcAft>
                <a:spcPts val="0"/>
              </a:spcAft>
              <a:buNone/>
              <a:defRPr sz="1000"/>
            </a:lvl3pPr>
            <a:lvl4pPr lvl="3" rtl="0">
              <a:spcBef>
                <a:spcPts val="0"/>
              </a:spcBef>
              <a:spcAft>
                <a:spcPts val="0"/>
              </a:spcAft>
              <a:buNone/>
              <a:defRPr sz="1000"/>
            </a:lvl4pPr>
            <a:lvl5pPr lvl="4" rtl="0">
              <a:spcBef>
                <a:spcPts val="0"/>
              </a:spcBef>
              <a:spcAft>
                <a:spcPts val="0"/>
              </a:spcAft>
              <a:buNone/>
              <a:defRPr sz="1000"/>
            </a:lvl5pPr>
            <a:lvl6pPr lvl="5" rtl="0">
              <a:spcBef>
                <a:spcPts val="0"/>
              </a:spcBef>
              <a:spcAft>
                <a:spcPts val="0"/>
              </a:spcAft>
              <a:buNone/>
              <a:defRPr sz="1000"/>
            </a:lvl6pPr>
            <a:lvl7pPr lvl="6" rtl="0">
              <a:spcBef>
                <a:spcPts val="0"/>
              </a:spcBef>
              <a:spcAft>
                <a:spcPts val="0"/>
              </a:spcAft>
              <a:buNone/>
              <a:defRPr sz="1000"/>
            </a:lvl7pPr>
            <a:lvl8pPr lvl="7" rtl="0">
              <a:spcBef>
                <a:spcPts val="0"/>
              </a:spcBef>
              <a:spcAft>
                <a:spcPts val="0"/>
              </a:spcAft>
              <a:buNone/>
              <a:defRPr sz="1000"/>
            </a:lvl8pPr>
            <a:lvl9pPr lvl="8" rtl="0">
              <a:spcBef>
                <a:spcPts val="0"/>
              </a:spcBef>
              <a:spcAft>
                <a:spcPts val="0"/>
              </a:spcAft>
              <a:buNone/>
              <a:defRPr sz="1000"/>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ext: Basic Bullets">
  <p:cSld name="Text: Basic Bullets">
    <p:spTree>
      <p:nvGrpSpPr>
        <p:cNvPr id="1" name="Shape 498"/>
        <p:cNvGrpSpPr/>
        <p:nvPr/>
      </p:nvGrpSpPr>
      <p:grpSpPr>
        <a:xfrm>
          <a:off x="0" y="0"/>
          <a:ext cx="0" cy="0"/>
          <a:chOff x="0" y="0"/>
          <a:chExt cx="0" cy="0"/>
        </a:xfrm>
      </p:grpSpPr>
      <p:sp>
        <p:nvSpPr>
          <p:cNvPr id="499" name="Google Shape;499;p84"/>
          <p:cNvSpPr txBox="1">
            <a:spLocks noGrp="1"/>
          </p:cNvSpPr>
          <p:nvPr>
            <p:ph type="title"/>
          </p:nvPr>
        </p:nvSpPr>
        <p:spPr>
          <a:xfrm>
            <a:off x="628650" y="612518"/>
            <a:ext cx="7886700" cy="507600"/>
          </a:xfrm>
          <a:prstGeom prst="rect">
            <a:avLst/>
          </a:prstGeom>
          <a:noFill/>
          <a:ln>
            <a:noFill/>
          </a:ln>
        </p:spPr>
        <p:txBody>
          <a:bodyPr spcFirstLastPara="1" wrap="square" lIns="34275" tIns="17125" rIns="34275" bIns="17125" anchor="t" anchorCtr="0">
            <a:noAutofit/>
          </a:bodyPr>
          <a:lstStyle>
            <a:lvl1pPr lvl="0" algn="l" rtl="0">
              <a:lnSpc>
                <a:spcPct val="90000"/>
              </a:lnSpc>
              <a:spcBef>
                <a:spcPts val="0"/>
              </a:spcBef>
              <a:spcAft>
                <a:spcPts val="0"/>
              </a:spcAft>
              <a:buClr>
                <a:srgbClr val="000000"/>
              </a:buClr>
              <a:buSzPts val="2500"/>
              <a:buFont typeface="Arial"/>
              <a:buNone/>
              <a:defRPr sz="2500">
                <a:solidFill>
                  <a:srgbClr val="000000"/>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500" name="Google Shape;500;p84"/>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501" name="Google Shape;501;p84"/>
          <p:cNvSpPr txBox="1">
            <a:spLocks noGrp="1"/>
          </p:cNvSpPr>
          <p:nvPr>
            <p:ph type="body" idx="1"/>
          </p:nvPr>
        </p:nvSpPr>
        <p:spPr>
          <a:xfrm>
            <a:off x="628650" y="1260389"/>
            <a:ext cx="7886700" cy="3243600"/>
          </a:xfrm>
          <a:prstGeom prst="rect">
            <a:avLst/>
          </a:prstGeom>
          <a:noFill/>
          <a:ln>
            <a:noFill/>
          </a:ln>
        </p:spPr>
        <p:txBody>
          <a:bodyPr spcFirstLastPara="1" wrap="square" lIns="34275" tIns="17125" rIns="34275" bIns="17125" anchor="t" anchorCtr="0">
            <a:noAutofit/>
          </a:bodyPr>
          <a:lstStyle>
            <a:lvl1pPr marL="457200" lvl="0" indent="-311150" algn="l" rtl="0">
              <a:lnSpc>
                <a:spcPct val="150000"/>
              </a:lnSpc>
              <a:spcBef>
                <a:spcPts val="700"/>
              </a:spcBef>
              <a:spcAft>
                <a:spcPts val="0"/>
              </a:spcAft>
              <a:buSzPts val="1300"/>
              <a:buChar char="＋"/>
              <a:defRPr/>
            </a:lvl1pPr>
            <a:lvl2pPr marL="914400" lvl="1" indent="-311150" algn="l" rtl="0">
              <a:lnSpc>
                <a:spcPct val="150000"/>
              </a:lnSpc>
              <a:spcBef>
                <a:spcPts val="400"/>
              </a:spcBef>
              <a:spcAft>
                <a:spcPts val="0"/>
              </a:spcAft>
              <a:buSzPts val="1300"/>
              <a:buFont typeface="Arial"/>
              <a:buChar char="＋"/>
              <a:defRPr/>
            </a:lvl2pPr>
            <a:lvl3pPr marL="1371600" lvl="2" indent="-311150" algn="l" rtl="0">
              <a:lnSpc>
                <a:spcPct val="150000"/>
              </a:lnSpc>
              <a:spcBef>
                <a:spcPts val="400"/>
              </a:spcBef>
              <a:spcAft>
                <a:spcPts val="0"/>
              </a:spcAft>
              <a:buSzPts val="1300"/>
              <a:buFont typeface="Arial"/>
              <a:buChar char="＋"/>
              <a:defRPr/>
            </a:lvl3pPr>
            <a:lvl4pPr marL="1828800" lvl="3" indent="-311150" algn="l" rtl="0">
              <a:lnSpc>
                <a:spcPct val="150000"/>
              </a:lnSpc>
              <a:spcBef>
                <a:spcPts val="400"/>
              </a:spcBef>
              <a:spcAft>
                <a:spcPts val="0"/>
              </a:spcAft>
              <a:buSzPts val="1300"/>
              <a:buFont typeface="Arial"/>
              <a:buChar char="＋"/>
              <a:defRPr/>
            </a:lvl4pPr>
            <a:lvl5pPr marL="2286000" lvl="4" indent="-311150" algn="l" rtl="0">
              <a:lnSpc>
                <a:spcPct val="150000"/>
              </a:lnSpc>
              <a:spcBef>
                <a:spcPts val="400"/>
              </a:spcBef>
              <a:spcAft>
                <a:spcPts val="0"/>
              </a:spcAft>
              <a:buSzPts val="1300"/>
              <a:buChar char="＋"/>
              <a:defRPr/>
            </a:lvl5pPr>
            <a:lvl6pPr marL="2743200" lvl="5" indent="-311150" algn="l" rtl="0">
              <a:lnSpc>
                <a:spcPct val="90000"/>
              </a:lnSpc>
              <a:spcBef>
                <a:spcPts val="400"/>
              </a:spcBef>
              <a:spcAft>
                <a:spcPts val="0"/>
              </a:spcAft>
              <a:buClr>
                <a:srgbClr val="FFFFFF"/>
              </a:buClr>
              <a:buSzPts val="1300"/>
              <a:buChar char="•"/>
              <a:defRPr>
                <a:solidFill>
                  <a:srgbClr val="FFFFFF"/>
                </a:solidFill>
              </a:defRPr>
            </a:lvl6pPr>
            <a:lvl7pPr marL="3200400" lvl="6" indent="-311150" algn="l" rtl="0">
              <a:lnSpc>
                <a:spcPct val="90000"/>
              </a:lnSpc>
              <a:spcBef>
                <a:spcPts val="400"/>
              </a:spcBef>
              <a:spcAft>
                <a:spcPts val="0"/>
              </a:spcAft>
              <a:buClr>
                <a:srgbClr val="FFFFFF"/>
              </a:buClr>
              <a:buSzPts val="1300"/>
              <a:buChar char="•"/>
              <a:defRPr>
                <a:solidFill>
                  <a:srgbClr val="FFFFFF"/>
                </a:solidFill>
              </a:defRPr>
            </a:lvl7pPr>
            <a:lvl8pPr marL="3657600" lvl="7" indent="-311150" algn="l" rtl="0">
              <a:lnSpc>
                <a:spcPct val="90000"/>
              </a:lnSpc>
              <a:spcBef>
                <a:spcPts val="400"/>
              </a:spcBef>
              <a:spcAft>
                <a:spcPts val="0"/>
              </a:spcAft>
              <a:buClr>
                <a:srgbClr val="FFFFFF"/>
              </a:buClr>
              <a:buSzPts val="1300"/>
              <a:buChar char="•"/>
              <a:defRPr>
                <a:solidFill>
                  <a:srgbClr val="FFFFFF"/>
                </a:solidFill>
              </a:defRPr>
            </a:lvl8pPr>
            <a:lvl9pPr marL="4114800" lvl="8" indent="-311150" algn="l" rtl="0">
              <a:lnSpc>
                <a:spcPct val="90000"/>
              </a:lnSpc>
              <a:spcBef>
                <a:spcPts val="400"/>
              </a:spcBef>
              <a:spcAft>
                <a:spcPts val="0"/>
              </a:spcAft>
              <a:buClr>
                <a:srgbClr val="FFFFFF"/>
              </a:buClr>
              <a:buSzPts val="1300"/>
              <a:buChar char="•"/>
              <a:defRPr>
                <a:solidFill>
                  <a:srgbClr val="FFFFFF"/>
                </a:solidFill>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Deck Chapter">
  <p:cSld name="Deck Chapter">
    <p:bg>
      <p:bgPr>
        <a:solidFill>
          <a:schemeClr val="dk1"/>
        </a:solidFill>
        <a:effectLst/>
      </p:bgPr>
    </p:bg>
    <p:spTree>
      <p:nvGrpSpPr>
        <p:cNvPr id="1" name="Shape 502"/>
        <p:cNvGrpSpPr/>
        <p:nvPr/>
      </p:nvGrpSpPr>
      <p:grpSpPr>
        <a:xfrm>
          <a:off x="0" y="0"/>
          <a:ext cx="0" cy="0"/>
          <a:chOff x="0" y="0"/>
          <a:chExt cx="0" cy="0"/>
        </a:xfrm>
      </p:grpSpPr>
      <p:sp>
        <p:nvSpPr>
          <p:cNvPr id="503" name="Google Shape;503;p85"/>
          <p:cNvSpPr txBox="1">
            <a:spLocks noGrp="1"/>
          </p:cNvSpPr>
          <p:nvPr>
            <p:ph type="title"/>
          </p:nvPr>
        </p:nvSpPr>
        <p:spPr>
          <a:xfrm>
            <a:off x="628649" y="1397369"/>
            <a:ext cx="4703100" cy="189900"/>
          </a:xfrm>
          <a:prstGeom prst="rect">
            <a:avLst/>
          </a:prstGeom>
        </p:spPr>
        <p:txBody>
          <a:bodyPr spcFirstLastPara="1" wrap="square" lIns="0" tIns="34300" rIns="0" bIns="34300" anchor="t" anchorCtr="0">
            <a:noAutofit/>
          </a:bodyPr>
          <a:lstStyle>
            <a:lvl1pPr lvl="0" rtl="0">
              <a:spcBef>
                <a:spcPts val="0"/>
              </a:spcBef>
              <a:spcAft>
                <a:spcPts val="0"/>
              </a:spcAft>
              <a:buNone/>
              <a:defRPr sz="1000">
                <a:solidFill>
                  <a:schemeClr val="lt1"/>
                </a:solidFill>
              </a:defRPr>
            </a:lvl1pPr>
            <a:lvl2pPr lvl="1" rtl="0">
              <a:spcBef>
                <a:spcPts val="0"/>
              </a:spcBef>
              <a:spcAft>
                <a:spcPts val="0"/>
              </a:spcAft>
              <a:buNone/>
              <a:defRPr sz="1000"/>
            </a:lvl2pPr>
            <a:lvl3pPr lvl="2" rtl="0">
              <a:spcBef>
                <a:spcPts val="0"/>
              </a:spcBef>
              <a:spcAft>
                <a:spcPts val="0"/>
              </a:spcAft>
              <a:buNone/>
              <a:defRPr sz="1000"/>
            </a:lvl3pPr>
            <a:lvl4pPr lvl="3" rtl="0">
              <a:spcBef>
                <a:spcPts val="0"/>
              </a:spcBef>
              <a:spcAft>
                <a:spcPts val="0"/>
              </a:spcAft>
              <a:buNone/>
              <a:defRPr sz="1000"/>
            </a:lvl4pPr>
            <a:lvl5pPr lvl="4" rtl="0">
              <a:spcBef>
                <a:spcPts val="0"/>
              </a:spcBef>
              <a:spcAft>
                <a:spcPts val="0"/>
              </a:spcAft>
              <a:buNone/>
              <a:defRPr sz="1000"/>
            </a:lvl5pPr>
            <a:lvl6pPr lvl="5" rtl="0">
              <a:spcBef>
                <a:spcPts val="0"/>
              </a:spcBef>
              <a:spcAft>
                <a:spcPts val="0"/>
              </a:spcAft>
              <a:buNone/>
              <a:defRPr sz="1000"/>
            </a:lvl6pPr>
            <a:lvl7pPr lvl="6" rtl="0">
              <a:spcBef>
                <a:spcPts val="0"/>
              </a:spcBef>
              <a:spcAft>
                <a:spcPts val="0"/>
              </a:spcAft>
              <a:buNone/>
              <a:defRPr sz="1000"/>
            </a:lvl7pPr>
            <a:lvl8pPr lvl="7" rtl="0">
              <a:spcBef>
                <a:spcPts val="0"/>
              </a:spcBef>
              <a:spcAft>
                <a:spcPts val="0"/>
              </a:spcAft>
              <a:buNone/>
              <a:defRPr sz="1000"/>
            </a:lvl8pPr>
            <a:lvl9pPr lvl="8" rtl="0">
              <a:spcBef>
                <a:spcPts val="0"/>
              </a:spcBef>
              <a:spcAft>
                <a:spcPts val="0"/>
              </a:spcAft>
              <a:buNone/>
              <a:defRPr sz="1000"/>
            </a:lvl9pPr>
          </a:lstStyle>
          <a:p>
            <a:endParaRPr/>
          </a:p>
        </p:txBody>
      </p:sp>
      <p:sp>
        <p:nvSpPr>
          <p:cNvPr id="504" name="Google Shape;504;p85"/>
          <p:cNvSpPr txBox="1">
            <a:spLocks noGrp="1"/>
          </p:cNvSpPr>
          <p:nvPr>
            <p:ph type="ctrTitle" idx="2"/>
          </p:nvPr>
        </p:nvSpPr>
        <p:spPr>
          <a:xfrm>
            <a:off x="628650" y="1714500"/>
            <a:ext cx="6746100" cy="851100"/>
          </a:xfrm>
          <a:prstGeom prst="rect">
            <a:avLst/>
          </a:prstGeom>
          <a:noFill/>
          <a:ln>
            <a:noFill/>
          </a:ln>
        </p:spPr>
        <p:txBody>
          <a:bodyPr spcFirstLastPara="1" wrap="square" lIns="34275" tIns="17125" rIns="34275" bIns="17125" anchor="b" anchorCtr="0">
            <a:noAutofit/>
          </a:bodyPr>
          <a:lstStyle>
            <a:lvl1pPr lvl="0" algn="l" rtl="0">
              <a:lnSpc>
                <a:spcPct val="90000"/>
              </a:lnSpc>
              <a:spcBef>
                <a:spcPts val="0"/>
              </a:spcBef>
              <a:spcAft>
                <a:spcPts val="0"/>
              </a:spcAft>
              <a:buClr>
                <a:schemeClr val="lt1"/>
              </a:buClr>
              <a:buSzPts val="2500"/>
              <a:buFont typeface="Arial"/>
              <a:buNone/>
              <a:defRPr sz="2500">
                <a:solidFill>
                  <a:schemeClr val="lt1"/>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505" name="Google Shape;505;p85"/>
          <p:cNvSpPr txBox="1">
            <a:spLocks noGrp="1"/>
          </p:cNvSpPr>
          <p:nvPr>
            <p:ph type="subTitle" idx="1"/>
          </p:nvPr>
        </p:nvSpPr>
        <p:spPr>
          <a:xfrm>
            <a:off x="628651" y="2692969"/>
            <a:ext cx="6746100" cy="381900"/>
          </a:xfrm>
          <a:prstGeom prst="rect">
            <a:avLst/>
          </a:prstGeom>
          <a:noFill/>
          <a:ln>
            <a:noFill/>
          </a:ln>
        </p:spPr>
        <p:txBody>
          <a:bodyPr spcFirstLastPara="1" wrap="square" lIns="34275" tIns="17125" rIns="34275" bIns="17125" anchor="t" anchorCtr="0">
            <a:noAutofit/>
          </a:bodyPr>
          <a:lstStyle>
            <a:lvl1pPr lvl="0" algn="l" rtl="0">
              <a:lnSpc>
                <a:spcPct val="100000"/>
              </a:lnSpc>
              <a:spcBef>
                <a:spcPts val="700"/>
              </a:spcBef>
              <a:spcAft>
                <a:spcPts val="0"/>
              </a:spcAft>
              <a:buSzPts val="1300"/>
              <a:buNone/>
              <a:defRPr>
                <a:solidFill>
                  <a:schemeClr val="lt1"/>
                </a:solidFill>
              </a:defRPr>
            </a:lvl1pPr>
            <a:lvl2pPr lvl="1" algn="ctr" rtl="0">
              <a:lnSpc>
                <a:spcPct val="150000"/>
              </a:lnSpc>
              <a:spcBef>
                <a:spcPts val="400"/>
              </a:spcBef>
              <a:spcAft>
                <a:spcPts val="0"/>
              </a:spcAft>
              <a:buSzPts val="1300"/>
              <a:buNone/>
              <a:defRPr/>
            </a:lvl2pPr>
            <a:lvl3pPr lvl="2" algn="ctr" rtl="0">
              <a:lnSpc>
                <a:spcPct val="150000"/>
              </a:lnSpc>
              <a:spcBef>
                <a:spcPts val="400"/>
              </a:spcBef>
              <a:spcAft>
                <a:spcPts val="0"/>
              </a:spcAft>
              <a:buSzPts val="1300"/>
              <a:buNone/>
              <a:defRPr/>
            </a:lvl3pPr>
            <a:lvl4pPr lvl="3" algn="ctr" rtl="0">
              <a:lnSpc>
                <a:spcPct val="150000"/>
              </a:lnSpc>
              <a:spcBef>
                <a:spcPts val="400"/>
              </a:spcBef>
              <a:spcAft>
                <a:spcPts val="0"/>
              </a:spcAft>
              <a:buSzPts val="1300"/>
              <a:buNone/>
              <a:defRPr/>
            </a:lvl4pPr>
            <a:lvl5pPr lvl="4" algn="ctr" rtl="0">
              <a:lnSpc>
                <a:spcPct val="150000"/>
              </a:lnSpc>
              <a:spcBef>
                <a:spcPts val="400"/>
              </a:spcBef>
              <a:spcAft>
                <a:spcPts val="0"/>
              </a:spcAft>
              <a:buSzPts val="1300"/>
              <a:buNone/>
              <a:defRPr/>
            </a:lvl5pPr>
            <a:lvl6pPr lvl="5" algn="ctr" rtl="0">
              <a:lnSpc>
                <a:spcPct val="90000"/>
              </a:lnSpc>
              <a:spcBef>
                <a:spcPts val="400"/>
              </a:spcBef>
              <a:spcAft>
                <a:spcPts val="0"/>
              </a:spcAft>
              <a:buClr>
                <a:schemeClr val="dk1"/>
              </a:buClr>
              <a:buSzPts val="1300"/>
              <a:buNone/>
              <a:defRPr/>
            </a:lvl6pPr>
            <a:lvl7pPr lvl="6" algn="ctr" rtl="0">
              <a:lnSpc>
                <a:spcPct val="90000"/>
              </a:lnSpc>
              <a:spcBef>
                <a:spcPts val="400"/>
              </a:spcBef>
              <a:spcAft>
                <a:spcPts val="0"/>
              </a:spcAft>
              <a:buClr>
                <a:schemeClr val="dk1"/>
              </a:buClr>
              <a:buSzPts val="1300"/>
              <a:buNone/>
              <a:defRPr/>
            </a:lvl7pPr>
            <a:lvl8pPr lvl="7" algn="ctr" rtl="0">
              <a:lnSpc>
                <a:spcPct val="90000"/>
              </a:lnSpc>
              <a:spcBef>
                <a:spcPts val="400"/>
              </a:spcBef>
              <a:spcAft>
                <a:spcPts val="0"/>
              </a:spcAft>
              <a:buClr>
                <a:schemeClr val="dk1"/>
              </a:buClr>
              <a:buSzPts val="1300"/>
              <a:buNone/>
              <a:defRPr/>
            </a:lvl8pPr>
            <a:lvl9pPr lvl="8" algn="ctr" rtl="0">
              <a:lnSpc>
                <a:spcPct val="90000"/>
              </a:lnSpc>
              <a:spcBef>
                <a:spcPts val="400"/>
              </a:spcBef>
              <a:spcAft>
                <a:spcPts val="0"/>
              </a:spcAft>
              <a:buClr>
                <a:schemeClr val="dk1"/>
              </a:buClr>
              <a:buSzPts val="1300"/>
              <a:buNone/>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Deck Cover: Full Image A">
  <p:cSld name="Deck Cover: Full Image A">
    <p:bg>
      <p:bgPr>
        <a:solidFill>
          <a:schemeClr val="dk1"/>
        </a:solidFill>
        <a:effectLst/>
      </p:bgPr>
    </p:bg>
    <p:spTree>
      <p:nvGrpSpPr>
        <p:cNvPr id="1" name="Shape 506"/>
        <p:cNvGrpSpPr/>
        <p:nvPr/>
      </p:nvGrpSpPr>
      <p:grpSpPr>
        <a:xfrm>
          <a:off x="0" y="0"/>
          <a:ext cx="0" cy="0"/>
          <a:chOff x="0" y="0"/>
          <a:chExt cx="0" cy="0"/>
        </a:xfrm>
      </p:grpSpPr>
      <p:sp>
        <p:nvSpPr>
          <p:cNvPr id="507" name="Google Shape;507;p86"/>
          <p:cNvSpPr txBox="1">
            <a:spLocks noGrp="1"/>
          </p:cNvSpPr>
          <p:nvPr>
            <p:ph type="title"/>
          </p:nvPr>
        </p:nvSpPr>
        <p:spPr>
          <a:xfrm>
            <a:off x="628649" y="1126744"/>
            <a:ext cx="4703100" cy="189900"/>
          </a:xfrm>
          <a:prstGeom prst="rect">
            <a:avLst/>
          </a:prstGeom>
        </p:spPr>
        <p:txBody>
          <a:bodyPr spcFirstLastPara="1" wrap="square" lIns="0" tIns="34300" rIns="0" bIns="34300" anchor="t" anchorCtr="0">
            <a:noAutofit/>
          </a:bodyPr>
          <a:lstStyle>
            <a:lvl1pPr lvl="0" rtl="0">
              <a:spcBef>
                <a:spcPts val="0"/>
              </a:spcBef>
              <a:spcAft>
                <a:spcPts val="0"/>
              </a:spcAft>
              <a:buNone/>
              <a:defRPr sz="1000">
                <a:solidFill>
                  <a:schemeClr val="lt1"/>
                </a:solidFill>
              </a:defRPr>
            </a:lvl1pPr>
            <a:lvl2pPr lvl="1" rtl="0">
              <a:spcBef>
                <a:spcPts val="0"/>
              </a:spcBef>
              <a:spcAft>
                <a:spcPts val="0"/>
              </a:spcAft>
              <a:buNone/>
              <a:defRPr sz="1000"/>
            </a:lvl2pPr>
            <a:lvl3pPr lvl="2" rtl="0">
              <a:spcBef>
                <a:spcPts val="0"/>
              </a:spcBef>
              <a:spcAft>
                <a:spcPts val="0"/>
              </a:spcAft>
              <a:buNone/>
              <a:defRPr sz="1000"/>
            </a:lvl3pPr>
            <a:lvl4pPr lvl="3" rtl="0">
              <a:spcBef>
                <a:spcPts val="0"/>
              </a:spcBef>
              <a:spcAft>
                <a:spcPts val="0"/>
              </a:spcAft>
              <a:buNone/>
              <a:defRPr sz="1000"/>
            </a:lvl4pPr>
            <a:lvl5pPr lvl="4" rtl="0">
              <a:spcBef>
                <a:spcPts val="0"/>
              </a:spcBef>
              <a:spcAft>
                <a:spcPts val="0"/>
              </a:spcAft>
              <a:buNone/>
              <a:defRPr sz="1000"/>
            </a:lvl5pPr>
            <a:lvl6pPr lvl="5" rtl="0">
              <a:spcBef>
                <a:spcPts val="0"/>
              </a:spcBef>
              <a:spcAft>
                <a:spcPts val="0"/>
              </a:spcAft>
              <a:buNone/>
              <a:defRPr sz="1000"/>
            </a:lvl6pPr>
            <a:lvl7pPr lvl="6" rtl="0">
              <a:spcBef>
                <a:spcPts val="0"/>
              </a:spcBef>
              <a:spcAft>
                <a:spcPts val="0"/>
              </a:spcAft>
              <a:buNone/>
              <a:defRPr sz="1000"/>
            </a:lvl7pPr>
            <a:lvl8pPr lvl="7" rtl="0">
              <a:spcBef>
                <a:spcPts val="0"/>
              </a:spcBef>
              <a:spcAft>
                <a:spcPts val="0"/>
              </a:spcAft>
              <a:buNone/>
              <a:defRPr sz="1000"/>
            </a:lvl8pPr>
            <a:lvl9pPr lvl="8" rtl="0">
              <a:spcBef>
                <a:spcPts val="0"/>
              </a:spcBef>
              <a:spcAft>
                <a:spcPts val="0"/>
              </a:spcAft>
              <a:buNone/>
              <a:defRPr sz="1000"/>
            </a:lvl9pPr>
          </a:lstStyle>
          <a:p>
            <a:endParaRPr/>
          </a:p>
        </p:txBody>
      </p:sp>
      <p:sp>
        <p:nvSpPr>
          <p:cNvPr id="508" name="Google Shape;508;p86"/>
          <p:cNvSpPr txBox="1">
            <a:spLocks noGrp="1"/>
          </p:cNvSpPr>
          <p:nvPr>
            <p:ph type="ctrTitle" idx="2"/>
          </p:nvPr>
        </p:nvSpPr>
        <p:spPr>
          <a:xfrm>
            <a:off x="628650" y="1729628"/>
            <a:ext cx="6579300" cy="978600"/>
          </a:xfrm>
          <a:prstGeom prst="rect">
            <a:avLst/>
          </a:prstGeom>
          <a:noFill/>
          <a:ln>
            <a:noFill/>
          </a:ln>
        </p:spPr>
        <p:txBody>
          <a:bodyPr spcFirstLastPara="1" wrap="square" lIns="0" tIns="17125" rIns="34275" bIns="17125" anchor="b" anchorCtr="0">
            <a:noAutofit/>
          </a:bodyPr>
          <a:lstStyle>
            <a:lvl1pPr lvl="0" algn="l" rtl="0">
              <a:lnSpc>
                <a:spcPct val="90000"/>
              </a:lnSpc>
              <a:spcBef>
                <a:spcPts val="0"/>
              </a:spcBef>
              <a:spcAft>
                <a:spcPts val="0"/>
              </a:spcAft>
              <a:buClr>
                <a:schemeClr val="lt1"/>
              </a:buClr>
              <a:buSzPts val="3500"/>
              <a:buFont typeface="Arial"/>
              <a:buNone/>
              <a:defRPr sz="3500">
                <a:solidFill>
                  <a:schemeClr val="lt1"/>
                </a:solidFill>
              </a:defRPr>
            </a:lvl1pPr>
            <a:lvl2pPr lvl="1" rtl="0">
              <a:spcBef>
                <a:spcPts val="0"/>
              </a:spcBef>
              <a:spcAft>
                <a:spcPts val="0"/>
              </a:spcAft>
              <a:buSzPts val="3500"/>
              <a:buNone/>
              <a:defRPr sz="3500"/>
            </a:lvl2pPr>
            <a:lvl3pPr lvl="2" rtl="0">
              <a:spcBef>
                <a:spcPts val="0"/>
              </a:spcBef>
              <a:spcAft>
                <a:spcPts val="0"/>
              </a:spcAft>
              <a:buSzPts val="3500"/>
              <a:buNone/>
              <a:defRPr sz="3500"/>
            </a:lvl3pPr>
            <a:lvl4pPr lvl="3" rtl="0">
              <a:spcBef>
                <a:spcPts val="0"/>
              </a:spcBef>
              <a:spcAft>
                <a:spcPts val="0"/>
              </a:spcAft>
              <a:buSzPts val="3500"/>
              <a:buNone/>
              <a:defRPr sz="3500"/>
            </a:lvl4pPr>
            <a:lvl5pPr lvl="4" rtl="0">
              <a:spcBef>
                <a:spcPts val="0"/>
              </a:spcBef>
              <a:spcAft>
                <a:spcPts val="0"/>
              </a:spcAft>
              <a:buSzPts val="3500"/>
              <a:buNone/>
              <a:defRPr sz="3500"/>
            </a:lvl5pPr>
            <a:lvl6pPr lvl="5" rtl="0">
              <a:spcBef>
                <a:spcPts val="0"/>
              </a:spcBef>
              <a:spcAft>
                <a:spcPts val="0"/>
              </a:spcAft>
              <a:buSzPts val="3500"/>
              <a:buNone/>
              <a:defRPr sz="3500"/>
            </a:lvl6pPr>
            <a:lvl7pPr lvl="6" rtl="0">
              <a:spcBef>
                <a:spcPts val="0"/>
              </a:spcBef>
              <a:spcAft>
                <a:spcPts val="0"/>
              </a:spcAft>
              <a:buSzPts val="3500"/>
              <a:buNone/>
              <a:defRPr sz="3500"/>
            </a:lvl7pPr>
            <a:lvl8pPr lvl="7" rtl="0">
              <a:spcBef>
                <a:spcPts val="0"/>
              </a:spcBef>
              <a:spcAft>
                <a:spcPts val="0"/>
              </a:spcAft>
              <a:buSzPts val="3500"/>
              <a:buNone/>
              <a:defRPr sz="3500"/>
            </a:lvl8pPr>
            <a:lvl9pPr lvl="8" rtl="0">
              <a:spcBef>
                <a:spcPts val="0"/>
              </a:spcBef>
              <a:spcAft>
                <a:spcPts val="0"/>
              </a:spcAft>
              <a:buSzPts val="3500"/>
              <a:buNone/>
              <a:defRPr sz="3500"/>
            </a:lvl9pPr>
          </a:lstStyle>
          <a:p>
            <a:endParaRPr/>
          </a:p>
        </p:txBody>
      </p:sp>
      <p:sp>
        <p:nvSpPr>
          <p:cNvPr id="509" name="Google Shape;509;p86"/>
          <p:cNvSpPr txBox="1">
            <a:spLocks noGrp="1"/>
          </p:cNvSpPr>
          <p:nvPr>
            <p:ph type="subTitle" idx="1"/>
          </p:nvPr>
        </p:nvSpPr>
        <p:spPr>
          <a:xfrm>
            <a:off x="628651" y="2835502"/>
            <a:ext cx="4882200" cy="381900"/>
          </a:xfrm>
          <a:prstGeom prst="rect">
            <a:avLst/>
          </a:prstGeom>
          <a:noFill/>
          <a:ln>
            <a:noFill/>
          </a:ln>
        </p:spPr>
        <p:txBody>
          <a:bodyPr spcFirstLastPara="1" wrap="square" lIns="0" tIns="17125" rIns="34275" bIns="17125" anchor="t" anchorCtr="0">
            <a:noAutofit/>
          </a:bodyPr>
          <a:lstStyle>
            <a:lvl1pPr lvl="0" algn="l" rtl="0">
              <a:lnSpc>
                <a:spcPct val="150000"/>
              </a:lnSpc>
              <a:spcBef>
                <a:spcPts val="700"/>
              </a:spcBef>
              <a:spcAft>
                <a:spcPts val="0"/>
              </a:spcAft>
              <a:buSzPts val="1300"/>
              <a:buNone/>
              <a:defRPr>
                <a:solidFill>
                  <a:schemeClr val="lt1"/>
                </a:solidFill>
              </a:defRPr>
            </a:lvl1pPr>
            <a:lvl2pPr lvl="1" algn="ctr" rtl="0">
              <a:lnSpc>
                <a:spcPct val="150000"/>
              </a:lnSpc>
              <a:spcBef>
                <a:spcPts val="400"/>
              </a:spcBef>
              <a:spcAft>
                <a:spcPts val="0"/>
              </a:spcAft>
              <a:buSzPts val="1300"/>
              <a:buNone/>
              <a:defRPr/>
            </a:lvl2pPr>
            <a:lvl3pPr lvl="2" algn="ctr" rtl="0">
              <a:lnSpc>
                <a:spcPct val="150000"/>
              </a:lnSpc>
              <a:spcBef>
                <a:spcPts val="400"/>
              </a:spcBef>
              <a:spcAft>
                <a:spcPts val="0"/>
              </a:spcAft>
              <a:buSzPts val="1300"/>
              <a:buNone/>
              <a:defRPr/>
            </a:lvl3pPr>
            <a:lvl4pPr lvl="3" algn="ctr" rtl="0">
              <a:lnSpc>
                <a:spcPct val="150000"/>
              </a:lnSpc>
              <a:spcBef>
                <a:spcPts val="400"/>
              </a:spcBef>
              <a:spcAft>
                <a:spcPts val="0"/>
              </a:spcAft>
              <a:buSzPts val="1300"/>
              <a:buNone/>
              <a:defRPr/>
            </a:lvl4pPr>
            <a:lvl5pPr lvl="4" algn="ctr" rtl="0">
              <a:lnSpc>
                <a:spcPct val="150000"/>
              </a:lnSpc>
              <a:spcBef>
                <a:spcPts val="400"/>
              </a:spcBef>
              <a:spcAft>
                <a:spcPts val="0"/>
              </a:spcAft>
              <a:buSzPts val="1300"/>
              <a:buNone/>
              <a:defRPr/>
            </a:lvl5pPr>
            <a:lvl6pPr lvl="5" algn="ctr" rtl="0">
              <a:lnSpc>
                <a:spcPct val="90000"/>
              </a:lnSpc>
              <a:spcBef>
                <a:spcPts val="400"/>
              </a:spcBef>
              <a:spcAft>
                <a:spcPts val="0"/>
              </a:spcAft>
              <a:buClr>
                <a:schemeClr val="dk1"/>
              </a:buClr>
              <a:buSzPts val="1300"/>
              <a:buNone/>
              <a:defRPr/>
            </a:lvl6pPr>
            <a:lvl7pPr lvl="6" algn="ctr" rtl="0">
              <a:lnSpc>
                <a:spcPct val="90000"/>
              </a:lnSpc>
              <a:spcBef>
                <a:spcPts val="400"/>
              </a:spcBef>
              <a:spcAft>
                <a:spcPts val="0"/>
              </a:spcAft>
              <a:buClr>
                <a:schemeClr val="dk1"/>
              </a:buClr>
              <a:buSzPts val="1300"/>
              <a:buNone/>
              <a:defRPr/>
            </a:lvl7pPr>
            <a:lvl8pPr lvl="7" algn="ctr" rtl="0">
              <a:lnSpc>
                <a:spcPct val="90000"/>
              </a:lnSpc>
              <a:spcBef>
                <a:spcPts val="400"/>
              </a:spcBef>
              <a:spcAft>
                <a:spcPts val="0"/>
              </a:spcAft>
              <a:buClr>
                <a:schemeClr val="dk1"/>
              </a:buClr>
              <a:buSzPts val="1300"/>
              <a:buNone/>
              <a:defRPr/>
            </a:lvl8pPr>
            <a:lvl9pPr lvl="8" algn="ctr" rtl="0">
              <a:lnSpc>
                <a:spcPct val="90000"/>
              </a:lnSpc>
              <a:spcBef>
                <a:spcPts val="400"/>
              </a:spcBef>
              <a:spcAft>
                <a:spcPts val="0"/>
              </a:spcAft>
              <a:buClr>
                <a:schemeClr val="dk1"/>
              </a:buClr>
              <a:buSzPts val="1300"/>
              <a:buNone/>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Deck Cover: Half Image A">
  <p:cSld name="Deck Cover: Half Image A">
    <p:bg>
      <p:bgPr>
        <a:solidFill>
          <a:schemeClr val="lt1"/>
        </a:solidFill>
        <a:effectLst/>
      </p:bgPr>
    </p:bg>
    <p:spTree>
      <p:nvGrpSpPr>
        <p:cNvPr id="1" name="Shape 510"/>
        <p:cNvGrpSpPr/>
        <p:nvPr/>
      </p:nvGrpSpPr>
      <p:grpSpPr>
        <a:xfrm>
          <a:off x="0" y="0"/>
          <a:ext cx="0" cy="0"/>
          <a:chOff x="0" y="0"/>
          <a:chExt cx="0" cy="0"/>
        </a:xfrm>
      </p:grpSpPr>
      <p:sp>
        <p:nvSpPr>
          <p:cNvPr id="511" name="Google Shape;511;p87"/>
          <p:cNvSpPr txBox="1">
            <a:spLocks noGrp="1"/>
          </p:cNvSpPr>
          <p:nvPr>
            <p:ph type="title"/>
          </p:nvPr>
        </p:nvSpPr>
        <p:spPr>
          <a:xfrm>
            <a:off x="628511" y="735994"/>
            <a:ext cx="4703100" cy="189900"/>
          </a:xfrm>
          <a:prstGeom prst="rect">
            <a:avLst/>
          </a:prstGeom>
        </p:spPr>
        <p:txBody>
          <a:bodyPr spcFirstLastPara="1" wrap="square" lIns="0" tIns="34300" rIns="0" bIns="34300" anchor="t" anchorCtr="0">
            <a:noAutofit/>
          </a:bodyPr>
          <a:lstStyle>
            <a:lvl1pPr lvl="0" rtl="0">
              <a:spcBef>
                <a:spcPts val="0"/>
              </a:spcBef>
              <a:spcAft>
                <a:spcPts val="0"/>
              </a:spcAft>
              <a:buNone/>
              <a:defRPr sz="1000">
                <a:solidFill>
                  <a:schemeClr val="dk1"/>
                </a:solidFill>
              </a:defRPr>
            </a:lvl1pPr>
            <a:lvl2pPr lvl="1" rtl="0">
              <a:spcBef>
                <a:spcPts val="0"/>
              </a:spcBef>
              <a:spcAft>
                <a:spcPts val="0"/>
              </a:spcAft>
              <a:buNone/>
              <a:defRPr sz="1000">
                <a:solidFill>
                  <a:schemeClr val="dk1"/>
                </a:solidFill>
              </a:defRPr>
            </a:lvl2pPr>
            <a:lvl3pPr lvl="2" rtl="0">
              <a:spcBef>
                <a:spcPts val="0"/>
              </a:spcBef>
              <a:spcAft>
                <a:spcPts val="0"/>
              </a:spcAft>
              <a:buNone/>
              <a:defRPr sz="1000">
                <a:solidFill>
                  <a:schemeClr val="dk1"/>
                </a:solidFill>
              </a:defRPr>
            </a:lvl3pPr>
            <a:lvl4pPr lvl="3" rtl="0">
              <a:spcBef>
                <a:spcPts val="0"/>
              </a:spcBef>
              <a:spcAft>
                <a:spcPts val="0"/>
              </a:spcAft>
              <a:buNone/>
              <a:defRPr sz="1000">
                <a:solidFill>
                  <a:schemeClr val="dk1"/>
                </a:solidFill>
              </a:defRPr>
            </a:lvl4pPr>
            <a:lvl5pPr lvl="4" rtl="0">
              <a:spcBef>
                <a:spcPts val="0"/>
              </a:spcBef>
              <a:spcAft>
                <a:spcPts val="0"/>
              </a:spcAft>
              <a:buNone/>
              <a:defRPr sz="1000">
                <a:solidFill>
                  <a:schemeClr val="dk1"/>
                </a:solidFill>
              </a:defRPr>
            </a:lvl5pPr>
            <a:lvl6pPr lvl="5" rtl="0">
              <a:spcBef>
                <a:spcPts val="0"/>
              </a:spcBef>
              <a:spcAft>
                <a:spcPts val="0"/>
              </a:spcAft>
              <a:buNone/>
              <a:defRPr sz="1000">
                <a:solidFill>
                  <a:schemeClr val="dk1"/>
                </a:solidFill>
              </a:defRPr>
            </a:lvl6pPr>
            <a:lvl7pPr lvl="6" rtl="0">
              <a:spcBef>
                <a:spcPts val="0"/>
              </a:spcBef>
              <a:spcAft>
                <a:spcPts val="0"/>
              </a:spcAft>
              <a:buNone/>
              <a:defRPr sz="1000">
                <a:solidFill>
                  <a:schemeClr val="dk1"/>
                </a:solidFill>
              </a:defRPr>
            </a:lvl7pPr>
            <a:lvl8pPr lvl="7" rtl="0">
              <a:spcBef>
                <a:spcPts val="0"/>
              </a:spcBef>
              <a:spcAft>
                <a:spcPts val="0"/>
              </a:spcAft>
              <a:buNone/>
              <a:defRPr sz="1000">
                <a:solidFill>
                  <a:schemeClr val="dk1"/>
                </a:solidFill>
              </a:defRPr>
            </a:lvl8pPr>
            <a:lvl9pPr lvl="8" rtl="0">
              <a:spcBef>
                <a:spcPts val="0"/>
              </a:spcBef>
              <a:spcAft>
                <a:spcPts val="0"/>
              </a:spcAft>
              <a:buNone/>
              <a:defRPr sz="1000">
                <a:solidFill>
                  <a:schemeClr val="dk1"/>
                </a:solidFill>
              </a:defRPr>
            </a:lvl9pPr>
          </a:lstStyle>
          <a:p>
            <a:endParaRPr/>
          </a:p>
        </p:txBody>
      </p:sp>
      <p:sp>
        <p:nvSpPr>
          <p:cNvPr id="512" name="Google Shape;512;p87"/>
          <p:cNvSpPr txBox="1">
            <a:spLocks noGrp="1"/>
          </p:cNvSpPr>
          <p:nvPr>
            <p:ph type="ctrTitle" idx="2"/>
          </p:nvPr>
        </p:nvSpPr>
        <p:spPr>
          <a:xfrm>
            <a:off x="628650" y="1172533"/>
            <a:ext cx="4306800" cy="978600"/>
          </a:xfrm>
          <a:prstGeom prst="rect">
            <a:avLst/>
          </a:prstGeom>
          <a:noFill/>
          <a:ln>
            <a:noFill/>
          </a:ln>
        </p:spPr>
        <p:txBody>
          <a:bodyPr spcFirstLastPara="1" wrap="square" lIns="0" tIns="17125" rIns="34275" bIns="17125" anchor="b" anchorCtr="0">
            <a:noAutofit/>
          </a:bodyPr>
          <a:lstStyle>
            <a:lvl1pPr lvl="0" algn="l"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513" name="Google Shape;513;p87"/>
          <p:cNvSpPr txBox="1">
            <a:spLocks noGrp="1"/>
          </p:cNvSpPr>
          <p:nvPr>
            <p:ph type="subTitle" idx="1"/>
          </p:nvPr>
        </p:nvSpPr>
        <p:spPr>
          <a:xfrm>
            <a:off x="628650" y="2278407"/>
            <a:ext cx="4306800" cy="214200"/>
          </a:xfrm>
          <a:prstGeom prst="rect">
            <a:avLst/>
          </a:prstGeom>
          <a:noFill/>
          <a:ln>
            <a:noFill/>
          </a:ln>
        </p:spPr>
        <p:txBody>
          <a:bodyPr spcFirstLastPara="1" wrap="square" lIns="0" tIns="0" rIns="34275" bIns="17125" anchor="b" anchorCtr="0">
            <a:noAutofit/>
          </a:bodyPr>
          <a:lstStyle>
            <a:lvl1pPr lvl="0" algn="l" rtl="0">
              <a:lnSpc>
                <a:spcPct val="100000"/>
              </a:lnSpc>
              <a:spcBef>
                <a:spcPts val="700"/>
              </a:spcBef>
              <a:spcAft>
                <a:spcPts val="0"/>
              </a:spcAft>
              <a:buSzPts val="1300"/>
              <a:buNone/>
              <a:defRPr>
                <a:solidFill>
                  <a:schemeClr val="dk2"/>
                </a:solidFill>
              </a:defRPr>
            </a:lvl1pPr>
            <a:lvl2pPr lvl="1" algn="ctr" rtl="0">
              <a:lnSpc>
                <a:spcPct val="150000"/>
              </a:lnSpc>
              <a:spcBef>
                <a:spcPts val="400"/>
              </a:spcBef>
              <a:spcAft>
                <a:spcPts val="0"/>
              </a:spcAft>
              <a:buSzPts val="1300"/>
              <a:buNone/>
              <a:defRPr/>
            </a:lvl2pPr>
            <a:lvl3pPr lvl="2" algn="ctr" rtl="0">
              <a:lnSpc>
                <a:spcPct val="150000"/>
              </a:lnSpc>
              <a:spcBef>
                <a:spcPts val="400"/>
              </a:spcBef>
              <a:spcAft>
                <a:spcPts val="0"/>
              </a:spcAft>
              <a:buSzPts val="1300"/>
              <a:buNone/>
              <a:defRPr/>
            </a:lvl3pPr>
            <a:lvl4pPr lvl="3" algn="ctr" rtl="0">
              <a:lnSpc>
                <a:spcPct val="150000"/>
              </a:lnSpc>
              <a:spcBef>
                <a:spcPts val="400"/>
              </a:spcBef>
              <a:spcAft>
                <a:spcPts val="0"/>
              </a:spcAft>
              <a:buSzPts val="1300"/>
              <a:buNone/>
              <a:defRPr/>
            </a:lvl4pPr>
            <a:lvl5pPr lvl="4" algn="ctr" rtl="0">
              <a:lnSpc>
                <a:spcPct val="150000"/>
              </a:lnSpc>
              <a:spcBef>
                <a:spcPts val="400"/>
              </a:spcBef>
              <a:spcAft>
                <a:spcPts val="0"/>
              </a:spcAft>
              <a:buSzPts val="1300"/>
              <a:buNone/>
              <a:defRPr/>
            </a:lvl5pPr>
            <a:lvl6pPr lvl="5" algn="ctr" rtl="0">
              <a:lnSpc>
                <a:spcPct val="90000"/>
              </a:lnSpc>
              <a:spcBef>
                <a:spcPts val="400"/>
              </a:spcBef>
              <a:spcAft>
                <a:spcPts val="0"/>
              </a:spcAft>
              <a:buClr>
                <a:schemeClr val="dk1"/>
              </a:buClr>
              <a:buSzPts val="1300"/>
              <a:buNone/>
              <a:defRPr/>
            </a:lvl6pPr>
            <a:lvl7pPr lvl="6" algn="ctr" rtl="0">
              <a:lnSpc>
                <a:spcPct val="90000"/>
              </a:lnSpc>
              <a:spcBef>
                <a:spcPts val="400"/>
              </a:spcBef>
              <a:spcAft>
                <a:spcPts val="0"/>
              </a:spcAft>
              <a:buClr>
                <a:schemeClr val="dk1"/>
              </a:buClr>
              <a:buSzPts val="1300"/>
              <a:buNone/>
              <a:defRPr/>
            </a:lvl7pPr>
            <a:lvl8pPr lvl="7" algn="ctr" rtl="0">
              <a:lnSpc>
                <a:spcPct val="90000"/>
              </a:lnSpc>
              <a:spcBef>
                <a:spcPts val="400"/>
              </a:spcBef>
              <a:spcAft>
                <a:spcPts val="0"/>
              </a:spcAft>
              <a:buClr>
                <a:schemeClr val="dk1"/>
              </a:buClr>
              <a:buSzPts val="1300"/>
              <a:buNone/>
              <a:defRPr/>
            </a:lvl8pPr>
            <a:lvl9pPr lvl="8" algn="ctr" rtl="0">
              <a:lnSpc>
                <a:spcPct val="90000"/>
              </a:lnSpc>
              <a:spcBef>
                <a:spcPts val="400"/>
              </a:spcBef>
              <a:spcAft>
                <a:spcPts val="0"/>
              </a:spcAft>
              <a:buClr>
                <a:schemeClr val="dk1"/>
              </a:buClr>
              <a:buSzPts val="1300"/>
              <a:buNone/>
              <a:defRPr/>
            </a:lvl9pPr>
          </a:lstStyle>
          <a:p>
            <a:endParaRPr/>
          </a:p>
        </p:txBody>
      </p:sp>
      <p:sp>
        <p:nvSpPr>
          <p:cNvPr id="514" name="Google Shape;514;p87"/>
          <p:cNvSpPr txBox="1">
            <a:spLocks noGrp="1"/>
          </p:cNvSpPr>
          <p:nvPr>
            <p:ph type="subTitle" idx="3"/>
          </p:nvPr>
        </p:nvSpPr>
        <p:spPr>
          <a:xfrm>
            <a:off x="628650" y="2521407"/>
            <a:ext cx="4306800" cy="214200"/>
          </a:xfrm>
          <a:prstGeom prst="rect">
            <a:avLst/>
          </a:prstGeom>
          <a:noFill/>
          <a:ln>
            <a:noFill/>
          </a:ln>
        </p:spPr>
        <p:txBody>
          <a:bodyPr spcFirstLastPara="1" wrap="square" lIns="0" tIns="0" rIns="34275" bIns="17125" anchor="b" anchorCtr="0">
            <a:noAutofit/>
          </a:bodyPr>
          <a:lstStyle>
            <a:lvl1pPr lvl="0" algn="l" rtl="0">
              <a:lnSpc>
                <a:spcPct val="100000"/>
              </a:lnSpc>
              <a:spcBef>
                <a:spcPts val="700"/>
              </a:spcBef>
              <a:spcAft>
                <a:spcPts val="0"/>
              </a:spcAft>
              <a:buSzPts val="1300"/>
              <a:buNone/>
              <a:defRPr>
                <a:solidFill>
                  <a:schemeClr val="dk2"/>
                </a:solidFill>
              </a:defRPr>
            </a:lvl1pPr>
            <a:lvl2pPr lvl="1" algn="ctr" rtl="0">
              <a:lnSpc>
                <a:spcPct val="150000"/>
              </a:lnSpc>
              <a:spcBef>
                <a:spcPts val="400"/>
              </a:spcBef>
              <a:spcAft>
                <a:spcPts val="0"/>
              </a:spcAft>
              <a:buSzPts val="1300"/>
              <a:buNone/>
              <a:defRPr/>
            </a:lvl2pPr>
            <a:lvl3pPr lvl="2" algn="ctr" rtl="0">
              <a:lnSpc>
                <a:spcPct val="150000"/>
              </a:lnSpc>
              <a:spcBef>
                <a:spcPts val="400"/>
              </a:spcBef>
              <a:spcAft>
                <a:spcPts val="0"/>
              </a:spcAft>
              <a:buSzPts val="1300"/>
              <a:buNone/>
              <a:defRPr/>
            </a:lvl3pPr>
            <a:lvl4pPr lvl="3" algn="ctr" rtl="0">
              <a:lnSpc>
                <a:spcPct val="150000"/>
              </a:lnSpc>
              <a:spcBef>
                <a:spcPts val="400"/>
              </a:spcBef>
              <a:spcAft>
                <a:spcPts val="0"/>
              </a:spcAft>
              <a:buSzPts val="1300"/>
              <a:buNone/>
              <a:defRPr/>
            </a:lvl4pPr>
            <a:lvl5pPr lvl="4" algn="ctr" rtl="0">
              <a:lnSpc>
                <a:spcPct val="150000"/>
              </a:lnSpc>
              <a:spcBef>
                <a:spcPts val="400"/>
              </a:spcBef>
              <a:spcAft>
                <a:spcPts val="0"/>
              </a:spcAft>
              <a:buSzPts val="1300"/>
              <a:buNone/>
              <a:defRPr/>
            </a:lvl5pPr>
            <a:lvl6pPr lvl="5" algn="ctr" rtl="0">
              <a:lnSpc>
                <a:spcPct val="90000"/>
              </a:lnSpc>
              <a:spcBef>
                <a:spcPts val="400"/>
              </a:spcBef>
              <a:spcAft>
                <a:spcPts val="0"/>
              </a:spcAft>
              <a:buClr>
                <a:schemeClr val="dk1"/>
              </a:buClr>
              <a:buSzPts val="1300"/>
              <a:buNone/>
              <a:defRPr/>
            </a:lvl6pPr>
            <a:lvl7pPr lvl="6" algn="ctr" rtl="0">
              <a:lnSpc>
                <a:spcPct val="90000"/>
              </a:lnSpc>
              <a:spcBef>
                <a:spcPts val="400"/>
              </a:spcBef>
              <a:spcAft>
                <a:spcPts val="0"/>
              </a:spcAft>
              <a:buClr>
                <a:schemeClr val="dk1"/>
              </a:buClr>
              <a:buSzPts val="1300"/>
              <a:buNone/>
              <a:defRPr/>
            </a:lvl7pPr>
            <a:lvl8pPr lvl="7" algn="ctr" rtl="0">
              <a:lnSpc>
                <a:spcPct val="90000"/>
              </a:lnSpc>
              <a:spcBef>
                <a:spcPts val="400"/>
              </a:spcBef>
              <a:spcAft>
                <a:spcPts val="0"/>
              </a:spcAft>
              <a:buClr>
                <a:schemeClr val="dk1"/>
              </a:buClr>
              <a:buSzPts val="1300"/>
              <a:buNone/>
              <a:defRPr/>
            </a:lvl8pPr>
            <a:lvl9pPr lvl="8" algn="ctr" rtl="0">
              <a:lnSpc>
                <a:spcPct val="90000"/>
              </a:lnSpc>
              <a:spcBef>
                <a:spcPts val="400"/>
              </a:spcBef>
              <a:spcAft>
                <a:spcPts val="0"/>
              </a:spcAft>
              <a:buClr>
                <a:schemeClr val="dk1"/>
              </a:buClr>
              <a:buSzPts val="1300"/>
              <a:buNone/>
              <a:defRPr/>
            </a:lvl9pPr>
          </a:lstStyle>
          <a:p>
            <a:endParaRPr/>
          </a:p>
        </p:txBody>
      </p:sp>
      <p:sp>
        <p:nvSpPr>
          <p:cNvPr id="515" name="Google Shape;515;p87"/>
          <p:cNvSpPr txBox="1">
            <a:spLocks noGrp="1"/>
          </p:cNvSpPr>
          <p:nvPr>
            <p:ph type="subTitle" idx="4"/>
          </p:nvPr>
        </p:nvSpPr>
        <p:spPr>
          <a:xfrm>
            <a:off x="628650" y="2764407"/>
            <a:ext cx="4306800" cy="214200"/>
          </a:xfrm>
          <a:prstGeom prst="rect">
            <a:avLst/>
          </a:prstGeom>
          <a:noFill/>
          <a:ln>
            <a:noFill/>
          </a:ln>
        </p:spPr>
        <p:txBody>
          <a:bodyPr spcFirstLastPara="1" wrap="square" lIns="0" tIns="0" rIns="34275" bIns="17125" anchor="b" anchorCtr="0">
            <a:noAutofit/>
          </a:bodyPr>
          <a:lstStyle>
            <a:lvl1pPr lvl="0" algn="l" rtl="0">
              <a:lnSpc>
                <a:spcPct val="100000"/>
              </a:lnSpc>
              <a:spcBef>
                <a:spcPts val="700"/>
              </a:spcBef>
              <a:spcAft>
                <a:spcPts val="0"/>
              </a:spcAft>
              <a:buSzPts val="1300"/>
              <a:buNone/>
              <a:defRPr>
                <a:solidFill>
                  <a:schemeClr val="dk2"/>
                </a:solidFill>
              </a:defRPr>
            </a:lvl1pPr>
            <a:lvl2pPr lvl="1" algn="ctr" rtl="0">
              <a:lnSpc>
                <a:spcPct val="150000"/>
              </a:lnSpc>
              <a:spcBef>
                <a:spcPts val="400"/>
              </a:spcBef>
              <a:spcAft>
                <a:spcPts val="0"/>
              </a:spcAft>
              <a:buSzPts val="1300"/>
              <a:buNone/>
              <a:defRPr/>
            </a:lvl2pPr>
            <a:lvl3pPr lvl="2" algn="ctr" rtl="0">
              <a:lnSpc>
                <a:spcPct val="150000"/>
              </a:lnSpc>
              <a:spcBef>
                <a:spcPts val="400"/>
              </a:spcBef>
              <a:spcAft>
                <a:spcPts val="0"/>
              </a:spcAft>
              <a:buSzPts val="1300"/>
              <a:buNone/>
              <a:defRPr/>
            </a:lvl3pPr>
            <a:lvl4pPr lvl="3" algn="ctr" rtl="0">
              <a:lnSpc>
                <a:spcPct val="150000"/>
              </a:lnSpc>
              <a:spcBef>
                <a:spcPts val="400"/>
              </a:spcBef>
              <a:spcAft>
                <a:spcPts val="0"/>
              </a:spcAft>
              <a:buSzPts val="1300"/>
              <a:buNone/>
              <a:defRPr/>
            </a:lvl4pPr>
            <a:lvl5pPr lvl="4" algn="ctr" rtl="0">
              <a:lnSpc>
                <a:spcPct val="150000"/>
              </a:lnSpc>
              <a:spcBef>
                <a:spcPts val="400"/>
              </a:spcBef>
              <a:spcAft>
                <a:spcPts val="0"/>
              </a:spcAft>
              <a:buSzPts val="1300"/>
              <a:buNone/>
              <a:defRPr/>
            </a:lvl5pPr>
            <a:lvl6pPr lvl="5" algn="ctr" rtl="0">
              <a:lnSpc>
                <a:spcPct val="90000"/>
              </a:lnSpc>
              <a:spcBef>
                <a:spcPts val="400"/>
              </a:spcBef>
              <a:spcAft>
                <a:spcPts val="0"/>
              </a:spcAft>
              <a:buClr>
                <a:schemeClr val="dk1"/>
              </a:buClr>
              <a:buSzPts val="1300"/>
              <a:buNone/>
              <a:defRPr/>
            </a:lvl6pPr>
            <a:lvl7pPr lvl="6" algn="ctr" rtl="0">
              <a:lnSpc>
                <a:spcPct val="90000"/>
              </a:lnSpc>
              <a:spcBef>
                <a:spcPts val="400"/>
              </a:spcBef>
              <a:spcAft>
                <a:spcPts val="0"/>
              </a:spcAft>
              <a:buClr>
                <a:schemeClr val="dk1"/>
              </a:buClr>
              <a:buSzPts val="1300"/>
              <a:buNone/>
              <a:defRPr/>
            </a:lvl7pPr>
            <a:lvl8pPr lvl="7" algn="ctr" rtl="0">
              <a:lnSpc>
                <a:spcPct val="90000"/>
              </a:lnSpc>
              <a:spcBef>
                <a:spcPts val="400"/>
              </a:spcBef>
              <a:spcAft>
                <a:spcPts val="0"/>
              </a:spcAft>
              <a:buClr>
                <a:schemeClr val="dk1"/>
              </a:buClr>
              <a:buSzPts val="1300"/>
              <a:buNone/>
              <a:defRPr/>
            </a:lvl8pPr>
            <a:lvl9pPr lvl="8" algn="ctr" rtl="0">
              <a:lnSpc>
                <a:spcPct val="90000"/>
              </a:lnSpc>
              <a:spcBef>
                <a:spcPts val="400"/>
              </a:spcBef>
              <a:spcAft>
                <a:spcPts val="0"/>
              </a:spcAft>
              <a:buClr>
                <a:schemeClr val="dk1"/>
              </a:buClr>
              <a:buSzPts val="1300"/>
              <a:buNone/>
              <a:defRPr/>
            </a:lvl9pPr>
          </a:lstStyle>
          <a:p>
            <a:endParaRPr/>
          </a:p>
        </p:txBody>
      </p:sp>
      <p:pic>
        <p:nvPicPr>
          <p:cNvPr id="516" name="Google Shape;516;p87"/>
          <p:cNvPicPr preferRelativeResize="0"/>
          <p:nvPr/>
        </p:nvPicPr>
        <p:blipFill rotWithShape="1">
          <a:blip r:embed="rId2">
            <a:alphaModFix/>
          </a:blip>
          <a:srcRect l="23301" t="21141" r="11699" b="32127"/>
          <a:stretch/>
        </p:blipFill>
        <p:spPr>
          <a:xfrm>
            <a:off x="257138" y="4628656"/>
            <a:ext cx="1169201" cy="338664"/>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517"/>
        <p:cNvGrpSpPr/>
        <p:nvPr/>
      </p:nvGrpSpPr>
      <p:grpSpPr>
        <a:xfrm>
          <a:off x="0" y="0"/>
          <a:ext cx="0" cy="0"/>
          <a:chOff x="0" y="0"/>
          <a:chExt cx="0" cy="0"/>
        </a:xfrm>
      </p:grpSpPr>
      <p:sp>
        <p:nvSpPr>
          <p:cNvPr id="518" name="Google Shape;518;p88"/>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519" name="Google Shape;519;p88"/>
          <p:cNvSpPr txBox="1"/>
          <p:nvPr/>
        </p:nvSpPr>
        <p:spPr>
          <a:xfrm>
            <a:off x="1331551" y="2352463"/>
            <a:ext cx="1629300" cy="438600"/>
          </a:xfrm>
          <a:prstGeom prst="rect">
            <a:avLst/>
          </a:prstGeom>
          <a:noFill/>
          <a:ln>
            <a:noFill/>
          </a:ln>
        </p:spPr>
        <p:txBody>
          <a:bodyPr spcFirstLastPara="1" wrap="square" lIns="34275" tIns="17125" rIns="34275" bIns="17125" anchor="t" anchorCtr="0">
            <a:noAutofit/>
          </a:bodyPr>
          <a:lstStyle/>
          <a:p>
            <a:pPr marL="0" marR="0" lvl="0" indent="0" algn="l" rtl="0">
              <a:spcBef>
                <a:spcPts val="0"/>
              </a:spcBef>
              <a:spcAft>
                <a:spcPts val="0"/>
              </a:spcAft>
              <a:buNone/>
            </a:pPr>
            <a:r>
              <a:rPr lang="en" sz="2500" b="1" i="0" u="none" strike="noStrike" cap="none">
                <a:solidFill>
                  <a:srgbClr val="00BDFF"/>
                </a:solidFill>
                <a:latin typeface="Arial"/>
                <a:ea typeface="Arial"/>
                <a:cs typeface="Arial"/>
                <a:sym typeface="Arial"/>
              </a:rPr>
              <a:t>Agenda</a:t>
            </a:r>
            <a:endParaRPr sz="2500">
              <a:solidFill>
                <a:srgbClr val="00BDFF"/>
              </a:solidFill>
            </a:endParaRPr>
          </a:p>
        </p:txBody>
      </p:sp>
      <p:sp>
        <p:nvSpPr>
          <p:cNvPr id="520" name="Google Shape;520;p88"/>
          <p:cNvSpPr txBox="1">
            <a:spLocks noGrp="1"/>
          </p:cNvSpPr>
          <p:nvPr>
            <p:ph type="subTitle" idx="1"/>
          </p:nvPr>
        </p:nvSpPr>
        <p:spPr>
          <a:xfrm>
            <a:off x="3274269" y="2083233"/>
            <a:ext cx="5088900" cy="438600"/>
          </a:xfrm>
          <a:prstGeom prst="rect">
            <a:avLst/>
          </a:prstGeom>
        </p:spPr>
        <p:txBody>
          <a:bodyPr spcFirstLastPara="1" wrap="square" lIns="0" tIns="34300" rIns="34300" bIns="34300" anchor="ctr" anchorCtr="0">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a:endParaRPr/>
          </a:p>
        </p:txBody>
      </p:sp>
      <p:sp>
        <p:nvSpPr>
          <p:cNvPr id="521" name="Google Shape;521;p88"/>
          <p:cNvSpPr txBox="1">
            <a:spLocks noGrp="1"/>
          </p:cNvSpPr>
          <p:nvPr>
            <p:ph type="subTitle" idx="2"/>
          </p:nvPr>
        </p:nvSpPr>
        <p:spPr>
          <a:xfrm>
            <a:off x="3274269" y="1544836"/>
            <a:ext cx="5088900" cy="438600"/>
          </a:xfrm>
          <a:prstGeom prst="rect">
            <a:avLst/>
          </a:prstGeom>
        </p:spPr>
        <p:txBody>
          <a:bodyPr spcFirstLastPara="1" wrap="square" lIns="0" tIns="34300" rIns="34300" bIns="34300" anchor="ctr" anchorCtr="0">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a:endParaRPr/>
          </a:p>
        </p:txBody>
      </p:sp>
      <p:sp>
        <p:nvSpPr>
          <p:cNvPr id="522" name="Google Shape;522;p88"/>
          <p:cNvSpPr txBox="1">
            <a:spLocks noGrp="1"/>
          </p:cNvSpPr>
          <p:nvPr>
            <p:ph type="subTitle" idx="3"/>
          </p:nvPr>
        </p:nvSpPr>
        <p:spPr>
          <a:xfrm>
            <a:off x="3274269" y="1006439"/>
            <a:ext cx="5088900" cy="438600"/>
          </a:xfrm>
          <a:prstGeom prst="rect">
            <a:avLst/>
          </a:prstGeom>
        </p:spPr>
        <p:txBody>
          <a:bodyPr spcFirstLastPara="1" wrap="square" lIns="0" tIns="34300" rIns="34300" bIns="34300" anchor="ctr" anchorCtr="0">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a:endParaRPr/>
          </a:p>
        </p:txBody>
      </p:sp>
      <p:sp>
        <p:nvSpPr>
          <p:cNvPr id="523" name="Google Shape;523;p88"/>
          <p:cNvSpPr txBox="1">
            <a:spLocks noGrp="1"/>
          </p:cNvSpPr>
          <p:nvPr>
            <p:ph type="subTitle" idx="4"/>
          </p:nvPr>
        </p:nvSpPr>
        <p:spPr>
          <a:xfrm>
            <a:off x="3274269" y="2621630"/>
            <a:ext cx="5088900" cy="438600"/>
          </a:xfrm>
          <a:prstGeom prst="rect">
            <a:avLst/>
          </a:prstGeom>
        </p:spPr>
        <p:txBody>
          <a:bodyPr spcFirstLastPara="1" wrap="square" lIns="0" tIns="34300" rIns="34300" bIns="34300" anchor="ctr" anchorCtr="0">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a:endParaRPr/>
          </a:p>
        </p:txBody>
      </p:sp>
      <p:sp>
        <p:nvSpPr>
          <p:cNvPr id="524" name="Google Shape;524;p88"/>
          <p:cNvSpPr txBox="1">
            <a:spLocks noGrp="1"/>
          </p:cNvSpPr>
          <p:nvPr>
            <p:ph type="subTitle" idx="5"/>
          </p:nvPr>
        </p:nvSpPr>
        <p:spPr>
          <a:xfrm>
            <a:off x="3274269" y="3160027"/>
            <a:ext cx="5088900" cy="438600"/>
          </a:xfrm>
          <a:prstGeom prst="rect">
            <a:avLst/>
          </a:prstGeom>
        </p:spPr>
        <p:txBody>
          <a:bodyPr spcFirstLastPara="1" wrap="square" lIns="0" tIns="34300" rIns="34300" bIns="34300" anchor="ctr" anchorCtr="0">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a:endParaRPr/>
          </a:p>
        </p:txBody>
      </p:sp>
      <p:sp>
        <p:nvSpPr>
          <p:cNvPr id="525" name="Google Shape;525;p88"/>
          <p:cNvSpPr txBox="1">
            <a:spLocks noGrp="1"/>
          </p:cNvSpPr>
          <p:nvPr>
            <p:ph type="subTitle" idx="6"/>
          </p:nvPr>
        </p:nvSpPr>
        <p:spPr>
          <a:xfrm>
            <a:off x="3274269" y="3698423"/>
            <a:ext cx="5088900" cy="438600"/>
          </a:xfrm>
          <a:prstGeom prst="rect">
            <a:avLst/>
          </a:prstGeom>
        </p:spPr>
        <p:txBody>
          <a:bodyPr spcFirstLastPara="1" wrap="square" lIns="0" tIns="34300" rIns="34300" bIns="34300" anchor="ctr" anchorCtr="0">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1 Speaker Slide">
  <p:cSld name="1 Speaker Slide">
    <p:spTree>
      <p:nvGrpSpPr>
        <p:cNvPr id="1" name="Shape 526"/>
        <p:cNvGrpSpPr/>
        <p:nvPr/>
      </p:nvGrpSpPr>
      <p:grpSpPr>
        <a:xfrm>
          <a:off x="0" y="0"/>
          <a:ext cx="0" cy="0"/>
          <a:chOff x="0" y="0"/>
          <a:chExt cx="0" cy="0"/>
        </a:xfrm>
      </p:grpSpPr>
      <p:sp>
        <p:nvSpPr>
          <p:cNvPr id="527" name="Google Shape;527;p89"/>
          <p:cNvSpPr txBox="1">
            <a:spLocks noGrp="1"/>
          </p:cNvSpPr>
          <p:nvPr>
            <p:ph type="title"/>
          </p:nvPr>
        </p:nvSpPr>
        <p:spPr>
          <a:xfrm>
            <a:off x="628650" y="612518"/>
            <a:ext cx="7886700" cy="656400"/>
          </a:xfrm>
          <a:prstGeom prst="rect">
            <a:avLst/>
          </a:prstGeom>
          <a:noFill/>
          <a:ln>
            <a:noFill/>
          </a:ln>
        </p:spPr>
        <p:txBody>
          <a:bodyPr spcFirstLastPara="1" wrap="square" lIns="34275" tIns="17125" rIns="34275" bIns="17125" anchor="t" anchorCtr="0">
            <a:noAutofit/>
          </a:bodyPr>
          <a:lstStyle>
            <a:lvl1pPr lvl="0" algn="ctr"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528" name="Google Shape;528;p89"/>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529" name="Google Shape;529;p89"/>
          <p:cNvSpPr txBox="1">
            <a:spLocks noGrp="1"/>
          </p:cNvSpPr>
          <p:nvPr>
            <p:ph type="body" idx="1"/>
          </p:nvPr>
        </p:nvSpPr>
        <p:spPr>
          <a:xfrm>
            <a:off x="3620547" y="2903558"/>
            <a:ext cx="1902900" cy="313800"/>
          </a:xfrm>
          <a:prstGeom prst="rect">
            <a:avLst/>
          </a:prstGeom>
          <a:noFill/>
          <a:ln>
            <a:noFill/>
          </a:ln>
        </p:spPr>
        <p:txBody>
          <a:bodyPr spcFirstLastPara="1" wrap="square" lIns="34275" tIns="0" rIns="34275" bIns="17125" anchor="t" anchorCtr="0">
            <a:noAutofit/>
          </a:bodyPr>
          <a:lstStyle>
            <a:lvl1pPr marL="457200" lvl="0" indent="-228600" algn="ctr" rtl="0">
              <a:lnSpc>
                <a:spcPct val="10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00000"/>
              </a:lnSpc>
              <a:spcBef>
                <a:spcPts val="400"/>
              </a:spcBef>
              <a:spcAft>
                <a:spcPts val="0"/>
              </a:spcAft>
              <a:buClr>
                <a:schemeClr val="lt1"/>
              </a:buClr>
              <a:buSzPts val="500"/>
              <a:buChar char="＋"/>
              <a:defRPr>
                <a:solidFill>
                  <a:schemeClr val="lt1"/>
                </a:solidFill>
              </a:defRPr>
            </a:lvl2pPr>
            <a:lvl3pPr marL="1371600" lvl="2" indent="-260350" algn="l" rtl="0">
              <a:lnSpc>
                <a:spcPct val="100000"/>
              </a:lnSpc>
              <a:spcBef>
                <a:spcPts val="400"/>
              </a:spcBef>
              <a:spcAft>
                <a:spcPts val="0"/>
              </a:spcAft>
              <a:buClr>
                <a:schemeClr val="lt1"/>
              </a:buClr>
              <a:buSzPts val="500"/>
              <a:buChar char="＞"/>
              <a:defRPr>
                <a:solidFill>
                  <a:schemeClr val="lt1"/>
                </a:solidFill>
              </a:defRPr>
            </a:lvl3pPr>
            <a:lvl4pPr marL="1828800" lvl="3" indent="-260350" algn="l" rtl="0">
              <a:lnSpc>
                <a:spcPct val="100000"/>
              </a:lnSpc>
              <a:spcBef>
                <a:spcPts val="400"/>
              </a:spcBef>
              <a:spcAft>
                <a:spcPts val="0"/>
              </a:spcAft>
              <a:buClr>
                <a:schemeClr val="lt1"/>
              </a:buClr>
              <a:buSzPts val="500"/>
              <a:buChar char="o"/>
              <a:defRPr>
                <a:solidFill>
                  <a:schemeClr val="lt1"/>
                </a:solidFill>
              </a:defRPr>
            </a:lvl4pPr>
            <a:lvl5pPr marL="2286000" lvl="4" indent="-260350" algn="l" rtl="0">
              <a:lnSpc>
                <a:spcPct val="100000"/>
              </a:lnSpc>
              <a:spcBef>
                <a:spcPts val="400"/>
              </a:spcBef>
              <a:spcAft>
                <a:spcPts val="0"/>
              </a:spcAft>
              <a:buClr>
                <a:schemeClr val="lt1"/>
              </a:buClr>
              <a:buSzPts val="500"/>
              <a:buChar char="＋"/>
              <a:defRPr>
                <a:solidFill>
                  <a:schemeClr val="lt1"/>
                </a:solidFill>
              </a:defRPr>
            </a:lvl5pPr>
            <a:lvl6pPr marL="2743200" lvl="5" indent="-273050" algn="l" rtl="0">
              <a:lnSpc>
                <a:spcPct val="100000"/>
              </a:lnSpc>
              <a:spcBef>
                <a:spcPts val="400"/>
              </a:spcBef>
              <a:spcAft>
                <a:spcPts val="0"/>
              </a:spcAft>
              <a:buClr>
                <a:schemeClr val="lt1"/>
              </a:buClr>
              <a:buSzPts val="700"/>
              <a:buChar char="•"/>
              <a:defRPr>
                <a:solidFill>
                  <a:schemeClr val="lt1"/>
                </a:solidFill>
              </a:defRPr>
            </a:lvl6pPr>
            <a:lvl7pPr marL="3200400" lvl="6" indent="-273050" algn="l" rtl="0">
              <a:lnSpc>
                <a:spcPct val="100000"/>
              </a:lnSpc>
              <a:spcBef>
                <a:spcPts val="400"/>
              </a:spcBef>
              <a:spcAft>
                <a:spcPts val="0"/>
              </a:spcAft>
              <a:buClr>
                <a:schemeClr val="lt1"/>
              </a:buClr>
              <a:buSzPts val="700"/>
              <a:buChar char="•"/>
              <a:defRPr>
                <a:solidFill>
                  <a:schemeClr val="lt1"/>
                </a:solidFill>
              </a:defRPr>
            </a:lvl7pPr>
            <a:lvl8pPr marL="3657600" lvl="7" indent="-273050" algn="l" rtl="0">
              <a:lnSpc>
                <a:spcPct val="100000"/>
              </a:lnSpc>
              <a:spcBef>
                <a:spcPts val="400"/>
              </a:spcBef>
              <a:spcAft>
                <a:spcPts val="0"/>
              </a:spcAft>
              <a:buClr>
                <a:schemeClr val="lt1"/>
              </a:buClr>
              <a:buSzPts val="700"/>
              <a:buChar char="•"/>
              <a:defRPr>
                <a:solidFill>
                  <a:schemeClr val="lt1"/>
                </a:solidFill>
              </a:defRPr>
            </a:lvl8pPr>
            <a:lvl9pPr marL="4114800" lvl="8" indent="-273050" algn="l" rtl="0">
              <a:lnSpc>
                <a:spcPct val="100000"/>
              </a:lnSpc>
              <a:spcBef>
                <a:spcPts val="400"/>
              </a:spcBef>
              <a:spcAft>
                <a:spcPts val="0"/>
              </a:spcAft>
              <a:buClr>
                <a:schemeClr val="lt1"/>
              </a:buClr>
              <a:buSzPts val="700"/>
              <a:buChar char="•"/>
              <a:defRPr>
                <a:solidFill>
                  <a:schemeClr val="lt1"/>
                </a:solidFill>
              </a:defRPr>
            </a:lvl9pPr>
          </a:lstStyle>
          <a:p>
            <a:endParaRPr/>
          </a:p>
        </p:txBody>
      </p:sp>
      <p:sp>
        <p:nvSpPr>
          <p:cNvPr id="530" name="Google Shape;530;p89"/>
          <p:cNvSpPr txBox="1">
            <a:spLocks noGrp="1"/>
          </p:cNvSpPr>
          <p:nvPr>
            <p:ph type="body" idx="2"/>
          </p:nvPr>
        </p:nvSpPr>
        <p:spPr>
          <a:xfrm>
            <a:off x="3274372" y="3232734"/>
            <a:ext cx="2595300" cy="836700"/>
          </a:xfrm>
          <a:prstGeom prst="rect">
            <a:avLst/>
          </a:prstGeom>
          <a:noFill/>
          <a:ln>
            <a:noFill/>
          </a:ln>
        </p:spPr>
        <p:txBody>
          <a:bodyPr spcFirstLastPara="1" wrap="square" lIns="34275" tIns="0" rIns="34275" bIns="17125" anchor="t" anchorCtr="0">
            <a:noAutofit/>
          </a:bodyPr>
          <a:lstStyle>
            <a:lvl1pPr marL="457200" lvl="0" indent="-292100" algn="ctr" rtl="0">
              <a:lnSpc>
                <a:spcPct val="115000"/>
              </a:lnSpc>
              <a:spcBef>
                <a:spcPts val="700"/>
              </a:spcBef>
              <a:spcAft>
                <a:spcPts val="0"/>
              </a:spcAft>
              <a:buSzPts val="1000"/>
              <a:buChar char="＋"/>
              <a:defRPr/>
            </a:lvl1pPr>
            <a:lvl2pPr marL="914400" lvl="1" indent="-292100" algn="ctr" rtl="0">
              <a:lnSpc>
                <a:spcPct val="115000"/>
              </a:lnSpc>
              <a:spcBef>
                <a:spcPts val="400"/>
              </a:spcBef>
              <a:spcAft>
                <a:spcPts val="0"/>
              </a:spcAft>
              <a:buSzPts val="1000"/>
              <a:buChar char="＋"/>
              <a:defRPr/>
            </a:lvl2pPr>
            <a:lvl3pPr marL="1371600" lvl="2" indent="-292100" algn="ctr" rtl="0">
              <a:lnSpc>
                <a:spcPct val="115000"/>
              </a:lnSpc>
              <a:spcBef>
                <a:spcPts val="400"/>
              </a:spcBef>
              <a:spcAft>
                <a:spcPts val="0"/>
              </a:spcAft>
              <a:buSzPts val="1000"/>
              <a:buChar char="＋"/>
              <a:defRPr/>
            </a:lvl3pPr>
            <a:lvl4pPr marL="1828800" lvl="3" indent="-292100" algn="ctr" rtl="0">
              <a:lnSpc>
                <a:spcPct val="115000"/>
              </a:lnSpc>
              <a:spcBef>
                <a:spcPts val="400"/>
              </a:spcBef>
              <a:spcAft>
                <a:spcPts val="0"/>
              </a:spcAft>
              <a:buSzPts val="1000"/>
              <a:buChar char="＋"/>
              <a:defRPr/>
            </a:lvl4pPr>
            <a:lvl5pPr marL="2286000" lvl="4" indent="-292100" algn="ctr" rtl="0">
              <a:lnSpc>
                <a:spcPct val="115000"/>
              </a:lnSpc>
              <a:spcBef>
                <a:spcPts val="400"/>
              </a:spcBef>
              <a:spcAft>
                <a:spcPts val="0"/>
              </a:spcAft>
              <a:buSzPts val="1000"/>
              <a:buChar char="＋"/>
              <a:defRPr/>
            </a:lvl5pPr>
            <a:lvl6pPr marL="2743200" lvl="5" indent="-304800" algn="ctr" rtl="0">
              <a:lnSpc>
                <a:spcPct val="90000"/>
              </a:lnSpc>
              <a:spcBef>
                <a:spcPts val="400"/>
              </a:spcBef>
              <a:spcAft>
                <a:spcPts val="0"/>
              </a:spcAft>
              <a:buClr>
                <a:schemeClr val="lt1"/>
              </a:buClr>
              <a:buSzPts val="1200"/>
              <a:buChar char="■"/>
              <a:defRPr sz="1200">
                <a:solidFill>
                  <a:schemeClr val="lt1"/>
                </a:solidFill>
              </a:defRPr>
            </a:lvl6pPr>
            <a:lvl7pPr marL="3200400" lvl="6" indent="-304800" algn="ctr" rtl="0">
              <a:lnSpc>
                <a:spcPct val="90000"/>
              </a:lnSpc>
              <a:spcBef>
                <a:spcPts val="400"/>
              </a:spcBef>
              <a:spcAft>
                <a:spcPts val="0"/>
              </a:spcAft>
              <a:buClr>
                <a:schemeClr val="lt1"/>
              </a:buClr>
              <a:buSzPts val="1200"/>
              <a:buChar char="●"/>
              <a:defRPr sz="1200">
                <a:solidFill>
                  <a:schemeClr val="lt1"/>
                </a:solidFill>
              </a:defRPr>
            </a:lvl7pPr>
            <a:lvl8pPr marL="3657600" lvl="7" indent="-304800" algn="ctr" rtl="0">
              <a:lnSpc>
                <a:spcPct val="90000"/>
              </a:lnSpc>
              <a:spcBef>
                <a:spcPts val="400"/>
              </a:spcBef>
              <a:spcAft>
                <a:spcPts val="0"/>
              </a:spcAft>
              <a:buClr>
                <a:schemeClr val="lt1"/>
              </a:buClr>
              <a:buSzPts val="1200"/>
              <a:buChar char="○"/>
              <a:defRPr sz="1200">
                <a:solidFill>
                  <a:schemeClr val="lt1"/>
                </a:solidFill>
              </a:defRPr>
            </a:lvl8pPr>
            <a:lvl9pPr marL="4114800" lvl="8" indent="-304800" algn="ctr" rtl="0">
              <a:lnSpc>
                <a:spcPct val="90000"/>
              </a:lnSpc>
              <a:spcBef>
                <a:spcPts val="400"/>
              </a:spcBef>
              <a:spcAft>
                <a:spcPts val="0"/>
              </a:spcAft>
              <a:buClr>
                <a:schemeClr val="lt1"/>
              </a:buClr>
              <a:buSzPts val="1200"/>
              <a:buChar char="■"/>
              <a:defRPr sz="1200">
                <a:solidFill>
                  <a:schemeClr val="lt1"/>
                </a:solidFill>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2 Speaker Slide">
  <p:cSld name="2 Speaker Slide">
    <p:spTree>
      <p:nvGrpSpPr>
        <p:cNvPr id="1" name="Shape 531"/>
        <p:cNvGrpSpPr/>
        <p:nvPr/>
      </p:nvGrpSpPr>
      <p:grpSpPr>
        <a:xfrm>
          <a:off x="0" y="0"/>
          <a:ext cx="0" cy="0"/>
          <a:chOff x="0" y="0"/>
          <a:chExt cx="0" cy="0"/>
        </a:xfrm>
      </p:grpSpPr>
      <p:sp>
        <p:nvSpPr>
          <p:cNvPr id="532" name="Google Shape;532;p90"/>
          <p:cNvSpPr txBox="1">
            <a:spLocks noGrp="1"/>
          </p:cNvSpPr>
          <p:nvPr>
            <p:ph type="body" idx="1"/>
          </p:nvPr>
        </p:nvSpPr>
        <p:spPr>
          <a:xfrm>
            <a:off x="4709345" y="2884949"/>
            <a:ext cx="1902900" cy="313800"/>
          </a:xfrm>
          <a:prstGeom prst="rect">
            <a:avLst/>
          </a:prstGeom>
          <a:noFill/>
          <a:ln>
            <a:noFill/>
          </a:ln>
        </p:spPr>
        <p:txBody>
          <a:bodyPr spcFirstLastPara="1" wrap="square" lIns="34275" tIns="0" rIns="34275" bIns="17125" anchor="t" anchorCtr="0">
            <a:noAutofit/>
          </a:bodyPr>
          <a:lstStyle>
            <a:lvl1pPr marL="457200" lvl="0" indent="-228600" algn="ctr" rtl="0">
              <a:lnSpc>
                <a:spcPct val="10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00000"/>
              </a:lnSpc>
              <a:spcBef>
                <a:spcPts val="400"/>
              </a:spcBef>
              <a:spcAft>
                <a:spcPts val="0"/>
              </a:spcAft>
              <a:buClr>
                <a:schemeClr val="lt1"/>
              </a:buClr>
              <a:buSzPts val="500"/>
              <a:buChar char="＋"/>
              <a:defRPr>
                <a:solidFill>
                  <a:schemeClr val="lt1"/>
                </a:solidFill>
              </a:defRPr>
            </a:lvl2pPr>
            <a:lvl3pPr marL="1371600" lvl="2" indent="-260350" algn="l" rtl="0">
              <a:lnSpc>
                <a:spcPct val="100000"/>
              </a:lnSpc>
              <a:spcBef>
                <a:spcPts val="400"/>
              </a:spcBef>
              <a:spcAft>
                <a:spcPts val="0"/>
              </a:spcAft>
              <a:buClr>
                <a:schemeClr val="lt1"/>
              </a:buClr>
              <a:buSzPts val="500"/>
              <a:buChar char="＞"/>
              <a:defRPr>
                <a:solidFill>
                  <a:schemeClr val="lt1"/>
                </a:solidFill>
              </a:defRPr>
            </a:lvl3pPr>
            <a:lvl4pPr marL="1828800" lvl="3" indent="-260350" algn="l" rtl="0">
              <a:lnSpc>
                <a:spcPct val="100000"/>
              </a:lnSpc>
              <a:spcBef>
                <a:spcPts val="400"/>
              </a:spcBef>
              <a:spcAft>
                <a:spcPts val="0"/>
              </a:spcAft>
              <a:buClr>
                <a:schemeClr val="lt1"/>
              </a:buClr>
              <a:buSzPts val="500"/>
              <a:buChar char="o"/>
              <a:defRPr>
                <a:solidFill>
                  <a:schemeClr val="lt1"/>
                </a:solidFill>
              </a:defRPr>
            </a:lvl4pPr>
            <a:lvl5pPr marL="2286000" lvl="4" indent="-260350" algn="l" rtl="0">
              <a:lnSpc>
                <a:spcPct val="100000"/>
              </a:lnSpc>
              <a:spcBef>
                <a:spcPts val="400"/>
              </a:spcBef>
              <a:spcAft>
                <a:spcPts val="0"/>
              </a:spcAft>
              <a:buClr>
                <a:schemeClr val="lt1"/>
              </a:buClr>
              <a:buSzPts val="500"/>
              <a:buChar char="＋"/>
              <a:defRPr>
                <a:solidFill>
                  <a:schemeClr val="lt1"/>
                </a:solidFill>
              </a:defRPr>
            </a:lvl5pPr>
            <a:lvl6pPr marL="2743200" lvl="5" indent="-273050" algn="l" rtl="0">
              <a:lnSpc>
                <a:spcPct val="100000"/>
              </a:lnSpc>
              <a:spcBef>
                <a:spcPts val="400"/>
              </a:spcBef>
              <a:spcAft>
                <a:spcPts val="0"/>
              </a:spcAft>
              <a:buClr>
                <a:schemeClr val="lt1"/>
              </a:buClr>
              <a:buSzPts val="700"/>
              <a:buChar char="•"/>
              <a:defRPr>
                <a:solidFill>
                  <a:schemeClr val="lt1"/>
                </a:solidFill>
              </a:defRPr>
            </a:lvl6pPr>
            <a:lvl7pPr marL="3200400" lvl="6" indent="-273050" algn="l" rtl="0">
              <a:lnSpc>
                <a:spcPct val="100000"/>
              </a:lnSpc>
              <a:spcBef>
                <a:spcPts val="400"/>
              </a:spcBef>
              <a:spcAft>
                <a:spcPts val="0"/>
              </a:spcAft>
              <a:buClr>
                <a:schemeClr val="lt1"/>
              </a:buClr>
              <a:buSzPts val="700"/>
              <a:buChar char="•"/>
              <a:defRPr>
                <a:solidFill>
                  <a:schemeClr val="lt1"/>
                </a:solidFill>
              </a:defRPr>
            </a:lvl7pPr>
            <a:lvl8pPr marL="3657600" lvl="7" indent="-273050" algn="l" rtl="0">
              <a:lnSpc>
                <a:spcPct val="100000"/>
              </a:lnSpc>
              <a:spcBef>
                <a:spcPts val="400"/>
              </a:spcBef>
              <a:spcAft>
                <a:spcPts val="0"/>
              </a:spcAft>
              <a:buClr>
                <a:schemeClr val="lt1"/>
              </a:buClr>
              <a:buSzPts val="700"/>
              <a:buChar char="•"/>
              <a:defRPr>
                <a:solidFill>
                  <a:schemeClr val="lt1"/>
                </a:solidFill>
              </a:defRPr>
            </a:lvl8pPr>
            <a:lvl9pPr marL="4114800" lvl="8" indent="-273050" algn="l" rtl="0">
              <a:lnSpc>
                <a:spcPct val="100000"/>
              </a:lnSpc>
              <a:spcBef>
                <a:spcPts val="400"/>
              </a:spcBef>
              <a:spcAft>
                <a:spcPts val="0"/>
              </a:spcAft>
              <a:buClr>
                <a:schemeClr val="lt1"/>
              </a:buClr>
              <a:buSzPts val="700"/>
              <a:buChar char="•"/>
              <a:defRPr>
                <a:solidFill>
                  <a:schemeClr val="lt1"/>
                </a:solidFill>
              </a:defRPr>
            </a:lvl9pPr>
          </a:lstStyle>
          <a:p>
            <a:endParaRPr/>
          </a:p>
        </p:txBody>
      </p:sp>
      <p:sp>
        <p:nvSpPr>
          <p:cNvPr id="533" name="Google Shape;533;p90"/>
          <p:cNvSpPr txBox="1">
            <a:spLocks noGrp="1"/>
          </p:cNvSpPr>
          <p:nvPr>
            <p:ph type="body" idx="2"/>
          </p:nvPr>
        </p:nvSpPr>
        <p:spPr>
          <a:xfrm>
            <a:off x="4709345" y="3214125"/>
            <a:ext cx="1902900" cy="669300"/>
          </a:xfrm>
          <a:prstGeom prst="rect">
            <a:avLst/>
          </a:prstGeom>
          <a:noFill/>
          <a:ln>
            <a:noFill/>
          </a:ln>
        </p:spPr>
        <p:txBody>
          <a:bodyPr spcFirstLastPara="1" wrap="square" lIns="34275" tIns="0" rIns="34275" bIns="17125" anchor="t" anchorCtr="0">
            <a:noAutofit/>
          </a:bodyPr>
          <a:lstStyle>
            <a:lvl1pPr marL="457200" lvl="0" indent="-292100" algn="ctr" rtl="0">
              <a:lnSpc>
                <a:spcPct val="115000"/>
              </a:lnSpc>
              <a:spcBef>
                <a:spcPts val="700"/>
              </a:spcBef>
              <a:spcAft>
                <a:spcPts val="0"/>
              </a:spcAft>
              <a:buSzPts val="1000"/>
              <a:buChar char="＋"/>
              <a:defRPr/>
            </a:lvl1pPr>
            <a:lvl2pPr marL="914400" lvl="1" indent="-292100" algn="ctr" rtl="0">
              <a:lnSpc>
                <a:spcPct val="115000"/>
              </a:lnSpc>
              <a:spcBef>
                <a:spcPts val="400"/>
              </a:spcBef>
              <a:spcAft>
                <a:spcPts val="0"/>
              </a:spcAft>
              <a:buSzPts val="1000"/>
              <a:buChar char="＋"/>
              <a:defRPr/>
            </a:lvl2pPr>
            <a:lvl3pPr marL="1371600" lvl="2" indent="-292100" algn="ctr" rtl="0">
              <a:lnSpc>
                <a:spcPct val="115000"/>
              </a:lnSpc>
              <a:spcBef>
                <a:spcPts val="400"/>
              </a:spcBef>
              <a:spcAft>
                <a:spcPts val="0"/>
              </a:spcAft>
              <a:buSzPts val="1000"/>
              <a:buChar char="＋"/>
              <a:defRPr/>
            </a:lvl3pPr>
            <a:lvl4pPr marL="1828800" lvl="3" indent="-292100" algn="ctr" rtl="0">
              <a:lnSpc>
                <a:spcPct val="115000"/>
              </a:lnSpc>
              <a:spcBef>
                <a:spcPts val="400"/>
              </a:spcBef>
              <a:spcAft>
                <a:spcPts val="0"/>
              </a:spcAft>
              <a:buSzPts val="1000"/>
              <a:buChar char="＋"/>
              <a:defRPr/>
            </a:lvl4pPr>
            <a:lvl5pPr marL="2286000" lvl="4" indent="-292100" algn="ctr" rtl="0">
              <a:lnSpc>
                <a:spcPct val="115000"/>
              </a:lnSpc>
              <a:spcBef>
                <a:spcPts val="400"/>
              </a:spcBef>
              <a:spcAft>
                <a:spcPts val="0"/>
              </a:spcAft>
              <a:buSzPts val="1000"/>
              <a:buChar char="＋"/>
              <a:defRPr/>
            </a:lvl5pPr>
            <a:lvl6pPr marL="2743200" lvl="5" indent="-304800" algn="ctr" rtl="0">
              <a:lnSpc>
                <a:spcPct val="90000"/>
              </a:lnSpc>
              <a:spcBef>
                <a:spcPts val="400"/>
              </a:spcBef>
              <a:spcAft>
                <a:spcPts val="0"/>
              </a:spcAft>
              <a:buClr>
                <a:schemeClr val="lt1"/>
              </a:buClr>
              <a:buSzPts val="1200"/>
              <a:buChar char="■"/>
              <a:defRPr sz="1200">
                <a:solidFill>
                  <a:schemeClr val="lt1"/>
                </a:solidFill>
              </a:defRPr>
            </a:lvl6pPr>
            <a:lvl7pPr marL="3200400" lvl="6" indent="-304800" algn="ctr" rtl="0">
              <a:lnSpc>
                <a:spcPct val="90000"/>
              </a:lnSpc>
              <a:spcBef>
                <a:spcPts val="400"/>
              </a:spcBef>
              <a:spcAft>
                <a:spcPts val="0"/>
              </a:spcAft>
              <a:buClr>
                <a:schemeClr val="lt1"/>
              </a:buClr>
              <a:buSzPts val="1200"/>
              <a:buChar char="●"/>
              <a:defRPr sz="1200">
                <a:solidFill>
                  <a:schemeClr val="lt1"/>
                </a:solidFill>
              </a:defRPr>
            </a:lvl7pPr>
            <a:lvl8pPr marL="3657600" lvl="7" indent="-304800" algn="ctr" rtl="0">
              <a:lnSpc>
                <a:spcPct val="90000"/>
              </a:lnSpc>
              <a:spcBef>
                <a:spcPts val="400"/>
              </a:spcBef>
              <a:spcAft>
                <a:spcPts val="0"/>
              </a:spcAft>
              <a:buClr>
                <a:schemeClr val="lt1"/>
              </a:buClr>
              <a:buSzPts val="1200"/>
              <a:buChar char="○"/>
              <a:defRPr sz="1200">
                <a:solidFill>
                  <a:schemeClr val="lt1"/>
                </a:solidFill>
              </a:defRPr>
            </a:lvl8pPr>
            <a:lvl9pPr marL="4114800" lvl="8" indent="-304800" algn="ctr" rtl="0">
              <a:lnSpc>
                <a:spcPct val="90000"/>
              </a:lnSpc>
              <a:spcBef>
                <a:spcPts val="400"/>
              </a:spcBef>
              <a:spcAft>
                <a:spcPts val="0"/>
              </a:spcAft>
              <a:buClr>
                <a:schemeClr val="lt1"/>
              </a:buClr>
              <a:buSzPts val="1200"/>
              <a:buChar char="■"/>
              <a:defRPr sz="1200">
                <a:solidFill>
                  <a:schemeClr val="lt1"/>
                </a:solidFill>
              </a:defRPr>
            </a:lvl9pPr>
          </a:lstStyle>
          <a:p>
            <a:endParaRPr/>
          </a:p>
        </p:txBody>
      </p:sp>
      <p:sp>
        <p:nvSpPr>
          <p:cNvPr id="534" name="Google Shape;534;p90"/>
          <p:cNvSpPr txBox="1">
            <a:spLocks noGrp="1"/>
          </p:cNvSpPr>
          <p:nvPr>
            <p:ph type="body" idx="3"/>
          </p:nvPr>
        </p:nvSpPr>
        <p:spPr>
          <a:xfrm>
            <a:off x="2544076" y="2884949"/>
            <a:ext cx="1902900" cy="313800"/>
          </a:xfrm>
          <a:prstGeom prst="rect">
            <a:avLst/>
          </a:prstGeom>
          <a:noFill/>
          <a:ln>
            <a:noFill/>
          </a:ln>
        </p:spPr>
        <p:txBody>
          <a:bodyPr spcFirstLastPara="1" wrap="square" lIns="34275" tIns="0" rIns="34275" bIns="17125" anchor="t" anchorCtr="0">
            <a:noAutofit/>
          </a:bodyPr>
          <a:lstStyle>
            <a:lvl1pPr marL="457200" lvl="0" indent="-228600" algn="ctr" rtl="0">
              <a:lnSpc>
                <a:spcPct val="10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00000"/>
              </a:lnSpc>
              <a:spcBef>
                <a:spcPts val="400"/>
              </a:spcBef>
              <a:spcAft>
                <a:spcPts val="0"/>
              </a:spcAft>
              <a:buClr>
                <a:schemeClr val="lt1"/>
              </a:buClr>
              <a:buSzPts val="500"/>
              <a:buChar char="＋"/>
              <a:defRPr>
                <a:solidFill>
                  <a:schemeClr val="lt1"/>
                </a:solidFill>
              </a:defRPr>
            </a:lvl2pPr>
            <a:lvl3pPr marL="1371600" lvl="2" indent="-260350" algn="l" rtl="0">
              <a:lnSpc>
                <a:spcPct val="100000"/>
              </a:lnSpc>
              <a:spcBef>
                <a:spcPts val="400"/>
              </a:spcBef>
              <a:spcAft>
                <a:spcPts val="0"/>
              </a:spcAft>
              <a:buClr>
                <a:schemeClr val="lt1"/>
              </a:buClr>
              <a:buSzPts val="500"/>
              <a:buChar char="＞"/>
              <a:defRPr>
                <a:solidFill>
                  <a:schemeClr val="lt1"/>
                </a:solidFill>
              </a:defRPr>
            </a:lvl3pPr>
            <a:lvl4pPr marL="1828800" lvl="3" indent="-260350" algn="l" rtl="0">
              <a:lnSpc>
                <a:spcPct val="100000"/>
              </a:lnSpc>
              <a:spcBef>
                <a:spcPts val="400"/>
              </a:spcBef>
              <a:spcAft>
                <a:spcPts val="0"/>
              </a:spcAft>
              <a:buClr>
                <a:schemeClr val="lt1"/>
              </a:buClr>
              <a:buSzPts val="500"/>
              <a:buChar char="o"/>
              <a:defRPr>
                <a:solidFill>
                  <a:schemeClr val="lt1"/>
                </a:solidFill>
              </a:defRPr>
            </a:lvl4pPr>
            <a:lvl5pPr marL="2286000" lvl="4" indent="-260350" algn="l" rtl="0">
              <a:lnSpc>
                <a:spcPct val="100000"/>
              </a:lnSpc>
              <a:spcBef>
                <a:spcPts val="400"/>
              </a:spcBef>
              <a:spcAft>
                <a:spcPts val="0"/>
              </a:spcAft>
              <a:buClr>
                <a:schemeClr val="lt1"/>
              </a:buClr>
              <a:buSzPts val="500"/>
              <a:buChar char="＋"/>
              <a:defRPr>
                <a:solidFill>
                  <a:schemeClr val="lt1"/>
                </a:solidFill>
              </a:defRPr>
            </a:lvl5pPr>
            <a:lvl6pPr marL="2743200" lvl="5" indent="-273050" algn="l" rtl="0">
              <a:lnSpc>
                <a:spcPct val="100000"/>
              </a:lnSpc>
              <a:spcBef>
                <a:spcPts val="400"/>
              </a:spcBef>
              <a:spcAft>
                <a:spcPts val="0"/>
              </a:spcAft>
              <a:buClr>
                <a:schemeClr val="lt1"/>
              </a:buClr>
              <a:buSzPts val="700"/>
              <a:buChar char="•"/>
              <a:defRPr>
                <a:solidFill>
                  <a:schemeClr val="lt1"/>
                </a:solidFill>
              </a:defRPr>
            </a:lvl6pPr>
            <a:lvl7pPr marL="3200400" lvl="6" indent="-273050" algn="l" rtl="0">
              <a:lnSpc>
                <a:spcPct val="100000"/>
              </a:lnSpc>
              <a:spcBef>
                <a:spcPts val="400"/>
              </a:spcBef>
              <a:spcAft>
                <a:spcPts val="0"/>
              </a:spcAft>
              <a:buClr>
                <a:schemeClr val="lt1"/>
              </a:buClr>
              <a:buSzPts val="700"/>
              <a:buChar char="•"/>
              <a:defRPr>
                <a:solidFill>
                  <a:schemeClr val="lt1"/>
                </a:solidFill>
              </a:defRPr>
            </a:lvl7pPr>
            <a:lvl8pPr marL="3657600" lvl="7" indent="-273050" algn="l" rtl="0">
              <a:lnSpc>
                <a:spcPct val="100000"/>
              </a:lnSpc>
              <a:spcBef>
                <a:spcPts val="400"/>
              </a:spcBef>
              <a:spcAft>
                <a:spcPts val="0"/>
              </a:spcAft>
              <a:buClr>
                <a:schemeClr val="lt1"/>
              </a:buClr>
              <a:buSzPts val="700"/>
              <a:buChar char="•"/>
              <a:defRPr>
                <a:solidFill>
                  <a:schemeClr val="lt1"/>
                </a:solidFill>
              </a:defRPr>
            </a:lvl8pPr>
            <a:lvl9pPr marL="4114800" lvl="8" indent="-273050" algn="l" rtl="0">
              <a:lnSpc>
                <a:spcPct val="100000"/>
              </a:lnSpc>
              <a:spcBef>
                <a:spcPts val="400"/>
              </a:spcBef>
              <a:spcAft>
                <a:spcPts val="0"/>
              </a:spcAft>
              <a:buClr>
                <a:schemeClr val="lt1"/>
              </a:buClr>
              <a:buSzPts val="700"/>
              <a:buChar char="•"/>
              <a:defRPr>
                <a:solidFill>
                  <a:schemeClr val="lt1"/>
                </a:solidFill>
              </a:defRPr>
            </a:lvl9pPr>
          </a:lstStyle>
          <a:p>
            <a:endParaRPr/>
          </a:p>
        </p:txBody>
      </p:sp>
      <p:sp>
        <p:nvSpPr>
          <p:cNvPr id="535" name="Google Shape;535;p90"/>
          <p:cNvSpPr txBox="1">
            <a:spLocks noGrp="1"/>
          </p:cNvSpPr>
          <p:nvPr>
            <p:ph type="body" idx="4"/>
          </p:nvPr>
        </p:nvSpPr>
        <p:spPr>
          <a:xfrm>
            <a:off x="2544076" y="3214125"/>
            <a:ext cx="1902900" cy="669300"/>
          </a:xfrm>
          <a:prstGeom prst="rect">
            <a:avLst/>
          </a:prstGeom>
          <a:noFill/>
          <a:ln>
            <a:noFill/>
          </a:ln>
        </p:spPr>
        <p:txBody>
          <a:bodyPr spcFirstLastPara="1" wrap="square" lIns="34275" tIns="0" rIns="34275" bIns="17125" anchor="t" anchorCtr="0">
            <a:noAutofit/>
          </a:bodyPr>
          <a:lstStyle>
            <a:lvl1pPr marL="457200" lvl="0" indent="-292100" algn="ctr" rtl="0">
              <a:lnSpc>
                <a:spcPct val="115000"/>
              </a:lnSpc>
              <a:spcBef>
                <a:spcPts val="700"/>
              </a:spcBef>
              <a:spcAft>
                <a:spcPts val="0"/>
              </a:spcAft>
              <a:buSzPts val="1000"/>
              <a:buChar char="＋"/>
              <a:defRPr/>
            </a:lvl1pPr>
            <a:lvl2pPr marL="914400" lvl="1" indent="-292100" algn="ctr" rtl="0">
              <a:lnSpc>
                <a:spcPct val="115000"/>
              </a:lnSpc>
              <a:spcBef>
                <a:spcPts val="400"/>
              </a:spcBef>
              <a:spcAft>
                <a:spcPts val="0"/>
              </a:spcAft>
              <a:buSzPts val="1000"/>
              <a:buChar char="＋"/>
              <a:defRPr/>
            </a:lvl2pPr>
            <a:lvl3pPr marL="1371600" lvl="2" indent="-292100" algn="ctr" rtl="0">
              <a:lnSpc>
                <a:spcPct val="115000"/>
              </a:lnSpc>
              <a:spcBef>
                <a:spcPts val="400"/>
              </a:spcBef>
              <a:spcAft>
                <a:spcPts val="0"/>
              </a:spcAft>
              <a:buSzPts val="1000"/>
              <a:buChar char="＋"/>
              <a:defRPr/>
            </a:lvl3pPr>
            <a:lvl4pPr marL="1828800" lvl="3" indent="-292100" algn="ctr" rtl="0">
              <a:lnSpc>
                <a:spcPct val="115000"/>
              </a:lnSpc>
              <a:spcBef>
                <a:spcPts val="400"/>
              </a:spcBef>
              <a:spcAft>
                <a:spcPts val="0"/>
              </a:spcAft>
              <a:buSzPts val="1000"/>
              <a:buChar char="＋"/>
              <a:defRPr/>
            </a:lvl4pPr>
            <a:lvl5pPr marL="2286000" lvl="4" indent="-292100" algn="ctr" rtl="0">
              <a:lnSpc>
                <a:spcPct val="115000"/>
              </a:lnSpc>
              <a:spcBef>
                <a:spcPts val="400"/>
              </a:spcBef>
              <a:spcAft>
                <a:spcPts val="0"/>
              </a:spcAft>
              <a:buSzPts val="1000"/>
              <a:buChar char="＋"/>
              <a:defRPr/>
            </a:lvl5pPr>
            <a:lvl6pPr marL="2743200" lvl="5" indent="-304800" algn="ctr" rtl="0">
              <a:lnSpc>
                <a:spcPct val="90000"/>
              </a:lnSpc>
              <a:spcBef>
                <a:spcPts val="400"/>
              </a:spcBef>
              <a:spcAft>
                <a:spcPts val="0"/>
              </a:spcAft>
              <a:buClr>
                <a:schemeClr val="lt1"/>
              </a:buClr>
              <a:buSzPts val="1200"/>
              <a:buChar char="■"/>
              <a:defRPr sz="1200">
                <a:solidFill>
                  <a:schemeClr val="lt1"/>
                </a:solidFill>
              </a:defRPr>
            </a:lvl6pPr>
            <a:lvl7pPr marL="3200400" lvl="6" indent="-304800" algn="ctr" rtl="0">
              <a:lnSpc>
                <a:spcPct val="90000"/>
              </a:lnSpc>
              <a:spcBef>
                <a:spcPts val="400"/>
              </a:spcBef>
              <a:spcAft>
                <a:spcPts val="0"/>
              </a:spcAft>
              <a:buClr>
                <a:schemeClr val="lt1"/>
              </a:buClr>
              <a:buSzPts val="1200"/>
              <a:buChar char="●"/>
              <a:defRPr sz="1200">
                <a:solidFill>
                  <a:schemeClr val="lt1"/>
                </a:solidFill>
              </a:defRPr>
            </a:lvl7pPr>
            <a:lvl8pPr marL="3657600" lvl="7" indent="-304800" algn="ctr" rtl="0">
              <a:lnSpc>
                <a:spcPct val="90000"/>
              </a:lnSpc>
              <a:spcBef>
                <a:spcPts val="400"/>
              </a:spcBef>
              <a:spcAft>
                <a:spcPts val="0"/>
              </a:spcAft>
              <a:buClr>
                <a:schemeClr val="lt1"/>
              </a:buClr>
              <a:buSzPts val="1200"/>
              <a:buChar char="○"/>
              <a:defRPr sz="1200">
                <a:solidFill>
                  <a:schemeClr val="lt1"/>
                </a:solidFill>
              </a:defRPr>
            </a:lvl8pPr>
            <a:lvl9pPr marL="4114800" lvl="8" indent="-304800" algn="ctr" rtl="0">
              <a:lnSpc>
                <a:spcPct val="90000"/>
              </a:lnSpc>
              <a:spcBef>
                <a:spcPts val="400"/>
              </a:spcBef>
              <a:spcAft>
                <a:spcPts val="0"/>
              </a:spcAft>
              <a:buClr>
                <a:schemeClr val="lt1"/>
              </a:buClr>
              <a:buSzPts val="1200"/>
              <a:buChar char="■"/>
              <a:defRPr sz="1200">
                <a:solidFill>
                  <a:schemeClr val="lt1"/>
                </a:solidFill>
              </a:defRPr>
            </a:lvl9pPr>
          </a:lstStyle>
          <a:p>
            <a:endParaRPr/>
          </a:p>
        </p:txBody>
      </p:sp>
      <p:sp>
        <p:nvSpPr>
          <p:cNvPr id="536" name="Google Shape;536;p90"/>
          <p:cNvSpPr txBox="1">
            <a:spLocks noGrp="1"/>
          </p:cNvSpPr>
          <p:nvPr>
            <p:ph type="title"/>
          </p:nvPr>
        </p:nvSpPr>
        <p:spPr>
          <a:xfrm>
            <a:off x="628650" y="612518"/>
            <a:ext cx="7886700" cy="656400"/>
          </a:xfrm>
          <a:prstGeom prst="rect">
            <a:avLst/>
          </a:prstGeom>
          <a:noFill/>
          <a:ln>
            <a:noFill/>
          </a:ln>
        </p:spPr>
        <p:txBody>
          <a:bodyPr spcFirstLastPara="1" wrap="square" lIns="34275" tIns="17125" rIns="34275" bIns="17125" anchor="t" anchorCtr="0">
            <a:noAutofit/>
          </a:bodyPr>
          <a:lstStyle>
            <a:lvl1pPr lvl="0" algn="ctr"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537" name="Google Shape;537;p90"/>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3 Speaker Slide">
  <p:cSld name="3 Speaker Slide">
    <p:spTree>
      <p:nvGrpSpPr>
        <p:cNvPr id="1" name="Shape 538"/>
        <p:cNvGrpSpPr/>
        <p:nvPr/>
      </p:nvGrpSpPr>
      <p:grpSpPr>
        <a:xfrm>
          <a:off x="0" y="0"/>
          <a:ext cx="0" cy="0"/>
          <a:chOff x="0" y="0"/>
          <a:chExt cx="0" cy="0"/>
        </a:xfrm>
      </p:grpSpPr>
      <p:sp>
        <p:nvSpPr>
          <p:cNvPr id="539" name="Google Shape;539;p91"/>
          <p:cNvSpPr txBox="1">
            <a:spLocks noGrp="1"/>
          </p:cNvSpPr>
          <p:nvPr>
            <p:ph type="body" idx="1"/>
          </p:nvPr>
        </p:nvSpPr>
        <p:spPr>
          <a:xfrm>
            <a:off x="5781008" y="2884949"/>
            <a:ext cx="1902900" cy="313800"/>
          </a:xfrm>
          <a:prstGeom prst="rect">
            <a:avLst/>
          </a:prstGeom>
          <a:noFill/>
          <a:ln>
            <a:noFill/>
          </a:ln>
        </p:spPr>
        <p:txBody>
          <a:bodyPr spcFirstLastPara="1" wrap="square" lIns="34275" tIns="0" rIns="34275" bIns="17125" anchor="t" anchorCtr="0">
            <a:noAutofit/>
          </a:bodyPr>
          <a:lstStyle>
            <a:lvl1pPr marL="457200" lvl="0" indent="-228600" algn="ctr" rtl="0">
              <a:lnSpc>
                <a:spcPct val="10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00000"/>
              </a:lnSpc>
              <a:spcBef>
                <a:spcPts val="400"/>
              </a:spcBef>
              <a:spcAft>
                <a:spcPts val="0"/>
              </a:spcAft>
              <a:buClr>
                <a:schemeClr val="lt1"/>
              </a:buClr>
              <a:buSzPts val="500"/>
              <a:buChar char="＋"/>
              <a:defRPr>
                <a:solidFill>
                  <a:schemeClr val="lt1"/>
                </a:solidFill>
              </a:defRPr>
            </a:lvl2pPr>
            <a:lvl3pPr marL="1371600" lvl="2" indent="-260350" algn="l" rtl="0">
              <a:lnSpc>
                <a:spcPct val="100000"/>
              </a:lnSpc>
              <a:spcBef>
                <a:spcPts val="400"/>
              </a:spcBef>
              <a:spcAft>
                <a:spcPts val="0"/>
              </a:spcAft>
              <a:buClr>
                <a:schemeClr val="lt1"/>
              </a:buClr>
              <a:buSzPts val="500"/>
              <a:buChar char="＞"/>
              <a:defRPr>
                <a:solidFill>
                  <a:schemeClr val="lt1"/>
                </a:solidFill>
              </a:defRPr>
            </a:lvl3pPr>
            <a:lvl4pPr marL="1828800" lvl="3" indent="-260350" algn="l" rtl="0">
              <a:lnSpc>
                <a:spcPct val="100000"/>
              </a:lnSpc>
              <a:spcBef>
                <a:spcPts val="400"/>
              </a:spcBef>
              <a:spcAft>
                <a:spcPts val="0"/>
              </a:spcAft>
              <a:buClr>
                <a:schemeClr val="lt1"/>
              </a:buClr>
              <a:buSzPts val="500"/>
              <a:buChar char="o"/>
              <a:defRPr>
                <a:solidFill>
                  <a:schemeClr val="lt1"/>
                </a:solidFill>
              </a:defRPr>
            </a:lvl4pPr>
            <a:lvl5pPr marL="2286000" lvl="4" indent="-260350" algn="l" rtl="0">
              <a:lnSpc>
                <a:spcPct val="100000"/>
              </a:lnSpc>
              <a:spcBef>
                <a:spcPts val="400"/>
              </a:spcBef>
              <a:spcAft>
                <a:spcPts val="0"/>
              </a:spcAft>
              <a:buClr>
                <a:schemeClr val="lt1"/>
              </a:buClr>
              <a:buSzPts val="500"/>
              <a:buChar char="＋"/>
              <a:defRPr>
                <a:solidFill>
                  <a:schemeClr val="lt1"/>
                </a:solidFill>
              </a:defRPr>
            </a:lvl5pPr>
            <a:lvl6pPr marL="2743200" lvl="5" indent="-273050" algn="l" rtl="0">
              <a:lnSpc>
                <a:spcPct val="100000"/>
              </a:lnSpc>
              <a:spcBef>
                <a:spcPts val="400"/>
              </a:spcBef>
              <a:spcAft>
                <a:spcPts val="0"/>
              </a:spcAft>
              <a:buClr>
                <a:schemeClr val="lt1"/>
              </a:buClr>
              <a:buSzPts val="700"/>
              <a:buChar char="•"/>
              <a:defRPr>
                <a:solidFill>
                  <a:schemeClr val="lt1"/>
                </a:solidFill>
              </a:defRPr>
            </a:lvl6pPr>
            <a:lvl7pPr marL="3200400" lvl="6" indent="-273050" algn="l" rtl="0">
              <a:lnSpc>
                <a:spcPct val="100000"/>
              </a:lnSpc>
              <a:spcBef>
                <a:spcPts val="400"/>
              </a:spcBef>
              <a:spcAft>
                <a:spcPts val="0"/>
              </a:spcAft>
              <a:buClr>
                <a:schemeClr val="lt1"/>
              </a:buClr>
              <a:buSzPts val="700"/>
              <a:buChar char="•"/>
              <a:defRPr>
                <a:solidFill>
                  <a:schemeClr val="lt1"/>
                </a:solidFill>
              </a:defRPr>
            </a:lvl7pPr>
            <a:lvl8pPr marL="3657600" lvl="7" indent="-273050" algn="l" rtl="0">
              <a:lnSpc>
                <a:spcPct val="100000"/>
              </a:lnSpc>
              <a:spcBef>
                <a:spcPts val="400"/>
              </a:spcBef>
              <a:spcAft>
                <a:spcPts val="0"/>
              </a:spcAft>
              <a:buClr>
                <a:schemeClr val="lt1"/>
              </a:buClr>
              <a:buSzPts val="700"/>
              <a:buChar char="•"/>
              <a:defRPr>
                <a:solidFill>
                  <a:schemeClr val="lt1"/>
                </a:solidFill>
              </a:defRPr>
            </a:lvl8pPr>
            <a:lvl9pPr marL="4114800" lvl="8" indent="-273050" algn="l" rtl="0">
              <a:lnSpc>
                <a:spcPct val="100000"/>
              </a:lnSpc>
              <a:spcBef>
                <a:spcPts val="400"/>
              </a:spcBef>
              <a:spcAft>
                <a:spcPts val="0"/>
              </a:spcAft>
              <a:buClr>
                <a:schemeClr val="lt1"/>
              </a:buClr>
              <a:buSzPts val="700"/>
              <a:buChar char="•"/>
              <a:defRPr>
                <a:solidFill>
                  <a:schemeClr val="lt1"/>
                </a:solidFill>
              </a:defRPr>
            </a:lvl9pPr>
          </a:lstStyle>
          <a:p>
            <a:endParaRPr/>
          </a:p>
        </p:txBody>
      </p:sp>
      <p:sp>
        <p:nvSpPr>
          <p:cNvPr id="540" name="Google Shape;540;p91"/>
          <p:cNvSpPr txBox="1">
            <a:spLocks noGrp="1"/>
          </p:cNvSpPr>
          <p:nvPr>
            <p:ph type="body" idx="2"/>
          </p:nvPr>
        </p:nvSpPr>
        <p:spPr>
          <a:xfrm>
            <a:off x="5781008" y="3214125"/>
            <a:ext cx="1902900" cy="669300"/>
          </a:xfrm>
          <a:prstGeom prst="rect">
            <a:avLst/>
          </a:prstGeom>
          <a:noFill/>
          <a:ln>
            <a:noFill/>
          </a:ln>
        </p:spPr>
        <p:txBody>
          <a:bodyPr spcFirstLastPara="1" wrap="square" lIns="34275" tIns="0" rIns="34275" bIns="17125" anchor="t" anchorCtr="0">
            <a:noAutofit/>
          </a:bodyPr>
          <a:lstStyle>
            <a:lvl1pPr marL="457200" lvl="0" indent="-292100" algn="ctr" rtl="0">
              <a:lnSpc>
                <a:spcPct val="115000"/>
              </a:lnSpc>
              <a:spcBef>
                <a:spcPts val="700"/>
              </a:spcBef>
              <a:spcAft>
                <a:spcPts val="0"/>
              </a:spcAft>
              <a:buSzPts val="1000"/>
              <a:buChar char="＋"/>
              <a:defRPr/>
            </a:lvl1pPr>
            <a:lvl2pPr marL="914400" lvl="1" indent="-292100" algn="ctr" rtl="0">
              <a:lnSpc>
                <a:spcPct val="115000"/>
              </a:lnSpc>
              <a:spcBef>
                <a:spcPts val="400"/>
              </a:spcBef>
              <a:spcAft>
                <a:spcPts val="0"/>
              </a:spcAft>
              <a:buSzPts val="1000"/>
              <a:buChar char="＋"/>
              <a:defRPr/>
            </a:lvl2pPr>
            <a:lvl3pPr marL="1371600" lvl="2" indent="-292100" algn="ctr" rtl="0">
              <a:lnSpc>
                <a:spcPct val="115000"/>
              </a:lnSpc>
              <a:spcBef>
                <a:spcPts val="400"/>
              </a:spcBef>
              <a:spcAft>
                <a:spcPts val="0"/>
              </a:spcAft>
              <a:buSzPts val="1000"/>
              <a:buChar char="＋"/>
              <a:defRPr/>
            </a:lvl3pPr>
            <a:lvl4pPr marL="1828800" lvl="3" indent="-292100" algn="ctr" rtl="0">
              <a:lnSpc>
                <a:spcPct val="115000"/>
              </a:lnSpc>
              <a:spcBef>
                <a:spcPts val="400"/>
              </a:spcBef>
              <a:spcAft>
                <a:spcPts val="0"/>
              </a:spcAft>
              <a:buSzPts val="1000"/>
              <a:buChar char="＋"/>
              <a:defRPr/>
            </a:lvl4pPr>
            <a:lvl5pPr marL="2286000" lvl="4" indent="-292100" algn="ctr" rtl="0">
              <a:lnSpc>
                <a:spcPct val="115000"/>
              </a:lnSpc>
              <a:spcBef>
                <a:spcPts val="400"/>
              </a:spcBef>
              <a:spcAft>
                <a:spcPts val="0"/>
              </a:spcAft>
              <a:buSzPts val="1000"/>
              <a:buChar char="＋"/>
              <a:defRPr/>
            </a:lvl5pPr>
            <a:lvl6pPr marL="2743200" lvl="5" indent="-304800" algn="ctr" rtl="0">
              <a:lnSpc>
                <a:spcPct val="90000"/>
              </a:lnSpc>
              <a:spcBef>
                <a:spcPts val="400"/>
              </a:spcBef>
              <a:spcAft>
                <a:spcPts val="0"/>
              </a:spcAft>
              <a:buClr>
                <a:schemeClr val="lt1"/>
              </a:buClr>
              <a:buSzPts val="1200"/>
              <a:buChar char="■"/>
              <a:defRPr sz="1200">
                <a:solidFill>
                  <a:schemeClr val="lt1"/>
                </a:solidFill>
              </a:defRPr>
            </a:lvl6pPr>
            <a:lvl7pPr marL="3200400" lvl="6" indent="-304800" algn="ctr" rtl="0">
              <a:lnSpc>
                <a:spcPct val="90000"/>
              </a:lnSpc>
              <a:spcBef>
                <a:spcPts val="400"/>
              </a:spcBef>
              <a:spcAft>
                <a:spcPts val="0"/>
              </a:spcAft>
              <a:buClr>
                <a:schemeClr val="lt1"/>
              </a:buClr>
              <a:buSzPts val="1200"/>
              <a:buChar char="●"/>
              <a:defRPr sz="1200">
                <a:solidFill>
                  <a:schemeClr val="lt1"/>
                </a:solidFill>
              </a:defRPr>
            </a:lvl7pPr>
            <a:lvl8pPr marL="3657600" lvl="7" indent="-304800" algn="ctr" rtl="0">
              <a:lnSpc>
                <a:spcPct val="90000"/>
              </a:lnSpc>
              <a:spcBef>
                <a:spcPts val="400"/>
              </a:spcBef>
              <a:spcAft>
                <a:spcPts val="0"/>
              </a:spcAft>
              <a:buClr>
                <a:schemeClr val="lt1"/>
              </a:buClr>
              <a:buSzPts val="1200"/>
              <a:buChar char="○"/>
              <a:defRPr sz="1200">
                <a:solidFill>
                  <a:schemeClr val="lt1"/>
                </a:solidFill>
              </a:defRPr>
            </a:lvl8pPr>
            <a:lvl9pPr marL="4114800" lvl="8" indent="-304800" algn="ctr" rtl="0">
              <a:lnSpc>
                <a:spcPct val="90000"/>
              </a:lnSpc>
              <a:spcBef>
                <a:spcPts val="400"/>
              </a:spcBef>
              <a:spcAft>
                <a:spcPts val="0"/>
              </a:spcAft>
              <a:buClr>
                <a:schemeClr val="lt1"/>
              </a:buClr>
              <a:buSzPts val="1200"/>
              <a:buChar char="■"/>
              <a:defRPr sz="1200">
                <a:solidFill>
                  <a:schemeClr val="lt1"/>
                </a:solidFill>
              </a:defRPr>
            </a:lvl9pPr>
          </a:lstStyle>
          <a:p>
            <a:endParaRPr/>
          </a:p>
        </p:txBody>
      </p:sp>
      <p:sp>
        <p:nvSpPr>
          <p:cNvPr id="541" name="Google Shape;541;p91"/>
          <p:cNvSpPr txBox="1">
            <a:spLocks noGrp="1"/>
          </p:cNvSpPr>
          <p:nvPr>
            <p:ph type="body" idx="3"/>
          </p:nvPr>
        </p:nvSpPr>
        <p:spPr>
          <a:xfrm>
            <a:off x="3618101" y="2884949"/>
            <a:ext cx="1902900" cy="313800"/>
          </a:xfrm>
          <a:prstGeom prst="rect">
            <a:avLst/>
          </a:prstGeom>
          <a:noFill/>
          <a:ln>
            <a:noFill/>
          </a:ln>
        </p:spPr>
        <p:txBody>
          <a:bodyPr spcFirstLastPara="1" wrap="square" lIns="34275" tIns="0" rIns="34275" bIns="17125" anchor="t" anchorCtr="0">
            <a:noAutofit/>
          </a:bodyPr>
          <a:lstStyle>
            <a:lvl1pPr marL="457200" lvl="0" indent="-228600" algn="ctr" rtl="0">
              <a:lnSpc>
                <a:spcPct val="10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00000"/>
              </a:lnSpc>
              <a:spcBef>
                <a:spcPts val="400"/>
              </a:spcBef>
              <a:spcAft>
                <a:spcPts val="0"/>
              </a:spcAft>
              <a:buClr>
                <a:schemeClr val="lt1"/>
              </a:buClr>
              <a:buSzPts val="500"/>
              <a:buChar char="＋"/>
              <a:defRPr>
                <a:solidFill>
                  <a:schemeClr val="lt1"/>
                </a:solidFill>
              </a:defRPr>
            </a:lvl2pPr>
            <a:lvl3pPr marL="1371600" lvl="2" indent="-260350" algn="l" rtl="0">
              <a:lnSpc>
                <a:spcPct val="100000"/>
              </a:lnSpc>
              <a:spcBef>
                <a:spcPts val="400"/>
              </a:spcBef>
              <a:spcAft>
                <a:spcPts val="0"/>
              </a:spcAft>
              <a:buClr>
                <a:schemeClr val="lt1"/>
              </a:buClr>
              <a:buSzPts val="500"/>
              <a:buChar char="＞"/>
              <a:defRPr>
                <a:solidFill>
                  <a:schemeClr val="lt1"/>
                </a:solidFill>
              </a:defRPr>
            </a:lvl3pPr>
            <a:lvl4pPr marL="1828800" lvl="3" indent="-260350" algn="l" rtl="0">
              <a:lnSpc>
                <a:spcPct val="100000"/>
              </a:lnSpc>
              <a:spcBef>
                <a:spcPts val="400"/>
              </a:spcBef>
              <a:spcAft>
                <a:spcPts val="0"/>
              </a:spcAft>
              <a:buClr>
                <a:schemeClr val="lt1"/>
              </a:buClr>
              <a:buSzPts val="500"/>
              <a:buChar char="o"/>
              <a:defRPr>
                <a:solidFill>
                  <a:schemeClr val="lt1"/>
                </a:solidFill>
              </a:defRPr>
            </a:lvl4pPr>
            <a:lvl5pPr marL="2286000" lvl="4" indent="-260350" algn="l" rtl="0">
              <a:lnSpc>
                <a:spcPct val="100000"/>
              </a:lnSpc>
              <a:spcBef>
                <a:spcPts val="400"/>
              </a:spcBef>
              <a:spcAft>
                <a:spcPts val="0"/>
              </a:spcAft>
              <a:buClr>
                <a:schemeClr val="lt1"/>
              </a:buClr>
              <a:buSzPts val="500"/>
              <a:buChar char="＋"/>
              <a:defRPr>
                <a:solidFill>
                  <a:schemeClr val="lt1"/>
                </a:solidFill>
              </a:defRPr>
            </a:lvl5pPr>
            <a:lvl6pPr marL="2743200" lvl="5" indent="-273050" algn="l" rtl="0">
              <a:lnSpc>
                <a:spcPct val="100000"/>
              </a:lnSpc>
              <a:spcBef>
                <a:spcPts val="400"/>
              </a:spcBef>
              <a:spcAft>
                <a:spcPts val="0"/>
              </a:spcAft>
              <a:buClr>
                <a:schemeClr val="lt1"/>
              </a:buClr>
              <a:buSzPts val="700"/>
              <a:buChar char="•"/>
              <a:defRPr>
                <a:solidFill>
                  <a:schemeClr val="lt1"/>
                </a:solidFill>
              </a:defRPr>
            </a:lvl6pPr>
            <a:lvl7pPr marL="3200400" lvl="6" indent="-273050" algn="l" rtl="0">
              <a:lnSpc>
                <a:spcPct val="100000"/>
              </a:lnSpc>
              <a:spcBef>
                <a:spcPts val="400"/>
              </a:spcBef>
              <a:spcAft>
                <a:spcPts val="0"/>
              </a:spcAft>
              <a:buClr>
                <a:schemeClr val="lt1"/>
              </a:buClr>
              <a:buSzPts val="700"/>
              <a:buChar char="•"/>
              <a:defRPr>
                <a:solidFill>
                  <a:schemeClr val="lt1"/>
                </a:solidFill>
              </a:defRPr>
            </a:lvl7pPr>
            <a:lvl8pPr marL="3657600" lvl="7" indent="-273050" algn="l" rtl="0">
              <a:lnSpc>
                <a:spcPct val="100000"/>
              </a:lnSpc>
              <a:spcBef>
                <a:spcPts val="400"/>
              </a:spcBef>
              <a:spcAft>
                <a:spcPts val="0"/>
              </a:spcAft>
              <a:buClr>
                <a:schemeClr val="lt1"/>
              </a:buClr>
              <a:buSzPts val="700"/>
              <a:buChar char="•"/>
              <a:defRPr>
                <a:solidFill>
                  <a:schemeClr val="lt1"/>
                </a:solidFill>
              </a:defRPr>
            </a:lvl8pPr>
            <a:lvl9pPr marL="4114800" lvl="8" indent="-273050" algn="l" rtl="0">
              <a:lnSpc>
                <a:spcPct val="100000"/>
              </a:lnSpc>
              <a:spcBef>
                <a:spcPts val="400"/>
              </a:spcBef>
              <a:spcAft>
                <a:spcPts val="0"/>
              </a:spcAft>
              <a:buClr>
                <a:schemeClr val="lt1"/>
              </a:buClr>
              <a:buSzPts val="700"/>
              <a:buChar char="•"/>
              <a:defRPr>
                <a:solidFill>
                  <a:schemeClr val="lt1"/>
                </a:solidFill>
              </a:defRPr>
            </a:lvl9pPr>
          </a:lstStyle>
          <a:p>
            <a:endParaRPr/>
          </a:p>
        </p:txBody>
      </p:sp>
      <p:sp>
        <p:nvSpPr>
          <p:cNvPr id="542" name="Google Shape;542;p91"/>
          <p:cNvSpPr txBox="1">
            <a:spLocks noGrp="1"/>
          </p:cNvSpPr>
          <p:nvPr>
            <p:ph type="body" idx="4"/>
          </p:nvPr>
        </p:nvSpPr>
        <p:spPr>
          <a:xfrm>
            <a:off x="3618101" y="3214125"/>
            <a:ext cx="1902900" cy="669300"/>
          </a:xfrm>
          <a:prstGeom prst="rect">
            <a:avLst/>
          </a:prstGeom>
          <a:noFill/>
          <a:ln>
            <a:noFill/>
          </a:ln>
        </p:spPr>
        <p:txBody>
          <a:bodyPr spcFirstLastPara="1" wrap="square" lIns="34275" tIns="0" rIns="34275" bIns="17125" anchor="t" anchorCtr="0">
            <a:noAutofit/>
          </a:bodyPr>
          <a:lstStyle>
            <a:lvl1pPr marL="457200" lvl="0" indent="-292100" algn="ctr" rtl="0">
              <a:lnSpc>
                <a:spcPct val="115000"/>
              </a:lnSpc>
              <a:spcBef>
                <a:spcPts val="700"/>
              </a:spcBef>
              <a:spcAft>
                <a:spcPts val="0"/>
              </a:spcAft>
              <a:buSzPts val="1000"/>
              <a:buChar char="＋"/>
              <a:defRPr/>
            </a:lvl1pPr>
            <a:lvl2pPr marL="914400" lvl="1" indent="-292100" algn="ctr" rtl="0">
              <a:lnSpc>
                <a:spcPct val="115000"/>
              </a:lnSpc>
              <a:spcBef>
                <a:spcPts val="400"/>
              </a:spcBef>
              <a:spcAft>
                <a:spcPts val="0"/>
              </a:spcAft>
              <a:buSzPts val="1000"/>
              <a:buChar char="＋"/>
              <a:defRPr/>
            </a:lvl2pPr>
            <a:lvl3pPr marL="1371600" lvl="2" indent="-292100" algn="ctr" rtl="0">
              <a:lnSpc>
                <a:spcPct val="115000"/>
              </a:lnSpc>
              <a:spcBef>
                <a:spcPts val="400"/>
              </a:spcBef>
              <a:spcAft>
                <a:spcPts val="0"/>
              </a:spcAft>
              <a:buSzPts val="1000"/>
              <a:buChar char="＋"/>
              <a:defRPr/>
            </a:lvl3pPr>
            <a:lvl4pPr marL="1828800" lvl="3" indent="-292100" algn="ctr" rtl="0">
              <a:lnSpc>
                <a:spcPct val="115000"/>
              </a:lnSpc>
              <a:spcBef>
                <a:spcPts val="400"/>
              </a:spcBef>
              <a:spcAft>
                <a:spcPts val="0"/>
              </a:spcAft>
              <a:buSzPts val="1000"/>
              <a:buChar char="＋"/>
              <a:defRPr/>
            </a:lvl4pPr>
            <a:lvl5pPr marL="2286000" lvl="4" indent="-292100" algn="ctr" rtl="0">
              <a:lnSpc>
                <a:spcPct val="115000"/>
              </a:lnSpc>
              <a:spcBef>
                <a:spcPts val="400"/>
              </a:spcBef>
              <a:spcAft>
                <a:spcPts val="0"/>
              </a:spcAft>
              <a:buSzPts val="1000"/>
              <a:buChar char="＋"/>
              <a:defRPr/>
            </a:lvl5pPr>
            <a:lvl6pPr marL="2743200" lvl="5" indent="-304800" algn="ctr" rtl="0">
              <a:lnSpc>
                <a:spcPct val="90000"/>
              </a:lnSpc>
              <a:spcBef>
                <a:spcPts val="400"/>
              </a:spcBef>
              <a:spcAft>
                <a:spcPts val="0"/>
              </a:spcAft>
              <a:buClr>
                <a:schemeClr val="lt1"/>
              </a:buClr>
              <a:buSzPts val="1200"/>
              <a:buChar char="■"/>
              <a:defRPr sz="1200">
                <a:solidFill>
                  <a:schemeClr val="lt1"/>
                </a:solidFill>
              </a:defRPr>
            </a:lvl6pPr>
            <a:lvl7pPr marL="3200400" lvl="6" indent="-304800" algn="ctr" rtl="0">
              <a:lnSpc>
                <a:spcPct val="90000"/>
              </a:lnSpc>
              <a:spcBef>
                <a:spcPts val="400"/>
              </a:spcBef>
              <a:spcAft>
                <a:spcPts val="0"/>
              </a:spcAft>
              <a:buClr>
                <a:schemeClr val="lt1"/>
              </a:buClr>
              <a:buSzPts val="1200"/>
              <a:buChar char="●"/>
              <a:defRPr sz="1200">
                <a:solidFill>
                  <a:schemeClr val="lt1"/>
                </a:solidFill>
              </a:defRPr>
            </a:lvl7pPr>
            <a:lvl8pPr marL="3657600" lvl="7" indent="-304800" algn="ctr" rtl="0">
              <a:lnSpc>
                <a:spcPct val="90000"/>
              </a:lnSpc>
              <a:spcBef>
                <a:spcPts val="400"/>
              </a:spcBef>
              <a:spcAft>
                <a:spcPts val="0"/>
              </a:spcAft>
              <a:buClr>
                <a:schemeClr val="lt1"/>
              </a:buClr>
              <a:buSzPts val="1200"/>
              <a:buChar char="○"/>
              <a:defRPr sz="1200">
                <a:solidFill>
                  <a:schemeClr val="lt1"/>
                </a:solidFill>
              </a:defRPr>
            </a:lvl8pPr>
            <a:lvl9pPr marL="4114800" lvl="8" indent="-304800" algn="ctr" rtl="0">
              <a:lnSpc>
                <a:spcPct val="90000"/>
              </a:lnSpc>
              <a:spcBef>
                <a:spcPts val="400"/>
              </a:spcBef>
              <a:spcAft>
                <a:spcPts val="0"/>
              </a:spcAft>
              <a:buClr>
                <a:schemeClr val="lt1"/>
              </a:buClr>
              <a:buSzPts val="1200"/>
              <a:buChar char="■"/>
              <a:defRPr sz="1200">
                <a:solidFill>
                  <a:schemeClr val="lt1"/>
                </a:solidFill>
              </a:defRPr>
            </a:lvl9pPr>
          </a:lstStyle>
          <a:p>
            <a:endParaRPr/>
          </a:p>
        </p:txBody>
      </p:sp>
      <p:sp>
        <p:nvSpPr>
          <p:cNvPr id="543" name="Google Shape;543;p91"/>
          <p:cNvSpPr txBox="1">
            <a:spLocks noGrp="1"/>
          </p:cNvSpPr>
          <p:nvPr>
            <p:ph type="body" idx="5"/>
          </p:nvPr>
        </p:nvSpPr>
        <p:spPr>
          <a:xfrm>
            <a:off x="1455193" y="2884949"/>
            <a:ext cx="1902900" cy="313800"/>
          </a:xfrm>
          <a:prstGeom prst="rect">
            <a:avLst/>
          </a:prstGeom>
          <a:noFill/>
          <a:ln>
            <a:noFill/>
          </a:ln>
        </p:spPr>
        <p:txBody>
          <a:bodyPr spcFirstLastPara="1" wrap="square" lIns="34275" tIns="0" rIns="34275" bIns="17125" anchor="t" anchorCtr="0">
            <a:noAutofit/>
          </a:bodyPr>
          <a:lstStyle>
            <a:lvl1pPr marL="457200" lvl="0" indent="-228600" algn="ctr" rtl="0">
              <a:lnSpc>
                <a:spcPct val="10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00000"/>
              </a:lnSpc>
              <a:spcBef>
                <a:spcPts val="400"/>
              </a:spcBef>
              <a:spcAft>
                <a:spcPts val="0"/>
              </a:spcAft>
              <a:buClr>
                <a:schemeClr val="lt1"/>
              </a:buClr>
              <a:buSzPts val="500"/>
              <a:buChar char="＋"/>
              <a:defRPr>
                <a:solidFill>
                  <a:schemeClr val="lt1"/>
                </a:solidFill>
              </a:defRPr>
            </a:lvl2pPr>
            <a:lvl3pPr marL="1371600" lvl="2" indent="-260350" algn="l" rtl="0">
              <a:lnSpc>
                <a:spcPct val="100000"/>
              </a:lnSpc>
              <a:spcBef>
                <a:spcPts val="400"/>
              </a:spcBef>
              <a:spcAft>
                <a:spcPts val="0"/>
              </a:spcAft>
              <a:buClr>
                <a:schemeClr val="lt1"/>
              </a:buClr>
              <a:buSzPts val="500"/>
              <a:buChar char="＞"/>
              <a:defRPr>
                <a:solidFill>
                  <a:schemeClr val="lt1"/>
                </a:solidFill>
              </a:defRPr>
            </a:lvl3pPr>
            <a:lvl4pPr marL="1828800" lvl="3" indent="-260350" algn="l" rtl="0">
              <a:lnSpc>
                <a:spcPct val="100000"/>
              </a:lnSpc>
              <a:spcBef>
                <a:spcPts val="400"/>
              </a:spcBef>
              <a:spcAft>
                <a:spcPts val="0"/>
              </a:spcAft>
              <a:buClr>
                <a:schemeClr val="lt1"/>
              </a:buClr>
              <a:buSzPts val="500"/>
              <a:buChar char="o"/>
              <a:defRPr>
                <a:solidFill>
                  <a:schemeClr val="lt1"/>
                </a:solidFill>
              </a:defRPr>
            </a:lvl4pPr>
            <a:lvl5pPr marL="2286000" lvl="4" indent="-260350" algn="l" rtl="0">
              <a:lnSpc>
                <a:spcPct val="100000"/>
              </a:lnSpc>
              <a:spcBef>
                <a:spcPts val="400"/>
              </a:spcBef>
              <a:spcAft>
                <a:spcPts val="0"/>
              </a:spcAft>
              <a:buClr>
                <a:schemeClr val="lt1"/>
              </a:buClr>
              <a:buSzPts val="500"/>
              <a:buChar char="＋"/>
              <a:defRPr>
                <a:solidFill>
                  <a:schemeClr val="lt1"/>
                </a:solidFill>
              </a:defRPr>
            </a:lvl5pPr>
            <a:lvl6pPr marL="2743200" lvl="5" indent="-273050" algn="l" rtl="0">
              <a:lnSpc>
                <a:spcPct val="100000"/>
              </a:lnSpc>
              <a:spcBef>
                <a:spcPts val="400"/>
              </a:spcBef>
              <a:spcAft>
                <a:spcPts val="0"/>
              </a:spcAft>
              <a:buClr>
                <a:schemeClr val="lt1"/>
              </a:buClr>
              <a:buSzPts val="700"/>
              <a:buChar char="•"/>
              <a:defRPr>
                <a:solidFill>
                  <a:schemeClr val="lt1"/>
                </a:solidFill>
              </a:defRPr>
            </a:lvl6pPr>
            <a:lvl7pPr marL="3200400" lvl="6" indent="-273050" algn="l" rtl="0">
              <a:lnSpc>
                <a:spcPct val="100000"/>
              </a:lnSpc>
              <a:spcBef>
                <a:spcPts val="400"/>
              </a:spcBef>
              <a:spcAft>
                <a:spcPts val="0"/>
              </a:spcAft>
              <a:buClr>
                <a:schemeClr val="lt1"/>
              </a:buClr>
              <a:buSzPts val="700"/>
              <a:buChar char="•"/>
              <a:defRPr>
                <a:solidFill>
                  <a:schemeClr val="lt1"/>
                </a:solidFill>
              </a:defRPr>
            </a:lvl7pPr>
            <a:lvl8pPr marL="3657600" lvl="7" indent="-273050" algn="l" rtl="0">
              <a:lnSpc>
                <a:spcPct val="100000"/>
              </a:lnSpc>
              <a:spcBef>
                <a:spcPts val="400"/>
              </a:spcBef>
              <a:spcAft>
                <a:spcPts val="0"/>
              </a:spcAft>
              <a:buClr>
                <a:schemeClr val="lt1"/>
              </a:buClr>
              <a:buSzPts val="700"/>
              <a:buChar char="•"/>
              <a:defRPr>
                <a:solidFill>
                  <a:schemeClr val="lt1"/>
                </a:solidFill>
              </a:defRPr>
            </a:lvl8pPr>
            <a:lvl9pPr marL="4114800" lvl="8" indent="-273050" algn="l" rtl="0">
              <a:lnSpc>
                <a:spcPct val="100000"/>
              </a:lnSpc>
              <a:spcBef>
                <a:spcPts val="400"/>
              </a:spcBef>
              <a:spcAft>
                <a:spcPts val="0"/>
              </a:spcAft>
              <a:buClr>
                <a:schemeClr val="lt1"/>
              </a:buClr>
              <a:buSzPts val="700"/>
              <a:buChar char="•"/>
              <a:defRPr>
                <a:solidFill>
                  <a:schemeClr val="lt1"/>
                </a:solidFill>
              </a:defRPr>
            </a:lvl9pPr>
          </a:lstStyle>
          <a:p>
            <a:endParaRPr/>
          </a:p>
        </p:txBody>
      </p:sp>
      <p:sp>
        <p:nvSpPr>
          <p:cNvPr id="544" name="Google Shape;544;p91"/>
          <p:cNvSpPr txBox="1">
            <a:spLocks noGrp="1"/>
          </p:cNvSpPr>
          <p:nvPr>
            <p:ph type="body" idx="6"/>
          </p:nvPr>
        </p:nvSpPr>
        <p:spPr>
          <a:xfrm>
            <a:off x="1455193" y="3214125"/>
            <a:ext cx="1902900" cy="669300"/>
          </a:xfrm>
          <a:prstGeom prst="rect">
            <a:avLst/>
          </a:prstGeom>
          <a:noFill/>
          <a:ln>
            <a:noFill/>
          </a:ln>
        </p:spPr>
        <p:txBody>
          <a:bodyPr spcFirstLastPara="1" wrap="square" lIns="34275" tIns="0" rIns="34275" bIns="17125" anchor="t" anchorCtr="0">
            <a:noAutofit/>
          </a:bodyPr>
          <a:lstStyle>
            <a:lvl1pPr marL="457200" lvl="0" indent="-292100" algn="ctr" rtl="0">
              <a:lnSpc>
                <a:spcPct val="115000"/>
              </a:lnSpc>
              <a:spcBef>
                <a:spcPts val="700"/>
              </a:spcBef>
              <a:spcAft>
                <a:spcPts val="0"/>
              </a:spcAft>
              <a:buSzPts val="1000"/>
              <a:buChar char="＋"/>
              <a:defRPr/>
            </a:lvl1pPr>
            <a:lvl2pPr marL="914400" lvl="1" indent="-292100" algn="ctr" rtl="0">
              <a:lnSpc>
                <a:spcPct val="115000"/>
              </a:lnSpc>
              <a:spcBef>
                <a:spcPts val="400"/>
              </a:spcBef>
              <a:spcAft>
                <a:spcPts val="0"/>
              </a:spcAft>
              <a:buSzPts val="1000"/>
              <a:buChar char="＋"/>
              <a:defRPr/>
            </a:lvl2pPr>
            <a:lvl3pPr marL="1371600" lvl="2" indent="-292100" algn="ctr" rtl="0">
              <a:lnSpc>
                <a:spcPct val="115000"/>
              </a:lnSpc>
              <a:spcBef>
                <a:spcPts val="400"/>
              </a:spcBef>
              <a:spcAft>
                <a:spcPts val="0"/>
              </a:spcAft>
              <a:buSzPts val="1000"/>
              <a:buChar char="＋"/>
              <a:defRPr/>
            </a:lvl3pPr>
            <a:lvl4pPr marL="1828800" lvl="3" indent="-292100" algn="ctr" rtl="0">
              <a:lnSpc>
                <a:spcPct val="115000"/>
              </a:lnSpc>
              <a:spcBef>
                <a:spcPts val="400"/>
              </a:spcBef>
              <a:spcAft>
                <a:spcPts val="0"/>
              </a:spcAft>
              <a:buSzPts val="1000"/>
              <a:buChar char="＋"/>
              <a:defRPr/>
            </a:lvl4pPr>
            <a:lvl5pPr marL="2286000" lvl="4" indent="-292100" algn="ctr" rtl="0">
              <a:lnSpc>
                <a:spcPct val="115000"/>
              </a:lnSpc>
              <a:spcBef>
                <a:spcPts val="400"/>
              </a:spcBef>
              <a:spcAft>
                <a:spcPts val="0"/>
              </a:spcAft>
              <a:buSzPts val="1000"/>
              <a:buChar char="＋"/>
              <a:defRPr/>
            </a:lvl5pPr>
            <a:lvl6pPr marL="2743200" lvl="5" indent="-304800" algn="ctr" rtl="0">
              <a:lnSpc>
                <a:spcPct val="90000"/>
              </a:lnSpc>
              <a:spcBef>
                <a:spcPts val="400"/>
              </a:spcBef>
              <a:spcAft>
                <a:spcPts val="0"/>
              </a:spcAft>
              <a:buClr>
                <a:schemeClr val="lt1"/>
              </a:buClr>
              <a:buSzPts val="1200"/>
              <a:buChar char="■"/>
              <a:defRPr sz="1200">
                <a:solidFill>
                  <a:schemeClr val="lt1"/>
                </a:solidFill>
              </a:defRPr>
            </a:lvl6pPr>
            <a:lvl7pPr marL="3200400" lvl="6" indent="-304800" algn="ctr" rtl="0">
              <a:lnSpc>
                <a:spcPct val="90000"/>
              </a:lnSpc>
              <a:spcBef>
                <a:spcPts val="400"/>
              </a:spcBef>
              <a:spcAft>
                <a:spcPts val="0"/>
              </a:spcAft>
              <a:buClr>
                <a:schemeClr val="lt1"/>
              </a:buClr>
              <a:buSzPts val="1200"/>
              <a:buChar char="●"/>
              <a:defRPr sz="1200">
                <a:solidFill>
                  <a:schemeClr val="lt1"/>
                </a:solidFill>
              </a:defRPr>
            </a:lvl7pPr>
            <a:lvl8pPr marL="3657600" lvl="7" indent="-304800" algn="ctr" rtl="0">
              <a:lnSpc>
                <a:spcPct val="90000"/>
              </a:lnSpc>
              <a:spcBef>
                <a:spcPts val="400"/>
              </a:spcBef>
              <a:spcAft>
                <a:spcPts val="0"/>
              </a:spcAft>
              <a:buClr>
                <a:schemeClr val="lt1"/>
              </a:buClr>
              <a:buSzPts val="1200"/>
              <a:buChar char="○"/>
              <a:defRPr sz="1200">
                <a:solidFill>
                  <a:schemeClr val="lt1"/>
                </a:solidFill>
              </a:defRPr>
            </a:lvl8pPr>
            <a:lvl9pPr marL="4114800" lvl="8" indent="-304800" algn="ctr" rtl="0">
              <a:lnSpc>
                <a:spcPct val="90000"/>
              </a:lnSpc>
              <a:spcBef>
                <a:spcPts val="400"/>
              </a:spcBef>
              <a:spcAft>
                <a:spcPts val="0"/>
              </a:spcAft>
              <a:buClr>
                <a:schemeClr val="lt1"/>
              </a:buClr>
              <a:buSzPts val="1200"/>
              <a:buChar char="■"/>
              <a:defRPr sz="1200">
                <a:solidFill>
                  <a:schemeClr val="lt1"/>
                </a:solidFill>
              </a:defRPr>
            </a:lvl9pPr>
          </a:lstStyle>
          <a:p>
            <a:endParaRPr/>
          </a:p>
        </p:txBody>
      </p:sp>
      <p:sp>
        <p:nvSpPr>
          <p:cNvPr id="545" name="Google Shape;545;p91"/>
          <p:cNvSpPr txBox="1">
            <a:spLocks noGrp="1"/>
          </p:cNvSpPr>
          <p:nvPr>
            <p:ph type="title"/>
          </p:nvPr>
        </p:nvSpPr>
        <p:spPr>
          <a:xfrm>
            <a:off x="628650" y="612518"/>
            <a:ext cx="7886700" cy="656400"/>
          </a:xfrm>
          <a:prstGeom prst="rect">
            <a:avLst/>
          </a:prstGeom>
          <a:noFill/>
          <a:ln>
            <a:noFill/>
          </a:ln>
        </p:spPr>
        <p:txBody>
          <a:bodyPr spcFirstLastPara="1" wrap="square" lIns="34275" tIns="17125" rIns="34275" bIns="17125" anchor="t" anchorCtr="0">
            <a:noAutofit/>
          </a:bodyPr>
          <a:lstStyle>
            <a:lvl1pPr lvl="0" algn="ctr"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546" name="Google Shape;546;p91"/>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4 Speaker Slide">
  <p:cSld name="4 Speaker Slide">
    <p:spTree>
      <p:nvGrpSpPr>
        <p:cNvPr id="1" name="Shape 547"/>
        <p:cNvGrpSpPr/>
        <p:nvPr/>
      </p:nvGrpSpPr>
      <p:grpSpPr>
        <a:xfrm>
          <a:off x="0" y="0"/>
          <a:ext cx="0" cy="0"/>
          <a:chOff x="0" y="0"/>
          <a:chExt cx="0" cy="0"/>
        </a:xfrm>
      </p:grpSpPr>
      <p:sp>
        <p:nvSpPr>
          <p:cNvPr id="548" name="Google Shape;548;p92"/>
          <p:cNvSpPr txBox="1">
            <a:spLocks noGrp="1"/>
          </p:cNvSpPr>
          <p:nvPr>
            <p:ph type="body" idx="1"/>
          </p:nvPr>
        </p:nvSpPr>
        <p:spPr>
          <a:xfrm>
            <a:off x="4663225" y="2884949"/>
            <a:ext cx="1902900" cy="313800"/>
          </a:xfrm>
          <a:prstGeom prst="rect">
            <a:avLst/>
          </a:prstGeom>
          <a:noFill/>
          <a:ln>
            <a:noFill/>
          </a:ln>
        </p:spPr>
        <p:txBody>
          <a:bodyPr spcFirstLastPara="1" wrap="square" lIns="34275" tIns="0" rIns="34275" bIns="17125" anchor="t" anchorCtr="0">
            <a:noAutofit/>
          </a:bodyPr>
          <a:lstStyle>
            <a:lvl1pPr marL="457200" lvl="0" indent="-228600" algn="ctr" rtl="0">
              <a:lnSpc>
                <a:spcPct val="10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00000"/>
              </a:lnSpc>
              <a:spcBef>
                <a:spcPts val="400"/>
              </a:spcBef>
              <a:spcAft>
                <a:spcPts val="0"/>
              </a:spcAft>
              <a:buClr>
                <a:schemeClr val="lt1"/>
              </a:buClr>
              <a:buSzPts val="500"/>
              <a:buChar char="＋"/>
              <a:defRPr>
                <a:solidFill>
                  <a:schemeClr val="lt1"/>
                </a:solidFill>
              </a:defRPr>
            </a:lvl2pPr>
            <a:lvl3pPr marL="1371600" lvl="2" indent="-260350" algn="l" rtl="0">
              <a:lnSpc>
                <a:spcPct val="100000"/>
              </a:lnSpc>
              <a:spcBef>
                <a:spcPts val="400"/>
              </a:spcBef>
              <a:spcAft>
                <a:spcPts val="0"/>
              </a:spcAft>
              <a:buClr>
                <a:schemeClr val="lt1"/>
              </a:buClr>
              <a:buSzPts val="500"/>
              <a:buChar char="＞"/>
              <a:defRPr>
                <a:solidFill>
                  <a:schemeClr val="lt1"/>
                </a:solidFill>
              </a:defRPr>
            </a:lvl3pPr>
            <a:lvl4pPr marL="1828800" lvl="3" indent="-260350" algn="l" rtl="0">
              <a:lnSpc>
                <a:spcPct val="100000"/>
              </a:lnSpc>
              <a:spcBef>
                <a:spcPts val="400"/>
              </a:spcBef>
              <a:spcAft>
                <a:spcPts val="0"/>
              </a:spcAft>
              <a:buClr>
                <a:schemeClr val="lt1"/>
              </a:buClr>
              <a:buSzPts val="500"/>
              <a:buChar char="o"/>
              <a:defRPr>
                <a:solidFill>
                  <a:schemeClr val="lt1"/>
                </a:solidFill>
              </a:defRPr>
            </a:lvl4pPr>
            <a:lvl5pPr marL="2286000" lvl="4" indent="-260350" algn="l" rtl="0">
              <a:lnSpc>
                <a:spcPct val="100000"/>
              </a:lnSpc>
              <a:spcBef>
                <a:spcPts val="400"/>
              </a:spcBef>
              <a:spcAft>
                <a:spcPts val="0"/>
              </a:spcAft>
              <a:buClr>
                <a:schemeClr val="lt1"/>
              </a:buClr>
              <a:buSzPts val="500"/>
              <a:buChar char="＋"/>
              <a:defRPr>
                <a:solidFill>
                  <a:schemeClr val="lt1"/>
                </a:solidFill>
              </a:defRPr>
            </a:lvl5pPr>
            <a:lvl6pPr marL="2743200" lvl="5" indent="-273050" algn="l" rtl="0">
              <a:lnSpc>
                <a:spcPct val="100000"/>
              </a:lnSpc>
              <a:spcBef>
                <a:spcPts val="400"/>
              </a:spcBef>
              <a:spcAft>
                <a:spcPts val="0"/>
              </a:spcAft>
              <a:buClr>
                <a:schemeClr val="lt1"/>
              </a:buClr>
              <a:buSzPts val="700"/>
              <a:buChar char="•"/>
              <a:defRPr>
                <a:solidFill>
                  <a:schemeClr val="lt1"/>
                </a:solidFill>
              </a:defRPr>
            </a:lvl6pPr>
            <a:lvl7pPr marL="3200400" lvl="6" indent="-273050" algn="l" rtl="0">
              <a:lnSpc>
                <a:spcPct val="100000"/>
              </a:lnSpc>
              <a:spcBef>
                <a:spcPts val="400"/>
              </a:spcBef>
              <a:spcAft>
                <a:spcPts val="0"/>
              </a:spcAft>
              <a:buClr>
                <a:schemeClr val="lt1"/>
              </a:buClr>
              <a:buSzPts val="700"/>
              <a:buChar char="•"/>
              <a:defRPr>
                <a:solidFill>
                  <a:schemeClr val="lt1"/>
                </a:solidFill>
              </a:defRPr>
            </a:lvl7pPr>
            <a:lvl8pPr marL="3657600" lvl="7" indent="-273050" algn="l" rtl="0">
              <a:lnSpc>
                <a:spcPct val="100000"/>
              </a:lnSpc>
              <a:spcBef>
                <a:spcPts val="400"/>
              </a:spcBef>
              <a:spcAft>
                <a:spcPts val="0"/>
              </a:spcAft>
              <a:buClr>
                <a:schemeClr val="lt1"/>
              </a:buClr>
              <a:buSzPts val="700"/>
              <a:buChar char="•"/>
              <a:defRPr>
                <a:solidFill>
                  <a:schemeClr val="lt1"/>
                </a:solidFill>
              </a:defRPr>
            </a:lvl8pPr>
            <a:lvl9pPr marL="4114800" lvl="8" indent="-273050" algn="l" rtl="0">
              <a:lnSpc>
                <a:spcPct val="100000"/>
              </a:lnSpc>
              <a:spcBef>
                <a:spcPts val="400"/>
              </a:spcBef>
              <a:spcAft>
                <a:spcPts val="0"/>
              </a:spcAft>
              <a:buClr>
                <a:schemeClr val="lt1"/>
              </a:buClr>
              <a:buSzPts val="700"/>
              <a:buChar char="•"/>
              <a:defRPr>
                <a:solidFill>
                  <a:schemeClr val="lt1"/>
                </a:solidFill>
              </a:defRPr>
            </a:lvl9pPr>
          </a:lstStyle>
          <a:p>
            <a:endParaRPr/>
          </a:p>
        </p:txBody>
      </p:sp>
      <p:sp>
        <p:nvSpPr>
          <p:cNvPr id="549" name="Google Shape;549;p92"/>
          <p:cNvSpPr txBox="1">
            <a:spLocks noGrp="1"/>
          </p:cNvSpPr>
          <p:nvPr>
            <p:ph type="body" idx="2"/>
          </p:nvPr>
        </p:nvSpPr>
        <p:spPr>
          <a:xfrm>
            <a:off x="4663225" y="3214125"/>
            <a:ext cx="1902900" cy="669300"/>
          </a:xfrm>
          <a:prstGeom prst="rect">
            <a:avLst/>
          </a:prstGeom>
          <a:noFill/>
          <a:ln>
            <a:noFill/>
          </a:ln>
        </p:spPr>
        <p:txBody>
          <a:bodyPr spcFirstLastPara="1" wrap="square" lIns="34275" tIns="0" rIns="34275" bIns="17125" anchor="t" anchorCtr="0">
            <a:noAutofit/>
          </a:bodyPr>
          <a:lstStyle>
            <a:lvl1pPr marL="457200" lvl="0" indent="-292100" algn="ctr" rtl="0">
              <a:lnSpc>
                <a:spcPct val="115000"/>
              </a:lnSpc>
              <a:spcBef>
                <a:spcPts val="700"/>
              </a:spcBef>
              <a:spcAft>
                <a:spcPts val="0"/>
              </a:spcAft>
              <a:buSzPts val="1000"/>
              <a:buChar char="＋"/>
              <a:defRPr/>
            </a:lvl1pPr>
            <a:lvl2pPr marL="914400" lvl="1" indent="-292100" algn="ctr" rtl="0">
              <a:lnSpc>
                <a:spcPct val="115000"/>
              </a:lnSpc>
              <a:spcBef>
                <a:spcPts val="400"/>
              </a:spcBef>
              <a:spcAft>
                <a:spcPts val="0"/>
              </a:spcAft>
              <a:buSzPts val="1000"/>
              <a:buChar char="＋"/>
              <a:defRPr/>
            </a:lvl2pPr>
            <a:lvl3pPr marL="1371600" lvl="2" indent="-292100" algn="ctr" rtl="0">
              <a:lnSpc>
                <a:spcPct val="115000"/>
              </a:lnSpc>
              <a:spcBef>
                <a:spcPts val="400"/>
              </a:spcBef>
              <a:spcAft>
                <a:spcPts val="0"/>
              </a:spcAft>
              <a:buSzPts val="1000"/>
              <a:buChar char="＋"/>
              <a:defRPr/>
            </a:lvl3pPr>
            <a:lvl4pPr marL="1828800" lvl="3" indent="-292100" algn="ctr" rtl="0">
              <a:lnSpc>
                <a:spcPct val="115000"/>
              </a:lnSpc>
              <a:spcBef>
                <a:spcPts val="400"/>
              </a:spcBef>
              <a:spcAft>
                <a:spcPts val="0"/>
              </a:spcAft>
              <a:buSzPts val="1000"/>
              <a:buChar char="＋"/>
              <a:defRPr/>
            </a:lvl4pPr>
            <a:lvl5pPr marL="2286000" lvl="4" indent="-292100" algn="ctr" rtl="0">
              <a:lnSpc>
                <a:spcPct val="115000"/>
              </a:lnSpc>
              <a:spcBef>
                <a:spcPts val="400"/>
              </a:spcBef>
              <a:spcAft>
                <a:spcPts val="0"/>
              </a:spcAft>
              <a:buSzPts val="1000"/>
              <a:buChar char="＋"/>
              <a:defRPr/>
            </a:lvl5pPr>
            <a:lvl6pPr marL="2743200" lvl="5" indent="-304800" algn="ctr" rtl="0">
              <a:lnSpc>
                <a:spcPct val="90000"/>
              </a:lnSpc>
              <a:spcBef>
                <a:spcPts val="400"/>
              </a:spcBef>
              <a:spcAft>
                <a:spcPts val="0"/>
              </a:spcAft>
              <a:buClr>
                <a:schemeClr val="lt1"/>
              </a:buClr>
              <a:buSzPts val="1200"/>
              <a:buChar char="■"/>
              <a:defRPr sz="1200">
                <a:solidFill>
                  <a:schemeClr val="lt1"/>
                </a:solidFill>
              </a:defRPr>
            </a:lvl6pPr>
            <a:lvl7pPr marL="3200400" lvl="6" indent="-304800" algn="ctr" rtl="0">
              <a:lnSpc>
                <a:spcPct val="90000"/>
              </a:lnSpc>
              <a:spcBef>
                <a:spcPts val="400"/>
              </a:spcBef>
              <a:spcAft>
                <a:spcPts val="0"/>
              </a:spcAft>
              <a:buClr>
                <a:schemeClr val="lt1"/>
              </a:buClr>
              <a:buSzPts val="1200"/>
              <a:buChar char="●"/>
              <a:defRPr sz="1200">
                <a:solidFill>
                  <a:schemeClr val="lt1"/>
                </a:solidFill>
              </a:defRPr>
            </a:lvl7pPr>
            <a:lvl8pPr marL="3657600" lvl="7" indent="-304800" algn="ctr" rtl="0">
              <a:lnSpc>
                <a:spcPct val="90000"/>
              </a:lnSpc>
              <a:spcBef>
                <a:spcPts val="400"/>
              </a:spcBef>
              <a:spcAft>
                <a:spcPts val="0"/>
              </a:spcAft>
              <a:buClr>
                <a:schemeClr val="lt1"/>
              </a:buClr>
              <a:buSzPts val="1200"/>
              <a:buChar char="○"/>
              <a:defRPr sz="1200">
                <a:solidFill>
                  <a:schemeClr val="lt1"/>
                </a:solidFill>
              </a:defRPr>
            </a:lvl8pPr>
            <a:lvl9pPr marL="4114800" lvl="8" indent="-304800" algn="ctr" rtl="0">
              <a:lnSpc>
                <a:spcPct val="90000"/>
              </a:lnSpc>
              <a:spcBef>
                <a:spcPts val="400"/>
              </a:spcBef>
              <a:spcAft>
                <a:spcPts val="0"/>
              </a:spcAft>
              <a:buClr>
                <a:schemeClr val="lt1"/>
              </a:buClr>
              <a:buSzPts val="1200"/>
              <a:buChar char="■"/>
              <a:defRPr sz="1200">
                <a:solidFill>
                  <a:schemeClr val="lt1"/>
                </a:solidFill>
              </a:defRPr>
            </a:lvl9pPr>
          </a:lstStyle>
          <a:p>
            <a:endParaRPr/>
          </a:p>
        </p:txBody>
      </p:sp>
      <p:sp>
        <p:nvSpPr>
          <p:cNvPr id="550" name="Google Shape;550;p92"/>
          <p:cNvSpPr txBox="1">
            <a:spLocks noGrp="1"/>
          </p:cNvSpPr>
          <p:nvPr>
            <p:ph type="body" idx="3"/>
          </p:nvPr>
        </p:nvSpPr>
        <p:spPr>
          <a:xfrm>
            <a:off x="2544444" y="2884949"/>
            <a:ext cx="1902900" cy="313800"/>
          </a:xfrm>
          <a:prstGeom prst="rect">
            <a:avLst/>
          </a:prstGeom>
          <a:noFill/>
          <a:ln>
            <a:noFill/>
          </a:ln>
        </p:spPr>
        <p:txBody>
          <a:bodyPr spcFirstLastPara="1" wrap="square" lIns="34275" tIns="0" rIns="34275" bIns="17125" anchor="t" anchorCtr="0">
            <a:noAutofit/>
          </a:bodyPr>
          <a:lstStyle>
            <a:lvl1pPr marL="457200" lvl="0" indent="-228600" algn="ctr" rtl="0">
              <a:lnSpc>
                <a:spcPct val="10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00000"/>
              </a:lnSpc>
              <a:spcBef>
                <a:spcPts val="400"/>
              </a:spcBef>
              <a:spcAft>
                <a:spcPts val="0"/>
              </a:spcAft>
              <a:buClr>
                <a:schemeClr val="lt1"/>
              </a:buClr>
              <a:buSzPts val="500"/>
              <a:buChar char="＋"/>
              <a:defRPr>
                <a:solidFill>
                  <a:schemeClr val="lt1"/>
                </a:solidFill>
              </a:defRPr>
            </a:lvl2pPr>
            <a:lvl3pPr marL="1371600" lvl="2" indent="-260350" algn="l" rtl="0">
              <a:lnSpc>
                <a:spcPct val="100000"/>
              </a:lnSpc>
              <a:spcBef>
                <a:spcPts val="400"/>
              </a:spcBef>
              <a:spcAft>
                <a:spcPts val="0"/>
              </a:spcAft>
              <a:buClr>
                <a:schemeClr val="lt1"/>
              </a:buClr>
              <a:buSzPts val="500"/>
              <a:buChar char="＞"/>
              <a:defRPr>
                <a:solidFill>
                  <a:schemeClr val="lt1"/>
                </a:solidFill>
              </a:defRPr>
            </a:lvl3pPr>
            <a:lvl4pPr marL="1828800" lvl="3" indent="-260350" algn="l" rtl="0">
              <a:lnSpc>
                <a:spcPct val="100000"/>
              </a:lnSpc>
              <a:spcBef>
                <a:spcPts val="400"/>
              </a:spcBef>
              <a:spcAft>
                <a:spcPts val="0"/>
              </a:spcAft>
              <a:buClr>
                <a:schemeClr val="lt1"/>
              </a:buClr>
              <a:buSzPts val="500"/>
              <a:buChar char="o"/>
              <a:defRPr>
                <a:solidFill>
                  <a:schemeClr val="lt1"/>
                </a:solidFill>
              </a:defRPr>
            </a:lvl4pPr>
            <a:lvl5pPr marL="2286000" lvl="4" indent="-260350" algn="l" rtl="0">
              <a:lnSpc>
                <a:spcPct val="100000"/>
              </a:lnSpc>
              <a:spcBef>
                <a:spcPts val="400"/>
              </a:spcBef>
              <a:spcAft>
                <a:spcPts val="0"/>
              </a:spcAft>
              <a:buClr>
                <a:schemeClr val="lt1"/>
              </a:buClr>
              <a:buSzPts val="500"/>
              <a:buChar char="＋"/>
              <a:defRPr>
                <a:solidFill>
                  <a:schemeClr val="lt1"/>
                </a:solidFill>
              </a:defRPr>
            </a:lvl5pPr>
            <a:lvl6pPr marL="2743200" lvl="5" indent="-273050" algn="l" rtl="0">
              <a:lnSpc>
                <a:spcPct val="100000"/>
              </a:lnSpc>
              <a:spcBef>
                <a:spcPts val="400"/>
              </a:spcBef>
              <a:spcAft>
                <a:spcPts val="0"/>
              </a:spcAft>
              <a:buClr>
                <a:schemeClr val="lt1"/>
              </a:buClr>
              <a:buSzPts val="700"/>
              <a:buChar char="•"/>
              <a:defRPr>
                <a:solidFill>
                  <a:schemeClr val="lt1"/>
                </a:solidFill>
              </a:defRPr>
            </a:lvl6pPr>
            <a:lvl7pPr marL="3200400" lvl="6" indent="-273050" algn="l" rtl="0">
              <a:lnSpc>
                <a:spcPct val="100000"/>
              </a:lnSpc>
              <a:spcBef>
                <a:spcPts val="400"/>
              </a:spcBef>
              <a:spcAft>
                <a:spcPts val="0"/>
              </a:spcAft>
              <a:buClr>
                <a:schemeClr val="lt1"/>
              </a:buClr>
              <a:buSzPts val="700"/>
              <a:buChar char="•"/>
              <a:defRPr>
                <a:solidFill>
                  <a:schemeClr val="lt1"/>
                </a:solidFill>
              </a:defRPr>
            </a:lvl7pPr>
            <a:lvl8pPr marL="3657600" lvl="7" indent="-273050" algn="l" rtl="0">
              <a:lnSpc>
                <a:spcPct val="100000"/>
              </a:lnSpc>
              <a:spcBef>
                <a:spcPts val="400"/>
              </a:spcBef>
              <a:spcAft>
                <a:spcPts val="0"/>
              </a:spcAft>
              <a:buClr>
                <a:schemeClr val="lt1"/>
              </a:buClr>
              <a:buSzPts val="700"/>
              <a:buChar char="•"/>
              <a:defRPr>
                <a:solidFill>
                  <a:schemeClr val="lt1"/>
                </a:solidFill>
              </a:defRPr>
            </a:lvl8pPr>
            <a:lvl9pPr marL="4114800" lvl="8" indent="-273050" algn="l" rtl="0">
              <a:lnSpc>
                <a:spcPct val="100000"/>
              </a:lnSpc>
              <a:spcBef>
                <a:spcPts val="400"/>
              </a:spcBef>
              <a:spcAft>
                <a:spcPts val="0"/>
              </a:spcAft>
              <a:buClr>
                <a:schemeClr val="lt1"/>
              </a:buClr>
              <a:buSzPts val="700"/>
              <a:buChar char="•"/>
              <a:defRPr>
                <a:solidFill>
                  <a:schemeClr val="lt1"/>
                </a:solidFill>
              </a:defRPr>
            </a:lvl9pPr>
          </a:lstStyle>
          <a:p>
            <a:endParaRPr/>
          </a:p>
        </p:txBody>
      </p:sp>
      <p:sp>
        <p:nvSpPr>
          <p:cNvPr id="551" name="Google Shape;551;p92"/>
          <p:cNvSpPr txBox="1">
            <a:spLocks noGrp="1"/>
          </p:cNvSpPr>
          <p:nvPr>
            <p:ph type="body" idx="4"/>
          </p:nvPr>
        </p:nvSpPr>
        <p:spPr>
          <a:xfrm>
            <a:off x="2544444" y="3214125"/>
            <a:ext cx="1902900" cy="669300"/>
          </a:xfrm>
          <a:prstGeom prst="rect">
            <a:avLst/>
          </a:prstGeom>
          <a:noFill/>
          <a:ln>
            <a:noFill/>
          </a:ln>
        </p:spPr>
        <p:txBody>
          <a:bodyPr spcFirstLastPara="1" wrap="square" lIns="34275" tIns="0" rIns="34275" bIns="17125" anchor="t" anchorCtr="0">
            <a:noAutofit/>
          </a:bodyPr>
          <a:lstStyle>
            <a:lvl1pPr marL="457200" lvl="0" indent="-292100" algn="ctr" rtl="0">
              <a:lnSpc>
                <a:spcPct val="115000"/>
              </a:lnSpc>
              <a:spcBef>
                <a:spcPts val="700"/>
              </a:spcBef>
              <a:spcAft>
                <a:spcPts val="0"/>
              </a:spcAft>
              <a:buSzPts val="1000"/>
              <a:buChar char="＋"/>
              <a:defRPr/>
            </a:lvl1pPr>
            <a:lvl2pPr marL="914400" lvl="1" indent="-292100" algn="ctr" rtl="0">
              <a:lnSpc>
                <a:spcPct val="115000"/>
              </a:lnSpc>
              <a:spcBef>
                <a:spcPts val="400"/>
              </a:spcBef>
              <a:spcAft>
                <a:spcPts val="0"/>
              </a:spcAft>
              <a:buSzPts val="1000"/>
              <a:buChar char="＋"/>
              <a:defRPr/>
            </a:lvl2pPr>
            <a:lvl3pPr marL="1371600" lvl="2" indent="-292100" algn="ctr" rtl="0">
              <a:lnSpc>
                <a:spcPct val="115000"/>
              </a:lnSpc>
              <a:spcBef>
                <a:spcPts val="400"/>
              </a:spcBef>
              <a:spcAft>
                <a:spcPts val="0"/>
              </a:spcAft>
              <a:buSzPts val="1000"/>
              <a:buChar char="＋"/>
              <a:defRPr/>
            </a:lvl3pPr>
            <a:lvl4pPr marL="1828800" lvl="3" indent="-292100" algn="ctr" rtl="0">
              <a:lnSpc>
                <a:spcPct val="115000"/>
              </a:lnSpc>
              <a:spcBef>
                <a:spcPts val="400"/>
              </a:spcBef>
              <a:spcAft>
                <a:spcPts val="0"/>
              </a:spcAft>
              <a:buSzPts val="1000"/>
              <a:buChar char="＋"/>
              <a:defRPr/>
            </a:lvl4pPr>
            <a:lvl5pPr marL="2286000" lvl="4" indent="-292100" algn="ctr" rtl="0">
              <a:lnSpc>
                <a:spcPct val="115000"/>
              </a:lnSpc>
              <a:spcBef>
                <a:spcPts val="400"/>
              </a:spcBef>
              <a:spcAft>
                <a:spcPts val="0"/>
              </a:spcAft>
              <a:buSzPts val="1000"/>
              <a:buChar char="＋"/>
              <a:defRPr/>
            </a:lvl5pPr>
            <a:lvl6pPr marL="2743200" lvl="5" indent="-304800" algn="ctr" rtl="0">
              <a:lnSpc>
                <a:spcPct val="90000"/>
              </a:lnSpc>
              <a:spcBef>
                <a:spcPts val="400"/>
              </a:spcBef>
              <a:spcAft>
                <a:spcPts val="0"/>
              </a:spcAft>
              <a:buClr>
                <a:schemeClr val="lt1"/>
              </a:buClr>
              <a:buSzPts val="1200"/>
              <a:buChar char="■"/>
              <a:defRPr sz="1200">
                <a:solidFill>
                  <a:schemeClr val="lt1"/>
                </a:solidFill>
              </a:defRPr>
            </a:lvl6pPr>
            <a:lvl7pPr marL="3200400" lvl="6" indent="-304800" algn="ctr" rtl="0">
              <a:lnSpc>
                <a:spcPct val="90000"/>
              </a:lnSpc>
              <a:spcBef>
                <a:spcPts val="400"/>
              </a:spcBef>
              <a:spcAft>
                <a:spcPts val="0"/>
              </a:spcAft>
              <a:buClr>
                <a:schemeClr val="lt1"/>
              </a:buClr>
              <a:buSzPts val="1200"/>
              <a:buChar char="●"/>
              <a:defRPr sz="1200">
                <a:solidFill>
                  <a:schemeClr val="lt1"/>
                </a:solidFill>
              </a:defRPr>
            </a:lvl7pPr>
            <a:lvl8pPr marL="3657600" lvl="7" indent="-304800" algn="ctr" rtl="0">
              <a:lnSpc>
                <a:spcPct val="90000"/>
              </a:lnSpc>
              <a:spcBef>
                <a:spcPts val="400"/>
              </a:spcBef>
              <a:spcAft>
                <a:spcPts val="0"/>
              </a:spcAft>
              <a:buClr>
                <a:schemeClr val="lt1"/>
              </a:buClr>
              <a:buSzPts val="1200"/>
              <a:buChar char="○"/>
              <a:defRPr sz="1200">
                <a:solidFill>
                  <a:schemeClr val="lt1"/>
                </a:solidFill>
              </a:defRPr>
            </a:lvl8pPr>
            <a:lvl9pPr marL="4114800" lvl="8" indent="-304800" algn="ctr" rtl="0">
              <a:lnSpc>
                <a:spcPct val="90000"/>
              </a:lnSpc>
              <a:spcBef>
                <a:spcPts val="400"/>
              </a:spcBef>
              <a:spcAft>
                <a:spcPts val="0"/>
              </a:spcAft>
              <a:buClr>
                <a:schemeClr val="lt1"/>
              </a:buClr>
              <a:buSzPts val="1200"/>
              <a:buChar char="■"/>
              <a:defRPr sz="1200">
                <a:solidFill>
                  <a:schemeClr val="lt1"/>
                </a:solidFill>
              </a:defRPr>
            </a:lvl9pPr>
          </a:lstStyle>
          <a:p>
            <a:endParaRPr/>
          </a:p>
        </p:txBody>
      </p:sp>
      <p:sp>
        <p:nvSpPr>
          <p:cNvPr id="552" name="Google Shape;552;p92"/>
          <p:cNvSpPr txBox="1">
            <a:spLocks noGrp="1"/>
          </p:cNvSpPr>
          <p:nvPr>
            <p:ph type="body" idx="5"/>
          </p:nvPr>
        </p:nvSpPr>
        <p:spPr>
          <a:xfrm>
            <a:off x="492603" y="2884949"/>
            <a:ext cx="1902900" cy="313800"/>
          </a:xfrm>
          <a:prstGeom prst="rect">
            <a:avLst/>
          </a:prstGeom>
          <a:noFill/>
          <a:ln>
            <a:noFill/>
          </a:ln>
        </p:spPr>
        <p:txBody>
          <a:bodyPr spcFirstLastPara="1" wrap="square" lIns="34275" tIns="0" rIns="34275" bIns="17125" anchor="t" anchorCtr="0">
            <a:noAutofit/>
          </a:bodyPr>
          <a:lstStyle>
            <a:lvl1pPr marL="457200" lvl="0" indent="-228600" algn="ctr" rtl="0">
              <a:lnSpc>
                <a:spcPct val="10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00000"/>
              </a:lnSpc>
              <a:spcBef>
                <a:spcPts val="400"/>
              </a:spcBef>
              <a:spcAft>
                <a:spcPts val="0"/>
              </a:spcAft>
              <a:buClr>
                <a:schemeClr val="lt1"/>
              </a:buClr>
              <a:buSzPts val="500"/>
              <a:buChar char="＋"/>
              <a:defRPr>
                <a:solidFill>
                  <a:schemeClr val="lt1"/>
                </a:solidFill>
              </a:defRPr>
            </a:lvl2pPr>
            <a:lvl3pPr marL="1371600" lvl="2" indent="-260350" algn="l" rtl="0">
              <a:lnSpc>
                <a:spcPct val="100000"/>
              </a:lnSpc>
              <a:spcBef>
                <a:spcPts val="400"/>
              </a:spcBef>
              <a:spcAft>
                <a:spcPts val="0"/>
              </a:spcAft>
              <a:buClr>
                <a:schemeClr val="lt1"/>
              </a:buClr>
              <a:buSzPts val="500"/>
              <a:buChar char="＞"/>
              <a:defRPr>
                <a:solidFill>
                  <a:schemeClr val="lt1"/>
                </a:solidFill>
              </a:defRPr>
            </a:lvl3pPr>
            <a:lvl4pPr marL="1828800" lvl="3" indent="-260350" algn="l" rtl="0">
              <a:lnSpc>
                <a:spcPct val="100000"/>
              </a:lnSpc>
              <a:spcBef>
                <a:spcPts val="400"/>
              </a:spcBef>
              <a:spcAft>
                <a:spcPts val="0"/>
              </a:spcAft>
              <a:buClr>
                <a:schemeClr val="lt1"/>
              </a:buClr>
              <a:buSzPts val="500"/>
              <a:buChar char="o"/>
              <a:defRPr>
                <a:solidFill>
                  <a:schemeClr val="lt1"/>
                </a:solidFill>
              </a:defRPr>
            </a:lvl4pPr>
            <a:lvl5pPr marL="2286000" lvl="4" indent="-260350" algn="l" rtl="0">
              <a:lnSpc>
                <a:spcPct val="100000"/>
              </a:lnSpc>
              <a:spcBef>
                <a:spcPts val="400"/>
              </a:spcBef>
              <a:spcAft>
                <a:spcPts val="0"/>
              </a:spcAft>
              <a:buClr>
                <a:schemeClr val="lt1"/>
              </a:buClr>
              <a:buSzPts val="500"/>
              <a:buChar char="＋"/>
              <a:defRPr>
                <a:solidFill>
                  <a:schemeClr val="lt1"/>
                </a:solidFill>
              </a:defRPr>
            </a:lvl5pPr>
            <a:lvl6pPr marL="2743200" lvl="5" indent="-273050" algn="l" rtl="0">
              <a:lnSpc>
                <a:spcPct val="100000"/>
              </a:lnSpc>
              <a:spcBef>
                <a:spcPts val="400"/>
              </a:spcBef>
              <a:spcAft>
                <a:spcPts val="0"/>
              </a:spcAft>
              <a:buClr>
                <a:schemeClr val="lt1"/>
              </a:buClr>
              <a:buSzPts val="700"/>
              <a:buChar char="•"/>
              <a:defRPr>
                <a:solidFill>
                  <a:schemeClr val="lt1"/>
                </a:solidFill>
              </a:defRPr>
            </a:lvl6pPr>
            <a:lvl7pPr marL="3200400" lvl="6" indent="-273050" algn="l" rtl="0">
              <a:lnSpc>
                <a:spcPct val="100000"/>
              </a:lnSpc>
              <a:spcBef>
                <a:spcPts val="400"/>
              </a:spcBef>
              <a:spcAft>
                <a:spcPts val="0"/>
              </a:spcAft>
              <a:buClr>
                <a:schemeClr val="lt1"/>
              </a:buClr>
              <a:buSzPts val="700"/>
              <a:buChar char="•"/>
              <a:defRPr>
                <a:solidFill>
                  <a:schemeClr val="lt1"/>
                </a:solidFill>
              </a:defRPr>
            </a:lvl7pPr>
            <a:lvl8pPr marL="3657600" lvl="7" indent="-273050" algn="l" rtl="0">
              <a:lnSpc>
                <a:spcPct val="100000"/>
              </a:lnSpc>
              <a:spcBef>
                <a:spcPts val="400"/>
              </a:spcBef>
              <a:spcAft>
                <a:spcPts val="0"/>
              </a:spcAft>
              <a:buClr>
                <a:schemeClr val="lt1"/>
              </a:buClr>
              <a:buSzPts val="700"/>
              <a:buChar char="•"/>
              <a:defRPr>
                <a:solidFill>
                  <a:schemeClr val="lt1"/>
                </a:solidFill>
              </a:defRPr>
            </a:lvl8pPr>
            <a:lvl9pPr marL="4114800" lvl="8" indent="-273050" algn="l" rtl="0">
              <a:lnSpc>
                <a:spcPct val="100000"/>
              </a:lnSpc>
              <a:spcBef>
                <a:spcPts val="400"/>
              </a:spcBef>
              <a:spcAft>
                <a:spcPts val="0"/>
              </a:spcAft>
              <a:buClr>
                <a:schemeClr val="lt1"/>
              </a:buClr>
              <a:buSzPts val="700"/>
              <a:buChar char="•"/>
              <a:defRPr>
                <a:solidFill>
                  <a:schemeClr val="lt1"/>
                </a:solidFill>
              </a:defRPr>
            </a:lvl9pPr>
          </a:lstStyle>
          <a:p>
            <a:endParaRPr/>
          </a:p>
        </p:txBody>
      </p:sp>
      <p:sp>
        <p:nvSpPr>
          <p:cNvPr id="553" name="Google Shape;553;p92"/>
          <p:cNvSpPr txBox="1">
            <a:spLocks noGrp="1"/>
          </p:cNvSpPr>
          <p:nvPr>
            <p:ph type="body" idx="6"/>
          </p:nvPr>
        </p:nvSpPr>
        <p:spPr>
          <a:xfrm>
            <a:off x="492603" y="3214125"/>
            <a:ext cx="1902900" cy="669300"/>
          </a:xfrm>
          <a:prstGeom prst="rect">
            <a:avLst/>
          </a:prstGeom>
          <a:noFill/>
          <a:ln>
            <a:noFill/>
          </a:ln>
        </p:spPr>
        <p:txBody>
          <a:bodyPr spcFirstLastPara="1" wrap="square" lIns="34275" tIns="0" rIns="34275" bIns="17125" anchor="t" anchorCtr="0">
            <a:noAutofit/>
          </a:bodyPr>
          <a:lstStyle>
            <a:lvl1pPr marL="457200" lvl="0" indent="-292100" algn="ctr" rtl="0">
              <a:lnSpc>
                <a:spcPct val="115000"/>
              </a:lnSpc>
              <a:spcBef>
                <a:spcPts val="700"/>
              </a:spcBef>
              <a:spcAft>
                <a:spcPts val="0"/>
              </a:spcAft>
              <a:buSzPts val="1000"/>
              <a:buChar char="＋"/>
              <a:defRPr/>
            </a:lvl1pPr>
            <a:lvl2pPr marL="914400" lvl="1" indent="-292100" algn="ctr" rtl="0">
              <a:lnSpc>
                <a:spcPct val="115000"/>
              </a:lnSpc>
              <a:spcBef>
                <a:spcPts val="400"/>
              </a:spcBef>
              <a:spcAft>
                <a:spcPts val="0"/>
              </a:spcAft>
              <a:buSzPts val="1000"/>
              <a:buChar char="＋"/>
              <a:defRPr/>
            </a:lvl2pPr>
            <a:lvl3pPr marL="1371600" lvl="2" indent="-292100" algn="ctr" rtl="0">
              <a:lnSpc>
                <a:spcPct val="115000"/>
              </a:lnSpc>
              <a:spcBef>
                <a:spcPts val="400"/>
              </a:spcBef>
              <a:spcAft>
                <a:spcPts val="0"/>
              </a:spcAft>
              <a:buSzPts val="1000"/>
              <a:buChar char="＋"/>
              <a:defRPr/>
            </a:lvl3pPr>
            <a:lvl4pPr marL="1828800" lvl="3" indent="-292100" algn="ctr" rtl="0">
              <a:lnSpc>
                <a:spcPct val="115000"/>
              </a:lnSpc>
              <a:spcBef>
                <a:spcPts val="400"/>
              </a:spcBef>
              <a:spcAft>
                <a:spcPts val="0"/>
              </a:spcAft>
              <a:buSzPts val="1000"/>
              <a:buChar char="＋"/>
              <a:defRPr/>
            </a:lvl4pPr>
            <a:lvl5pPr marL="2286000" lvl="4" indent="-292100" algn="ctr" rtl="0">
              <a:lnSpc>
                <a:spcPct val="115000"/>
              </a:lnSpc>
              <a:spcBef>
                <a:spcPts val="400"/>
              </a:spcBef>
              <a:spcAft>
                <a:spcPts val="0"/>
              </a:spcAft>
              <a:buSzPts val="1000"/>
              <a:buChar char="＋"/>
              <a:defRPr/>
            </a:lvl5pPr>
            <a:lvl6pPr marL="2743200" lvl="5" indent="-304800" algn="ctr" rtl="0">
              <a:lnSpc>
                <a:spcPct val="90000"/>
              </a:lnSpc>
              <a:spcBef>
                <a:spcPts val="400"/>
              </a:spcBef>
              <a:spcAft>
                <a:spcPts val="0"/>
              </a:spcAft>
              <a:buClr>
                <a:schemeClr val="lt1"/>
              </a:buClr>
              <a:buSzPts val="1200"/>
              <a:buChar char="■"/>
              <a:defRPr sz="1200">
                <a:solidFill>
                  <a:schemeClr val="lt1"/>
                </a:solidFill>
              </a:defRPr>
            </a:lvl6pPr>
            <a:lvl7pPr marL="3200400" lvl="6" indent="-304800" algn="ctr" rtl="0">
              <a:lnSpc>
                <a:spcPct val="90000"/>
              </a:lnSpc>
              <a:spcBef>
                <a:spcPts val="400"/>
              </a:spcBef>
              <a:spcAft>
                <a:spcPts val="0"/>
              </a:spcAft>
              <a:buClr>
                <a:schemeClr val="lt1"/>
              </a:buClr>
              <a:buSzPts val="1200"/>
              <a:buChar char="●"/>
              <a:defRPr sz="1200">
                <a:solidFill>
                  <a:schemeClr val="lt1"/>
                </a:solidFill>
              </a:defRPr>
            </a:lvl7pPr>
            <a:lvl8pPr marL="3657600" lvl="7" indent="-304800" algn="ctr" rtl="0">
              <a:lnSpc>
                <a:spcPct val="90000"/>
              </a:lnSpc>
              <a:spcBef>
                <a:spcPts val="400"/>
              </a:spcBef>
              <a:spcAft>
                <a:spcPts val="0"/>
              </a:spcAft>
              <a:buClr>
                <a:schemeClr val="lt1"/>
              </a:buClr>
              <a:buSzPts val="1200"/>
              <a:buChar char="○"/>
              <a:defRPr sz="1200">
                <a:solidFill>
                  <a:schemeClr val="lt1"/>
                </a:solidFill>
              </a:defRPr>
            </a:lvl8pPr>
            <a:lvl9pPr marL="4114800" lvl="8" indent="-304800" algn="ctr" rtl="0">
              <a:lnSpc>
                <a:spcPct val="90000"/>
              </a:lnSpc>
              <a:spcBef>
                <a:spcPts val="400"/>
              </a:spcBef>
              <a:spcAft>
                <a:spcPts val="0"/>
              </a:spcAft>
              <a:buClr>
                <a:schemeClr val="lt1"/>
              </a:buClr>
              <a:buSzPts val="1200"/>
              <a:buChar char="■"/>
              <a:defRPr sz="1200">
                <a:solidFill>
                  <a:schemeClr val="lt1"/>
                </a:solidFill>
              </a:defRPr>
            </a:lvl9pPr>
          </a:lstStyle>
          <a:p>
            <a:endParaRPr/>
          </a:p>
        </p:txBody>
      </p:sp>
      <p:sp>
        <p:nvSpPr>
          <p:cNvPr id="554" name="Google Shape;554;p92"/>
          <p:cNvSpPr txBox="1">
            <a:spLocks noGrp="1"/>
          </p:cNvSpPr>
          <p:nvPr>
            <p:ph type="title"/>
          </p:nvPr>
        </p:nvSpPr>
        <p:spPr>
          <a:xfrm>
            <a:off x="628650" y="612518"/>
            <a:ext cx="7886700" cy="656400"/>
          </a:xfrm>
          <a:prstGeom prst="rect">
            <a:avLst/>
          </a:prstGeom>
          <a:noFill/>
          <a:ln>
            <a:noFill/>
          </a:ln>
        </p:spPr>
        <p:txBody>
          <a:bodyPr spcFirstLastPara="1" wrap="square" lIns="34275" tIns="17125" rIns="34275" bIns="17125" anchor="t" anchorCtr="0">
            <a:noAutofit/>
          </a:bodyPr>
          <a:lstStyle>
            <a:lvl1pPr lvl="0" algn="ctr"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555" name="Google Shape;555;p92"/>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556" name="Google Shape;556;p92"/>
          <p:cNvSpPr txBox="1">
            <a:spLocks noGrp="1"/>
          </p:cNvSpPr>
          <p:nvPr>
            <p:ph type="body" idx="7"/>
          </p:nvPr>
        </p:nvSpPr>
        <p:spPr>
          <a:xfrm>
            <a:off x="6782010" y="2884949"/>
            <a:ext cx="1902900" cy="313800"/>
          </a:xfrm>
          <a:prstGeom prst="rect">
            <a:avLst/>
          </a:prstGeom>
          <a:noFill/>
          <a:ln>
            <a:noFill/>
          </a:ln>
        </p:spPr>
        <p:txBody>
          <a:bodyPr spcFirstLastPara="1" wrap="square" lIns="34275" tIns="0" rIns="34275" bIns="17125" anchor="t" anchorCtr="0">
            <a:noAutofit/>
          </a:bodyPr>
          <a:lstStyle>
            <a:lvl1pPr marL="457200" lvl="0" indent="-228600" algn="ctr" rtl="0">
              <a:lnSpc>
                <a:spcPct val="100000"/>
              </a:lnSpc>
              <a:spcBef>
                <a:spcPts val="700"/>
              </a:spcBef>
              <a:spcAft>
                <a:spcPts val="0"/>
              </a:spcAft>
              <a:buClr>
                <a:schemeClr val="dk1"/>
              </a:buClr>
              <a:buSzPts val="1200"/>
              <a:buNone/>
              <a:defRPr sz="1500" b="1" i="0">
                <a:solidFill>
                  <a:schemeClr val="dk1"/>
                </a:solidFill>
                <a:latin typeface="Arial"/>
                <a:ea typeface="Arial"/>
                <a:cs typeface="Arial"/>
                <a:sym typeface="Arial"/>
              </a:defRPr>
            </a:lvl1pPr>
            <a:lvl2pPr marL="914400" lvl="1" indent="-260350" algn="l" rtl="0">
              <a:lnSpc>
                <a:spcPct val="100000"/>
              </a:lnSpc>
              <a:spcBef>
                <a:spcPts val="400"/>
              </a:spcBef>
              <a:spcAft>
                <a:spcPts val="0"/>
              </a:spcAft>
              <a:buClr>
                <a:schemeClr val="lt1"/>
              </a:buClr>
              <a:buSzPts val="500"/>
              <a:buChar char="＋"/>
              <a:defRPr>
                <a:solidFill>
                  <a:schemeClr val="lt1"/>
                </a:solidFill>
              </a:defRPr>
            </a:lvl2pPr>
            <a:lvl3pPr marL="1371600" lvl="2" indent="-260350" algn="l" rtl="0">
              <a:lnSpc>
                <a:spcPct val="100000"/>
              </a:lnSpc>
              <a:spcBef>
                <a:spcPts val="400"/>
              </a:spcBef>
              <a:spcAft>
                <a:spcPts val="0"/>
              </a:spcAft>
              <a:buClr>
                <a:schemeClr val="lt1"/>
              </a:buClr>
              <a:buSzPts val="500"/>
              <a:buChar char="＞"/>
              <a:defRPr>
                <a:solidFill>
                  <a:schemeClr val="lt1"/>
                </a:solidFill>
              </a:defRPr>
            </a:lvl3pPr>
            <a:lvl4pPr marL="1828800" lvl="3" indent="-260350" algn="l" rtl="0">
              <a:lnSpc>
                <a:spcPct val="100000"/>
              </a:lnSpc>
              <a:spcBef>
                <a:spcPts val="400"/>
              </a:spcBef>
              <a:spcAft>
                <a:spcPts val="0"/>
              </a:spcAft>
              <a:buClr>
                <a:schemeClr val="lt1"/>
              </a:buClr>
              <a:buSzPts val="500"/>
              <a:buChar char="o"/>
              <a:defRPr>
                <a:solidFill>
                  <a:schemeClr val="lt1"/>
                </a:solidFill>
              </a:defRPr>
            </a:lvl4pPr>
            <a:lvl5pPr marL="2286000" lvl="4" indent="-260350" algn="l" rtl="0">
              <a:lnSpc>
                <a:spcPct val="100000"/>
              </a:lnSpc>
              <a:spcBef>
                <a:spcPts val="400"/>
              </a:spcBef>
              <a:spcAft>
                <a:spcPts val="0"/>
              </a:spcAft>
              <a:buClr>
                <a:schemeClr val="lt1"/>
              </a:buClr>
              <a:buSzPts val="500"/>
              <a:buChar char="＋"/>
              <a:defRPr>
                <a:solidFill>
                  <a:schemeClr val="lt1"/>
                </a:solidFill>
              </a:defRPr>
            </a:lvl5pPr>
            <a:lvl6pPr marL="2743200" lvl="5" indent="-273050" algn="l" rtl="0">
              <a:lnSpc>
                <a:spcPct val="100000"/>
              </a:lnSpc>
              <a:spcBef>
                <a:spcPts val="400"/>
              </a:spcBef>
              <a:spcAft>
                <a:spcPts val="0"/>
              </a:spcAft>
              <a:buClr>
                <a:schemeClr val="lt1"/>
              </a:buClr>
              <a:buSzPts val="700"/>
              <a:buChar char="•"/>
              <a:defRPr>
                <a:solidFill>
                  <a:schemeClr val="lt1"/>
                </a:solidFill>
              </a:defRPr>
            </a:lvl6pPr>
            <a:lvl7pPr marL="3200400" lvl="6" indent="-273050" algn="l" rtl="0">
              <a:lnSpc>
                <a:spcPct val="100000"/>
              </a:lnSpc>
              <a:spcBef>
                <a:spcPts val="400"/>
              </a:spcBef>
              <a:spcAft>
                <a:spcPts val="0"/>
              </a:spcAft>
              <a:buClr>
                <a:schemeClr val="lt1"/>
              </a:buClr>
              <a:buSzPts val="700"/>
              <a:buChar char="•"/>
              <a:defRPr>
                <a:solidFill>
                  <a:schemeClr val="lt1"/>
                </a:solidFill>
              </a:defRPr>
            </a:lvl7pPr>
            <a:lvl8pPr marL="3657600" lvl="7" indent="-273050" algn="l" rtl="0">
              <a:lnSpc>
                <a:spcPct val="100000"/>
              </a:lnSpc>
              <a:spcBef>
                <a:spcPts val="400"/>
              </a:spcBef>
              <a:spcAft>
                <a:spcPts val="0"/>
              </a:spcAft>
              <a:buClr>
                <a:schemeClr val="lt1"/>
              </a:buClr>
              <a:buSzPts val="700"/>
              <a:buChar char="•"/>
              <a:defRPr>
                <a:solidFill>
                  <a:schemeClr val="lt1"/>
                </a:solidFill>
              </a:defRPr>
            </a:lvl8pPr>
            <a:lvl9pPr marL="4114800" lvl="8" indent="-273050" algn="l" rtl="0">
              <a:lnSpc>
                <a:spcPct val="100000"/>
              </a:lnSpc>
              <a:spcBef>
                <a:spcPts val="400"/>
              </a:spcBef>
              <a:spcAft>
                <a:spcPts val="0"/>
              </a:spcAft>
              <a:buClr>
                <a:schemeClr val="lt1"/>
              </a:buClr>
              <a:buSzPts val="700"/>
              <a:buChar char="•"/>
              <a:defRPr>
                <a:solidFill>
                  <a:schemeClr val="lt1"/>
                </a:solidFill>
              </a:defRPr>
            </a:lvl9pPr>
          </a:lstStyle>
          <a:p>
            <a:endParaRPr/>
          </a:p>
        </p:txBody>
      </p:sp>
      <p:sp>
        <p:nvSpPr>
          <p:cNvPr id="557" name="Google Shape;557;p92"/>
          <p:cNvSpPr txBox="1">
            <a:spLocks noGrp="1"/>
          </p:cNvSpPr>
          <p:nvPr>
            <p:ph type="body" idx="8"/>
          </p:nvPr>
        </p:nvSpPr>
        <p:spPr>
          <a:xfrm>
            <a:off x="6782010" y="3214125"/>
            <a:ext cx="1902900" cy="669300"/>
          </a:xfrm>
          <a:prstGeom prst="rect">
            <a:avLst/>
          </a:prstGeom>
          <a:noFill/>
          <a:ln>
            <a:noFill/>
          </a:ln>
        </p:spPr>
        <p:txBody>
          <a:bodyPr spcFirstLastPara="1" wrap="square" lIns="34275" tIns="0" rIns="34275" bIns="17125" anchor="t" anchorCtr="0">
            <a:noAutofit/>
          </a:bodyPr>
          <a:lstStyle>
            <a:lvl1pPr marL="457200" lvl="0" indent="-292100" algn="ctr" rtl="0">
              <a:lnSpc>
                <a:spcPct val="115000"/>
              </a:lnSpc>
              <a:spcBef>
                <a:spcPts val="700"/>
              </a:spcBef>
              <a:spcAft>
                <a:spcPts val="0"/>
              </a:spcAft>
              <a:buSzPts val="1000"/>
              <a:buChar char="＋"/>
              <a:defRPr/>
            </a:lvl1pPr>
            <a:lvl2pPr marL="914400" lvl="1" indent="-292100" algn="ctr" rtl="0">
              <a:lnSpc>
                <a:spcPct val="115000"/>
              </a:lnSpc>
              <a:spcBef>
                <a:spcPts val="400"/>
              </a:spcBef>
              <a:spcAft>
                <a:spcPts val="0"/>
              </a:spcAft>
              <a:buSzPts val="1000"/>
              <a:buChar char="＋"/>
              <a:defRPr/>
            </a:lvl2pPr>
            <a:lvl3pPr marL="1371600" lvl="2" indent="-292100" algn="ctr" rtl="0">
              <a:lnSpc>
                <a:spcPct val="115000"/>
              </a:lnSpc>
              <a:spcBef>
                <a:spcPts val="400"/>
              </a:spcBef>
              <a:spcAft>
                <a:spcPts val="0"/>
              </a:spcAft>
              <a:buSzPts val="1000"/>
              <a:buChar char="＋"/>
              <a:defRPr/>
            </a:lvl3pPr>
            <a:lvl4pPr marL="1828800" lvl="3" indent="-292100" algn="ctr" rtl="0">
              <a:lnSpc>
                <a:spcPct val="115000"/>
              </a:lnSpc>
              <a:spcBef>
                <a:spcPts val="400"/>
              </a:spcBef>
              <a:spcAft>
                <a:spcPts val="0"/>
              </a:spcAft>
              <a:buSzPts val="1000"/>
              <a:buChar char="＋"/>
              <a:defRPr/>
            </a:lvl4pPr>
            <a:lvl5pPr marL="2286000" lvl="4" indent="-292100" algn="ctr" rtl="0">
              <a:lnSpc>
                <a:spcPct val="115000"/>
              </a:lnSpc>
              <a:spcBef>
                <a:spcPts val="400"/>
              </a:spcBef>
              <a:spcAft>
                <a:spcPts val="0"/>
              </a:spcAft>
              <a:buSzPts val="1000"/>
              <a:buChar char="＋"/>
              <a:defRPr/>
            </a:lvl5pPr>
            <a:lvl6pPr marL="2743200" lvl="5" indent="-304800" algn="ctr" rtl="0">
              <a:lnSpc>
                <a:spcPct val="90000"/>
              </a:lnSpc>
              <a:spcBef>
                <a:spcPts val="400"/>
              </a:spcBef>
              <a:spcAft>
                <a:spcPts val="0"/>
              </a:spcAft>
              <a:buClr>
                <a:schemeClr val="lt1"/>
              </a:buClr>
              <a:buSzPts val="1200"/>
              <a:buChar char="■"/>
              <a:defRPr sz="1200">
                <a:solidFill>
                  <a:schemeClr val="lt1"/>
                </a:solidFill>
              </a:defRPr>
            </a:lvl6pPr>
            <a:lvl7pPr marL="3200400" lvl="6" indent="-304800" algn="ctr" rtl="0">
              <a:lnSpc>
                <a:spcPct val="90000"/>
              </a:lnSpc>
              <a:spcBef>
                <a:spcPts val="400"/>
              </a:spcBef>
              <a:spcAft>
                <a:spcPts val="0"/>
              </a:spcAft>
              <a:buClr>
                <a:schemeClr val="lt1"/>
              </a:buClr>
              <a:buSzPts val="1200"/>
              <a:buChar char="●"/>
              <a:defRPr sz="1200">
                <a:solidFill>
                  <a:schemeClr val="lt1"/>
                </a:solidFill>
              </a:defRPr>
            </a:lvl7pPr>
            <a:lvl8pPr marL="3657600" lvl="7" indent="-304800" algn="ctr" rtl="0">
              <a:lnSpc>
                <a:spcPct val="90000"/>
              </a:lnSpc>
              <a:spcBef>
                <a:spcPts val="400"/>
              </a:spcBef>
              <a:spcAft>
                <a:spcPts val="0"/>
              </a:spcAft>
              <a:buClr>
                <a:schemeClr val="lt1"/>
              </a:buClr>
              <a:buSzPts val="1200"/>
              <a:buChar char="○"/>
              <a:defRPr sz="1200">
                <a:solidFill>
                  <a:schemeClr val="lt1"/>
                </a:solidFill>
              </a:defRPr>
            </a:lvl8pPr>
            <a:lvl9pPr marL="4114800" lvl="8" indent="-304800" algn="ctr" rtl="0">
              <a:lnSpc>
                <a:spcPct val="90000"/>
              </a:lnSpc>
              <a:spcBef>
                <a:spcPts val="400"/>
              </a:spcBef>
              <a:spcAft>
                <a:spcPts val="0"/>
              </a:spcAft>
              <a:buClr>
                <a:schemeClr val="lt1"/>
              </a:buClr>
              <a:buSzPts val="1200"/>
              <a:buChar char="■"/>
              <a:defRPr sz="1200">
                <a:solidFill>
                  <a:schemeClr val="lt1"/>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End Slide">
  <p:cSld name="End Slide">
    <p:bg>
      <p:bgPr>
        <a:solidFill>
          <a:schemeClr val="dk1"/>
        </a:solidFill>
        <a:effectLst/>
      </p:bgPr>
    </p:bg>
    <p:spTree>
      <p:nvGrpSpPr>
        <p:cNvPr id="1" name="Shape 558"/>
        <p:cNvGrpSpPr/>
        <p:nvPr/>
      </p:nvGrpSpPr>
      <p:grpSpPr>
        <a:xfrm>
          <a:off x="0" y="0"/>
          <a:ext cx="0" cy="0"/>
          <a:chOff x="0" y="0"/>
          <a:chExt cx="0" cy="0"/>
        </a:xfrm>
      </p:grpSpPr>
      <p:pic>
        <p:nvPicPr>
          <p:cNvPr id="559" name="Google Shape;559;p93"/>
          <p:cNvPicPr preferRelativeResize="0"/>
          <p:nvPr/>
        </p:nvPicPr>
        <p:blipFill>
          <a:blip r:embed="rId2">
            <a:alphaModFix/>
          </a:blip>
          <a:stretch>
            <a:fillRect/>
          </a:stretch>
        </p:blipFill>
        <p:spPr>
          <a:xfrm>
            <a:off x="2449325" y="2312353"/>
            <a:ext cx="4245345" cy="518731"/>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matchingName="Category">
  <p:cSld name="Category: Preconstruction">
    <p:bg>
      <p:bgPr>
        <a:solidFill>
          <a:schemeClr val="lt1"/>
        </a:solidFill>
        <a:effectLst/>
      </p:bgPr>
    </p:bg>
    <p:spTree>
      <p:nvGrpSpPr>
        <p:cNvPr id="1" name="Shape 560"/>
        <p:cNvGrpSpPr/>
        <p:nvPr/>
      </p:nvGrpSpPr>
      <p:grpSpPr>
        <a:xfrm>
          <a:off x="0" y="0"/>
          <a:ext cx="0" cy="0"/>
          <a:chOff x="0" y="0"/>
          <a:chExt cx="0" cy="0"/>
        </a:xfrm>
      </p:grpSpPr>
      <p:sp>
        <p:nvSpPr>
          <p:cNvPr id="561" name="Google Shape;561;p94"/>
          <p:cNvSpPr txBox="1">
            <a:spLocks noGrp="1"/>
          </p:cNvSpPr>
          <p:nvPr>
            <p:ph type="ctrTitle"/>
          </p:nvPr>
        </p:nvSpPr>
        <p:spPr>
          <a:xfrm>
            <a:off x="628650" y="1172533"/>
            <a:ext cx="4306800" cy="978600"/>
          </a:xfrm>
          <a:prstGeom prst="rect">
            <a:avLst/>
          </a:prstGeom>
          <a:noFill/>
          <a:ln>
            <a:noFill/>
          </a:ln>
        </p:spPr>
        <p:txBody>
          <a:bodyPr spcFirstLastPara="1" wrap="square" lIns="0" tIns="17125" rIns="34275" bIns="17125" anchor="b" anchorCtr="0">
            <a:noAutofit/>
          </a:bodyPr>
          <a:lstStyle>
            <a:lvl1pPr lvl="0" algn="l"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562" name="Google Shape;562;p94"/>
          <p:cNvSpPr txBox="1">
            <a:spLocks noGrp="1"/>
          </p:cNvSpPr>
          <p:nvPr>
            <p:ph type="subTitle" idx="1"/>
          </p:nvPr>
        </p:nvSpPr>
        <p:spPr>
          <a:xfrm>
            <a:off x="628650" y="2278407"/>
            <a:ext cx="4306800" cy="214200"/>
          </a:xfrm>
          <a:prstGeom prst="rect">
            <a:avLst/>
          </a:prstGeom>
          <a:noFill/>
          <a:ln>
            <a:noFill/>
          </a:ln>
        </p:spPr>
        <p:txBody>
          <a:bodyPr spcFirstLastPara="1" wrap="square" lIns="0" tIns="0" rIns="34275" bIns="17125" anchor="b" anchorCtr="0">
            <a:noAutofit/>
          </a:bodyPr>
          <a:lstStyle>
            <a:lvl1pPr lvl="0" algn="l" rtl="0">
              <a:lnSpc>
                <a:spcPct val="100000"/>
              </a:lnSpc>
              <a:spcBef>
                <a:spcPts val="700"/>
              </a:spcBef>
              <a:spcAft>
                <a:spcPts val="0"/>
              </a:spcAft>
              <a:buSzPts val="1300"/>
              <a:buNone/>
              <a:defRPr>
                <a:solidFill>
                  <a:schemeClr val="dk2"/>
                </a:solidFill>
              </a:defRPr>
            </a:lvl1pPr>
            <a:lvl2pPr lvl="1" algn="ctr" rtl="0">
              <a:lnSpc>
                <a:spcPct val="150000"/>
              </a:lnSpc>
              <a:spcBef>
                <a:spcPts val="400"/>
              </a:spcBef>
              <a:spcAft>
                <a:spcPts val="0"/>
              </a:spcAft>
              <a:buSzPts val="1300"/>
              <a:buNone/>
              <a:defRPr/>
            </a:lvl2pPr>
            <a:lvl3pPr lvl="2" algn="ctr" rtl="0">
              <a:lnSpc>
                <a:spcPct val="150000"/>
              </a:lnSpc>
              <a:spcBef>
                <a:spcPts val="400"/>
              </a:spcBef>
              <a:spcAft>
                <a:spcPts val="0"/>
              </a:spcAft>
              <a:buSzPts val="1300"/>
              <a:buNone/>
              <a:defRPr/>
            </a:lvl3pPr>
            <a:lvl4pPr lvl="3" algn="ctr" rtl="0">
              <a:lnSpc>
                <a:spcPct val="150000"/>
              </a:lnSpc>
              <a:spcBef>
                <a:spcPts val="400"/>
              </a:spcBef>
              <a:spcAft>
                <a:spcPts val="0"/>
              </a:spcAft>
              <a:buSzPts val="1300"/>
              <a:buNone/>
              <a:defRPr/>
            </a:lvl4pPr>
            <a:lvl5pPr lvl="4" algn="ctr" rtl="0">
              <a:lnSpc>
                <a:spcPct val="150000"/>
              </a:lnSpc>
              <a:spcBef>
                <a:spcPts val="400"/>
              </a:spcBef>
              <a:spcAft>
                <a:spcPts val="0"/>
              </a:spcAft>
              <a:buSzPts val="1300"/>
              <a:buNone/>
              <a:defRPr/>
            </a:lvl5pPr>
            <a:lvl6pPr lvl="5" algn="ctr" rtl="0">
              <a:lnSpc>
                <a:spcPct val="90000"/>
              </a:lnSpc>
              <a:spcBef>
                <a:spcPts val="400"/>
              </a:spcBef>
              <a:spcAft>
                <a:spcPts val="0"/>
              </a:spcAft>
              <a:buClr>
                <a:schemeClr val="dk1"/>
              </a:buClr>
              <a:buSzPts val="1300"/>
              <a:buNone/>
              <a:defRPr/>
            </a:lvl6pPr>
            <a:lvl7pPr lvl="6" algn="ctr" rtl="0">
              <a:lnSpc>
                <a:spcPct val="90000"/>
              </a:lnSpc>
              <a:spcBef>
                <a:spcPts val="400"/>
              </a:spcBef>
              <a:spcAft>
                <a:spcPts val="0"/>
              </a:spcAft>
              <a:buClr>
                <a:schemeClr val="dk1"/>
              </a:buClr>
              <a:buSzPts val="1300"/>
              <a:buNone/>
              <a:defRPr/>
            </a:lvl7pPr>
            <a:lvl8pPr lvl="7" algn="ctr" rtl="0">
              <a:lnSpc>
                <a:spcPct val="90000"/>
              </a:lnSpc>
              <a:spcBef>
                <a:spcPts val="400"/>
              </a:spcBef>
              <a:spcAft>
                <a:spcPts val="0"/>
              </a:spcAft>
              <a:buClr>
                <a:schemeClr val="dk1"/>
              </a:buClr>
              <a:buSzPts val="1300"/>
              <a:buNone/>
              <a:defRPr/>
            </a:lvl8pPr>
            <a:lvl9pPr lvl="8" algn="ctr" rtl="0">
              <a:lnSpc>
                <a:spcPct val="90000"/>
              </a:lnSpc>
              <a:spcBef>
                <a:spcPts val="400"/>
              </a:spcBef>
              <a:spcAft>
                <a:spcPts val="0"/>
              </a:spcAft>
              <a:buClr>
                <a:schemeClr val="dk1"/>
              </a:buClr>
              <a:buSzPts val="1300"/>
              <a:buNone/>
              <a:defRPr/>
            </a:lvl9pPr>
          </a:lstStyle>
          <a:p>
            <a:endParaRPr/>
          </a:p>
        </p:txBody>
      </p:sp>
      <p:sp>
        <p:nvSpPr>
          <p:cNvPr id="563" name="Google Shape;563;p94"/>
          <p:cNvSpPr txBox="1">
            <a:spLocks noGrp="1"/>
          </p:cNvSpPr>
          <p:nvPr>
            <p:ph type="subTitle" idx="2"/>
          </p:nvPr>
        </p:nvSpPr>
        <p:spPr>
          <a:xfrm>
            <a:off x="628650" y="2534719"/>
            <a:ext cx="4306800" cy="214200"/>
          </a:xfrm>
          <a:prstGeom prst="rect">
            <a:avLst/>
          </a:prstGeom>
          <a:noFill/>
          <a:ln>
            <a:noFill/>
          </a:ln>
        </p:spPr>
        <p:txBody>
          <a:bodyPr spcFirstLastPara="1" wrap="square" lIns="0" tIns="0" rIns="34275" bIns="17125" anchor="b" anchorCtr="0">
            <a:noAutofit/>
          </a:bodyPr>
          <a:lstStyle>
            <a:lvl1pPr lvl="0" algn="l" rtl="0">
              <a:lnSpc>
                <a:spcPct val="100000"/>
              </a:lnSpc>
              <a:spcBef>
                <a:spcPts val="700"/>
              </a:spcBef>
              <a:spcAft>
                <a:spcPts val="0"/>
              </a:spcAft>
              <a:buSzPts val="1300"/>
              <a:buNone/>
              <a:defRPr>
                <a:solidFill>
                  <a:schemeClr val="dk2"/>
                </a:solidFill>
              </a:defRPr>
            </a:lvl1pPr>
            <a:lvl2pPr lvl="1" algn="ctr" rtl="0">
              <a:lnSpc>
                <a:spcPct val="150000"/>
              </a:lnSpc>
              <a:spcBef>
                <a:spcPts val="400"/>
              </a:spcBef>
              <a:spcAft>
                <a:spcPts val="0"/>
              </a:spcAft>
              <a:buSzPts val="1300"/>
              <a:buNone/>
              <a:defRPr/>
            </a:lvl2pPr>
            <a:lvl3pPr lvl="2" algn="ctr" rtl="0">
              <a:lnSpc>
                <a:spcPct val="150000"/>
              </a:lnSpc>
              <a:spcBef>
                <a:spcPts val="400"/>
              </a:spcBef>
              <a:spcAft>
                <a:spcPts val="0"/>
              </a:spcAft>
              <a:buSzPts val="1300"/>
              <a:buNone/>
              <a:defRPr/>
            </a:lvl3pPr>
            <a:lvl4pPr lvl="3" algn="ctr" rtl="0">
              <a:lnSpc>
                <a:spcPct val="150000"/>
              </a:lnSpc>
              <a:spcBef>
                <a:spcPts val="400"/>
              </a:spcBef>
              <a:spcAft>
                <a:spcPts val="0"/>
              </a:spcAft>
              <a:buSzPts val="1300"/>
              <a:buNone/>
              <a:defRPr/>
            </a:lvl4pPr>
            <a:lvl5pPr lvl="4" algn="ctr" rtl="0">
              <a:lnSpc>
                <a:spcPct val="150000"/>
              </a:lnSpc>
              <a:spcBef>
                <a:spcPts val="400"/>
              </a:spcBef>
              <a:spcAft>
                <a:spcPts val="0"/>
              </a:spcAft>
              <a:buSzPts val="1300"/>
              <a:buNone/>
              <a:defRPr/>
            </a:lvl5pPr>
            <a:lvl6pPr lvl="5" algn="ctr" rtl="0">
              <a:lnSpc>
                <a:spcPct val="90000"/>
              </a:lnSpc>
              <a:spcBef>
                <a:spcPts val="400"/>
              </a:spcBef>
              <a:spcAft>
                <a:spcPts val="0"/>
              </a:spcAft>
              <a:buClr>
                <a:schemeClr val="dk1"/>
              </a:buClr>
              <a:buSzPts val="1300"/>
              <a:buNone/>
              <a:defRPr/>
            </a:lvl6pPr>
            <a:lvl7pPr lvl="6" algn="ctr" rtl="0">
              <a:lnSpc>
                <a:spcPct val="90000"/>
              </a:lnSpc>
              <a:spcBef>
                <a:spcPts val="400"/>
              </a:spcBef>
              <a:spcAft>
                <a:spcPts val="0"/>
              </a:spcAft>
              <a:buClr>
                <a:schemeClr val="dk1"/>
              </a:buClr>
              <a:buSzPts val="1300"/>
              <a:buNone/>
              <a:defRPr/>
            </a:lvl7pPr>
            <a:lvl8pPr lvl="7" algn="ctr" rtl="0">
              <a:lnSpc>
                <a:spcPct val="90000"/>
              </a:lnSpc>
              <a:spcBef>
                <a:spcPts val="400"/>
              </a:spcBef>
              <a:spcAft>
                <a:spcPts val="0"/>
              </a:spcAft>
              <a:buClr>
                <a:schemeClr val="dk1"/>
              </a:buClr>
              <a:buSzPts val="1300"/>
              <a:buNone/>
              <a:defRPr/>
            </a:lvl8pPr>
            <a:lvl9pPr lvl="8" algn="ctr" rtl="0">
              <a:lnSpc>
                <a:spcPct val="90000"/>
              </a:lnSpc>
              <a:spcBef>
                <a:spcPts val="400"/>
              </a:spcBef>
              <a:spcAft>
                <a:spcPts val="0"/>
              </a:spcAft>
              <a:buClr>
                <a:schemeClr val="dk1"/>
              </a:buClr>
              <a:buSzPts val="1300"/>
              <a:buNone/>
              <a:defRPr/>
            </a:lvl9pPr>
          </a:lstStyle>
          <a:p>
            <a:endParaRPr/>
          </a:p>
        </p:txBody>
      </p:sp>
      <p:sp>
        <p:nvSpPr>
          <p:cNvPr id="564" name="Google Shape;564;p94"/>
          <p:cNvSpPr txBox="1">
            <a:spLocks noGrp="1"/>
          </p:cNvSpPr>
          <p:nvPr>
            <p:ph type="subTitle" idx="3"/>
          </p:nvPr>
        </p:nvSpPr>
        <p:spPr>
          <a:xfrm>
            <a:off x="628650" y="2791032"/>
            <a:ext cx="4306800" cy="214200"/>
          </a:xfrm>
          <a:prstGeom prst="rect">
            <a:avLst/>
          </a:prstGeom>
          <a:noFill/>
          <a:ln>
            <a:noFill/>
          </a:ln>
        </p:spPr>
        <p:txBody>
          <a:bodyPr spcFirstLastPara="1" wrap="square" lIns="0" tIns="0" rIns="34275" bIns="17125" anchor="b" anchorCtr="0">
            <a:noAutofit/>
          </a:bodyPr>
          <a:lstStyle>
            <a:lvl1pPr lvl="0" algn="l" rtl="0">
              <a:lnSpc>
                <a:spcPct val="100000"/>
              </a:lnSpc>
              <a:spcBef>
                <a:spcPts val="700"/>
              </a:spcBef>
              <a:spcAft>
                <a:spcPts val="0"/>
              </a:spcAft>
              <a:buSzPts val="1300"/>
              <a:buNone/>
              <a:defRPr>
                <a:solidFill>
                  <a:schemeClr val="dk2"/>
                </a:solidFill>
              </a:defRPr>
            </a:lvl1pPr>
            <a:lvl2pPr lvl="1" algn="ctr" rtl="0">
              <a:lnSpc>
                <a:spcPct val="150000"/>
              </a:lnSpc>
              <a:spcBef>
                <a:spcPts val="400"/>
              </a:spcBef>
              <a:spcAft>
                <a:spcPts val="0"/>
              </a:spcAft>
              <a:buSzPts val="1300"/>
              <a:buNone/>
              <a:defRPr/>
            </a:lvl2pPr>
            <a:lvl3pPr lvl="2" algn="ctr" rtl="0">
              <a:lnSpc>
                <a:spcPct val="150000"/>
              </a:lnSpc>
              <a:spcBef>
                <a:spcPts val="400"/>
              </a:spcBef>
              <a:spcAft>
                <a:spcPts val="0"/>
              </a:spcAft>
              <a:buSzPts val="1300"/>
              <a:buNone/>
              <a:defRPr/>
            </a:lvl3pPr>
            <a:lvl4pPr lvl="3" algn="ctr" rtl="0">
              <a:lnSpc>
                <a:spcPct val="150000"/>
              </a:lnSpc>
              <a:spcBef>
                <a:spcPts val="400"/>
              </a:spcBef>
              <a:spcAft>
                <a:spcPts val="0"/>
              </a:spcAft>
              <a:buSzPts val="1300"/>
              <a:buNone/>
              <a:defRPr/>
            </a:lvl4pPr>
            <a:lvl5pPr lvl="4" algn="ctr" rtl="0">
              <a:lnSpc>
                <a:spcPct val="150000"/>
              </a:lnSpc>
              <a:spcBef>
                <a:spcPts val="400"/>
              </a:spcBef>
              <a:spcAft>
                <a:spcPts val="0"/>
              </a:spcAft>
              <a:buSzPts val="1300"/>
              <a:buNone/>
              <a:defRPr/>
            </a:lvl5pPr>
            <a:lvl6pPr lvl="5" algn="ctr" rtl="0">
              <a:lnSpc>
                <a:spcPct val="90000"/>
              </a:lnSpc>
              <a:spcBef>
                <a:spcPts val="400"/>
              </a:spcBef>
              <a:spcAft>
                <a:spcPts val="0"/>
              </a:spcAft>
              <a:buClr>
                <a:schemeClr val="dk1"/>
              </a:buClr>
              <a:buSzPts val="1300"/>
              <a:buNone/>
              <a:defRPr/>
            </a:lvl6pPr>
            <a:lvl7pPr lvl="6" algn="ctr" rtl="0">
              <a:lnSpc>
                <a:spcPct val="90000"/>
              </a:lnSpc>
              <a:spcBef>
                <a:spcPts val="400"/>
              </a:spcBef>
              <a:spcAft>
                <a:spcPts val="0"/>
              </a:spcAft>
              <a:buClr>
                <a:schemeClr val="dk1"/>
              </a:buClr>
              <a:buSzPts val="1300"/>
              <a:buNone/>
              <a:defRPr/>
            </a:lvl7pPr>
            <a:lvl8pPr lvl="7" algn="ctr" rtl="0">
              <a:lnSpc>
                <a:spcPct val="90000"/>
              </a:lnSpc>
              <a:spcBef>
                <a:spcPts val="400"/>
              </a:spcBef>
              <a:spcAft>
                <a:spcPts val="0"/>
              </a:spcAft>
              <a:buClr>
                <a:schemeClr val="dk1"/>
              </a:buClr>
              <a:buSzPts val="1300"/>
              <a:buNone/>
              <a:defRPr/>
            </a:lvl8pPr>
            <a:lvl9pPr lvl="8" algn="ctr" rtl="0">
              <a:lnSpc>
                <a:spcPct val="90000"/>
              </a:lnSpc>
              <a:spcBef>
                <a:spcPts val="400"/>
              </a:spcBef>
              <a:spcAft>
                <a:spcPts val="0"/>
              </a:spcAft>
              <a:buClr>
                <a:schemeClr val="dk1"/>
              </a:buClr>
              <a:buSzPts val="1300"/>
              <a:buNone/>
              <a:defRPr/>
            </a:lvl9pPr>
          </a:lstStyle>
          <a:p>
            <a:endParaRPr/>
          </a:p>
        </p:txBody>
      </p:sp>
      <p:pic>
        <p:nvPicPr>
          <p:cNvPr id="565" name="Google Shape;565;p94"/>
          <p:cNvPicPr preferRelativeResize="0"/>
          <p:nvPr/>
        </p:nvPicPr>
        <p:blipFill>
          <a:blip r:embed="rId2">
            <a:alphaModFix/>
          </a:blip>
          <a:stretch>
            <a:fillRect/>
          </a:stretch>
        </p:blipFill>
        <p:spPr>
          <a:xfrm>
            <a:off x="628507" y="4426125"/>
            <a:ext cx="1071563" cy="130896"/>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matchingName="Product: Cover Slide">
  <p:cSld name="Product: Accounting Integrations">
    <p:bg>
      <p:bgPr>
        <a:solidFill>
          <a:schemeClr val="lt1"/>
        </a:solidFill>
        <a:effectLst/>
      </p:bgPr>
    </p:bg>
    <p:spTree>
      <p:nvGrpSpPr>
        <p:cNvPr id="1" name="Shape 566"/>
        <p:cNvGrpSpPr/>
        <p:nvPr/>
      </p:nvGrpSpPr>
      <p:grpSpPr>
        <a:xfrm>
          <a:off x="0" y="0"/>
          <a:ext cx="0" cy="0"/>
          <a:chOff x="0" y="0"/>
          <a:chExt cx="0" cy="0"/>
        </a:xfrm>
      </p:grpSpPr>
      <p:pic>
        <p:nvPicPr>
          <p:cNvPr id="567" name="Google Shape;567;p95"/>
          <p:cNvPicPr preferRelativeResize="0"/>
          <p:nvPr/>
        </p:nvPicPr>
        <p:blipFill>
          <a:blip r:embed="rId2">
            <a:alphaModFix/>
          </a:blip>
          <a:stretch>
            <a:fillRect/>
          </a:stretch>
        </p:blipFill>
        <p:spPr>
          <a:xfrm>
            <a:off x="628507" y="4426125"/>
            <a:ext cx="1071563" cy="130896"/>
          </a:xfrm>
          <a:prstGeom prst="rect">
            <a:avLst/>
          </a:prstGeom>
          <a:noFill/>
          <a:ln>
            <a:noFill/>
          </a:ln>
        </p:spPr>
      </p:pic>
      <p:sp>
        <p:nvSpPr>
          <p:cNvPr id="568" name="Google Shape;568;p95"/>
          <p:cNvSpPr txBox="1">
            <a:spLocks noGrp="1"/>
          </p:cNvSpPr>
          <p:nvPr>
            <p:ph type="ctrTitle"/>
          </p:nvPr>
        </p:nvSpPr>
        <p:spPr>
          <a:xfrm>
            <a:off x="628650" y="1104063"/>
            <a:ext cx="6207900" cy="978600"/>
          </a:xfrm>
          <a:prstGeom prst="rect">
            <a:avLst/>
          </a:prstGeom>
          <a:noFill/>
          <a:ln>
            <a:noFill/>
          </a:ln>
        </p:spPr>
        <p:txBody>
          <a:bodyPr spcFirstLastPara="1" wrap="square" lIns="0" tIns="17125" rIns="34275" bIns="17125" anchor="b" anchorCtr="0">
            <a:noAutofit/>
          </a:bodyPr>
          <a:lstStyle>
            <a:lvl1pPr lvl="0" algn="l" rtl="0">
              <a:lnSpc>
                <a:spcPct val="90000"/>
              </a:lnSpc>
              <a:spcBef>
                <a:spcPts val="0"/>
              </a:spcBef>
              <a:spcAft>
                <a:spcPts val="0"/>
              </a:spcAft>
              <a:buClr>
                <a:schemeClr val="dk1"/>
              </a:buClr>
              <a:buSzPts val="3500"/>
              <a:buFont typeface="Arial"/>
              <a:buNone/>
              <a:defRPr sz="3500">
                <a:solidFill>
                  <a:schemeClr val="dk1"/>
                </a:solidFill>
              </a:defRPr>
            </a:lvl1pPr>
            <a:lvl2pPr lvl="1" rtl="0">
              <a:spcBef>
                <a:spcPts val="0"/>
              </a:spcBef>
              <a:spcAft>
                <a:spcPts val="0"/>
              </a:spcAft>
              <a:buClr>
                <a:schemeClr val="dk1"/>
              </a:buClr>
              <a:buSzPts val="3500"/>
              <a:buNone/>
              <a:defRPr sz="3500">
                <a:solidFill>
                  <a:schemeClr val="dk1"/>
                </a:solidFill>
              </a:defRPr>
            </a:lvl2pPr>
            <a:lvl3pPr lvl="2" rtl="0">
              <a:spcBef>
                <a:spcPts val="0"/>
              </a:spcBef>
              <a:spcAft>
                <a:spcPts val="0"/>
              </a:spcAft>
              <a:buClr>
                <a:schemeClr val="dk1"/>
              </a:buClr>
              <a:buSzPts val="3500"/>
              <a:buNone/>
              <a:defRPr sz="3500">
                <a:solidFill>
                  <a:schemeClr val="dk1"/>
                </a:solidFill>
              </a:defRPr>
            </a:lvl3pPr>
            <a:lvl4pPr lvl="3" rtl="0">
              <a:spcBef>
                <a:spcPts val="0"/>
              </a:spcBef>
              <a:spcAft>
                <a:spcPts val="0"/>
              </a:spcAft>
              <a:buClr>
                <a:schemeClr val="dk1"/>
              </a:buClr>
              <a:buSzPts val="3500"/>
              <a:buNone/>
              <a:defRPr sz="3500">
                <a:solidFill>
                  <a:schemeClr val="dk1"/>
                </a:solidFill>
              </a:defRPr>
            </a:lvl4pPr>
            <a:lvl5pPr lvl="4" rtl="0">
              <a:spcBef>
                <a:spcPts val="0"/>
              </a:spcBef>
              <a:spcAft>
                <a:spcPts val="0"/>
              </a:spcAft>
              <a:buClr>
                <a:schemeClr val="dk1"/>
              </a:buClr>
              <a:buSzPts val="3500"/>
              <a:buNone/>
              <a:defRPr sz="3500">
                <a:solidFill>
                  <a:schemeClr val="dk1"/>
                </a:solidFill>
              </a:defRPr>
            </a:lvl5pPr>
            <a:lvl6pPr lvl="5" rtl="0">
              <a:spcBef>
                <a:spcPts val="0"/>
              </a:spcBef>
              <a:spcAft>
                <a:spcPts val="0"/>
              </a:spcAft>
              <a:buClr>
                <a:schemeClr val="dk1"/>
              </a:buClr>
              <a:buSzPts val="3500"/>
              <a:buNone/>
              <a:defRPr sz="3500">
                <a:solidFill>
                  <a:schemeClr val="dk1"/>
                </a:solidFill>
              </a:defRPr>
            </a:lvl6pPr>
            <a:lvl7pPr lvl="6" rtl="0">
              <a:spcBef>
                <a:spcPts val="0"/>
              </a:spcBef>
              <a:spcAft>
                <a:spcPts val="0"/>
              </a:spcAft>
              <a:buClr>
                <a:schemeClr val="dk1"/>
              </a:buClr>
              <a:buSzPts val="3500"/>
              <a:buNone/>
              <a:defRPr sz="3500">
                <a:solidFill>
                  <a:schemeClr val="dk1"/>
                </a:solidFill>
              </a:defRPr>
            </a:lvl7pPr>
            <a:lvl8pPr lvl="7" rtl="0">
              <a:spcBef>
                <a:spcPts val="0"/>
              </a:spcBef>
              <a:spcAft>
                <a:spcPts val="0"/>
              </a:spcAft>
              <a:buClr>
                <a:schemeClr val="dk1"/>
              </a:buClr>
              <a:buSzPts val="3500"/>
              <a:buNone/>
              <a:defRPr sz="3500">
                <a:solidFill>
                  <a:schemeClr val="dk1"/>
                </a:solidFill>
              </a:defRPr>
            </a:lvl8pPr>
            <a:lvl9pPr lvl="8" rtl="0">
              <a:spcBef>
                <a:spcPts val="0"/>
              </a:spcBef>
              <a:spcAft>
                <a:spcPts val="0"/>
              </a:spcAft>
              <a:buClr>
                <a:schemeClr val="dk1"/>
              </a:buClr>
              <a:buSzPts val="3500"/>
              <a:buNone/>
              <a:defRPr sz="3500">
                <a:solidFill>
                  <a:schemeClr val="dk1"/>
                </a:solidFill>
              </a:defRPr>
            </a:lvl9pPr>
          </a:lstStyle>
          <a:p>
            <a:endParaRPr/>
          </a:p>
        </p:txBody>
      </p:sp>
      <p:sp>
        <p:nvSpPr>
          <p:cNvPr id="569" name="Google Shape;569;p95"/>
          <p:cNvSpPr txBox="1">
            <a:spLocks noGrp="1"/>
          </p:cNvSpPr>
          <p:nvPr>
            <p:ph type="subTitle" idx="1"/>
          </p:nvPr>
        </p:nvSpPr>
        <p:spPr>
          <a:xfrm>
            <a:off x="628651" y="2209941"/>
            <a:ext cx="4882200" cy="381900"/>
          </a:xfrm>
          <a:prstGeom prst="rect">
            <a:avLst/>
          </a:prstGeom>
          <a:noFill/>
          <a:ln>
            <a:noFill/>
          </a:ln>
        </p:spPr>
        <p:txBody>
          <a:bodyPr spcFirstLastPara="1" wrap="square" lIns="0" tIns="17125" rIns="34275" bIns="17125" anchor="t" anchorCtr="0">
            <a:noAutofit/>
          </a:bodyPr>
          <a:lstStyle>
            <a:lvl1pPr lvl="0" algn="l" rtl="0">
              <a:lnSpc>
                <a:spcPct val="150000"/>
              </a:lnSpc>
              <a:spcBef>
                <a:spcPts val="700"/>
              </a:spcBef>
              <a:spcAft>
                <a:spcPts val="0"/>
              </a:spcAft>
              <a:buClr>
                <a:schemeClr val="dk2"/>
              </a:buClr>
              <a:buSzPts val="1300"/>
              <a:buNone/>
              <a:defRPr/>
            </a:lvl1pPr>
            <a:lvl2pPr lvl="1" algn="ctr" rtl="0">
              <a:lnSpc>
                <a:spcPct val="150000"/>
              </a:lnSpc>
              <a:spcBef>
                <a:spcPts val="400"/>
              </a:spcBef>
              <a:spcAft>
                <a:spcPts val="0"/>
              </a:spcAft>
              <a:buClr>
                <a:schemeClr val="dk2"/>
              </a:buClr>
              <a:buSzPts val="1300"/>
              <a:buNone/>
              <a:defRPr/>
            </a:lvl2pPr>
            <a:lvl3pPr lvl="2" algn="ctr" rtl="0">
              <a:lnSpc>
                <a:spcPct val="150000"/>
              </a:lnSpc>
              <a:spcBef>
                <a:spcPts val="400"/>
              </a:spcBef>
              <a:spcAft>
                <a:spcPts val="0"/>
              </a:spcAft>
              <a:buClr>
                <a:schemeClr val="dk2"/>
              </a:buClr>
              <a:buSzPts val="1300"/>
              <a:buNone/>
              <a:defRPr/>
            </a:lvl3pPr>
            <a:lvl4pPr lvl="3" algn="ctr" rtl="0">
              <a:lnSpc>
                <a:spcPct val="150000"/>
              </a:lnSpc>
              <a:spcBef>
                <a:spcPts val="400"/>
              </a:spcBef>
              <a:spcAft>
                <a:spcPts val="0"/>
              </a:spcAft>
              <a:buClr>
                <a:schemeClr val="dk2"/>
              </a:buClr>
              <a:buSzPts val="1300"/>
              <a:buNone/>
              <a:defRPr/>
            </a:lvl4pPr>
            <a:lvl5pPr lvl="4" algn="ctr" rtl="0">
              <a:lnSpc>
                <a:spcPct val="150000"/>
              </a:lnSpc>
              <a:spcBef>
                <a:spcPts val="400"/>
              </a:spcBef>
              <a:spcAft>
                <a:spcPts val="0"/>
              </a:spcAft>
              <a:buClr>
                <a:schemeClr val="dk2"/>
              </a:buClr>
              <a:buSzPts val="1300"/>
              <a:buNone/>
              <a:defRPr/>
            </a:lvl5pPr>
            <a:lvl6pPr lvl="5" algn="ctr" rtl="0">
              <a:lnSpc>
                <a:spcPct val="90000"/>
              </a:lnSpc>
              <a:spcBef>
                <a:spcPts val="400"/>
              </a:spcBef>
              <a:spcAft>
                <a:spcPts val="0"/>
              </a:spcAft>
              <a:buClr>
                <a:schemeClr val="dk2"/>
              </a:buClr>
              <a:buSzPts val="1300"/>
              <a:buNone/>
              <a:defRPr>
                <a:solidFill>
                  <a:schemeClr val="dk2"/>
                </a:solidFill>
              </a:defRPr>
            </a:lvl6pPr>
            <a:lvl7pPr lvl="6" algn="ctr" rtl="0">
              <a:lnSpc>
                <a:spcPct val="90000"/>
              </a:lnSpc>
              <a:spcBef>
                <a:spcPts val="400"/>
              </a:spcBef>
              <a:spcAft>
                <a:spcPts val="0"/>
              </a:spcAft>
              <a:buClr>
                <a:schemeClr val="dk2"/>
              </a:buClr>
              <a:buSzPts val="1300"/>
              <a:buNone/>
              <a:defRPr>
                <a:solidFill>
                  <a:schemeClr val="dk2"/>
                </a:solidFill>
              </a:defRPr>
            </a:lvl7pPr>
            <a:lvl8pPr lvl="7" algn="ctr" rtl="0">
              <a:lnSpc>
                <a:spcPct val="90000"/>
              </a:lnSpc>
              <a:spcBef>
                <a:spcPts val="400"/>
              </a:spcBef>
              <a:spcAft>
                <a:spcPts val="0"/>
              </a:spcAft>
              <a:buClr>
                <a:schemeClr val="dk2"/>
              </a:buClr>
              <a:buSzPts val="1300"/>
              <a:buNone/>
              <a:defRPr>
                <a:solidFill>
                  <a:schemeClr val="dk2"/>
                </a:solidFill>
              </a:defRPr>
            </a:lvl8pPr>
            <a:lvl9pPr lvl="8" algn="ctr" rtl="0">
              <a:lnSpc>
                <a:spcPct val="90000"/>
              </a:lnSpc>
              <a:spcBef>
                <a:spcPts val="400"/>
              </a:spcBef>
              <a:spcAft>
                <a:spcPts val="0"/>
              </a:spcAft>
              <a:buClr>
                <a:schemeClr val="dk2"/>
              </a:buClr>
              <a:buSzPts val="1300"/>
              <a:buNone/>
              <a:defRPr>
                <a:solidFill>
                  <a:schemeClr val="dk2"/>
                </a:solidFill>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ext: Big Statement Light">
  <p:cSld name="Text: Big Statement Light">
    <p:spTree>
      <p:nvGrpSpPr>
        <p:cNvPr id="1" name="Shape 570"/>
        <p:cNvGrpSpPr/>
        <p:nvPr/>
      </p:nvGrpSpPr>
      <p:grpSpPr>
        <a:xfrm>
          <a:off x="0" y="0"/>
          <a:ext cx="0" cy="0"/>
          <a:chOff x="0" y="0"/>
          <a:chExt cx="0" cy="0"/>
        </a:xfrm>
      </p:grpSpPr>
      <p:sp>
        <p:nvSpPr>
          <p:cNvPr id="571" name="Google Shape;571;p96"/>
          <p:cNvSpPr txBox="1">
            <a:spLocks noGrp="1"/>
          </p:cNvSpPr>
          <p:nvPr>
            <p:ph type="subTitle" idx="1"/>
          </p:nvPr>
        </p:nvSpPr>
        <p:spPr>
          <a:xfrm>
            <a:off x="2510358" y="691359"/>
            <a:ext cx="4123500" cy="333600"/>
          </a:xfrm>
          <a:prstGeom prst="rect">
            <a:avLst/>
          </a:prstGeom>
        </p:spPr>
        <p:txBody>
          <a:bodyPr spcFirstLastPara="1" wrap="square" lIns="0" tIns="34300" rIns="0" bIns="34300" anchor="t" anchorCtr="0">
            <a:noAutofit/>
          </a:bodyPr>
          <a:lstStyle>
            <a:lvl1pPr lvl="0" algn="ctr" rtl="0">
              <a:spcBef>
                <a:spcPts val="700"/>
              </a:spcBef>
              <a:spcAft>
                <a:spcPts val="0"/>
              </a:spcAft>
              <a:buNone/>
              <a:defRPr sz="1000" b="1">
                <a:solidFill>
                  <a:schemeClr val="dk1"/>
                </a:solidFill>
              </a:defRPr>
            </a:lvl1pPr>
            <a:lvl2pPr lvl="1" rtl="0">
              <a:spcBef>
                <a:spcPts val="700"/>
              </a:spcBef>
              <a:spcAft>
                <a:spcPts val="0"/>
              </a:spcAft>
              <a:buNone/>
              <a:defRPr sz="1000">
                <a:solidFill>
                  <a:schemeClr val="dk1"/>
                </a:solidFill>
              </a:defRPr>
            </a:lvl2pPr>
            <a:lvl3pPr lvl="2" rtl="0">
              <a:spcBef>
                <a:spcPts val="700"/>
              </a:spcBef>
              <a:spcAft>
                <a:spcPts val="0"/>
              </a:spcAft>
              <a:buNone/>
              <a:defRPr sz="1000">
                <a:solidFill>
                  <a:schemeClr val="dk1"/>
                </a:solidFill>
              </a:defRPr>
            </a:lvl3pPr>
            <a:lvl4pPr lvl="3" rtl="0">
              <a:spcBef>
                <a:spcPts val="700"/>
              </a:spcBef>
              <a:spcAft>
                <a:spcPts val="0"/>
              </a:spcAft>
              <a:buNone/>
              <a:defRPr sz="1000">
                <a:solidFill>
                  <a:schemeClr val="dk1"/>
                </a:solidFill>
              </a:defRPr>
            </a:lvl4pPr>
            <a:lvl5pPr lvl="4" rtl="0">
              <a:spcBef>
                <a:spcPts val="700"/>
              </a:spcBef>
              <a:spcAft>
                <a:spcPts val="0"/>
              </a:spcAft>
              <a:buNone/>
              <a:defRPr sz="1000">
                <a:solidFill>
                  <a:schemeClr val="dk1"/>
                </a:solidFill>
              </a:defRPr>
            </a:lvl5pPr>
            <a:lvl6pPr lvl="5" rtl="0">
              <a:spcBef>
                <a:spcPts val="700"/>
              </a:spcBef>
              <a:spcAft>
                <a:spcPts val="0"/>
              </a:spcAft>
              <a:buNone/>
              <a:defRPr sz="1000">
                <a:solidFill>
                  <a:schemeClr val="dk1"/>
                </a:solidFill>
              </a:defRPr>
            </a:lvl6pPr>
            <a:lvl7pPr lvl="6" rtl="0">
              <a:spcBef>
                <a:spcPts val="700"/>
              </a:spcBef>
              <a:spcAft>
                <a:spcPts val="0"/>
              </a:spcAft>
              <a:buNone/>
              <a:defRPr sz="1000">
                <a:solidFill>
                  <a:schemeClr val="dk1"/>
                </a:solidFill>
              </a:defRPr>
            </a:lvl7pPr>
            <a:lvl8pPr lvl="7" rtl="0">
              <a:spcBef>
                <a:spcPts val="700"/>
              </a:spcBef>
              <a:spcAft>
                <a:spcPts val="0"/>
              </a:spcAft>
              <a:buNone/>
              <a:defRPr sz="1000">
                <a:solidFill>
                  <a:schemeClr val="dk1"/>
                </a:solidFill>
              </a:defRPr>
            </a:lvl8pPr>
            <a:lvl9pPr lvl="8" rtl="0">
              <a:spcBef>
                <a:spcPts val="700"/>
              </a:spcBef>
              <a:spcAft>
                <a:spcPts val="0"/>
              </a:spcAft>
              <a:buNone/>
              <a:defRPr sz="1000">
                <a:solidFill>
                  <a:schemeClr val="dk1"/>
                </a:solidFill>
              </a:defRPr>
            </a:lvl9pPr>
          </a:lstStyle>
          <a:p>
            <a:endParaRPr/>
          </a:p>
        </p:txBody>
      </p:sp>
      <p:sp>
        <p:nvSpPr>
          <p:cNvPr id="572" name="Google Shape;572;p96"/>
          <p:cNvSpPr txBox="1">
            <a:spLocks noGrp="1"/>
          </p:cNvSpPr>
          <p:nvPr>
            <p:ph type="title"/>
          </p:nvPr>
        </p:nvSpPr>
        <p:spPr>
          <a:xfrm>
            <a:off x="1843484" y="1432263"/>
            <a:ext cx="5457000" cy="2221800"/>
          </a:xfrm>
          <a:prstGeom prst="rect">
            <a:avLst/>
          </a:prstGeom>
          <a:noFill/>
          <a:ln>
            <a:noFill/>
          </a:ln>
        </p:spPr>
        <p:txBody>
          <a:bodyPr spcFirstLastPara="1" wrap="square" lIns="34275" tIns="17125" rIns="34275" bIns="17125" anchor="ctr" anchorCtr="0">
            <a:noAutofit/>
          </a:bodyPr>
          <a:lstStyle>
            <a:lvl1pPr lvl="0" algn="ctr" rtl="0">
              <a:lnSpc>
                <a:spcPct val="10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573" name="Google Shape;573;p96"/>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matchingName="Text: Big Statement Dark">
  <p:cSld name="Text: Big Statement Dark">
    <p:bg>
      <p:bgPr>
        <a:solidFill>
          <a:schemeClr val="dk1"/>
        </a:solidFill>
        <a:effectLst/>
      </p:bgPr>
    </p:bg>
    <p:spTree>
      <p:nvGrpSpPr>
        <p:cNvPr id="1" name="Shape 574"/>
        <p:cNvGrpSpPr/>
        <p:nvPr/>
      </p:nvGrpSpPr>
      <p:grpSpPr>
        <a:xfrm>
          <a:off x="0" y="0"/>
          <a:ext cx="0" cy="0"/>
          <a:chOff x="0" y="0"/>
          <a:chExt cx="0" cy="0"/>
        </a:xfrm>
      </p:grpSpPr>
      <p:pic>
        <p:nvPicPr>
          <p:cNvPr id="575" name="Google Shape;575;p97"/>
          <p:cNvPicPr preferRelativeResize="0"/>
          <p:nvPr/>
        </p:nvPicPr>
        <p:blipFill>
          <a:blip r:embed="rId2">
            <a:alphaModFix/>
          </a:blip>
          <a:stretch>
            <a:fillRect/>
          </a:stretch>
        </p:blipFill>
        <p:spPr>
          <a:xfrm>
            <a:off x="242852" y="4838717"/>
            <a:ext cx="1071297" cy="130899"/>
          </a:xfrm>
          <a:prstGeom prst="rect">
            <a:avLst/>
          </a:prstGeom>
          <a:noFill/>
          <a:ln>
            <a:noFill/>
          </a:ln>
        </p:spPr>
      </p:pic>
      <p:sp>
        <p:nvSpPr>
          <p:cNvPr id="576" name="Google Shape;576;p97"/>
          <p:cNvSpPr txBox="1">
            <a:spLocks noGrp="1"/>
          </p:cNvSpPr>
          <p:nvPr>
            <p:ph type="subTitle" idx="1"/>
          </p:nvPr>
        </p:nvSpPr>
        <p:spPr>
          <a:xfrm>
            <a:off x="2510358" y="691359"/>
            <a:ext cx="4123500" cy="333600"/>
          </a:xfrm>
          <a:prstGeom prst="rect">
            <a:avLst/>
          </a:prstGeom>
        </p:spPr>
        <p:txBody>
          <a:bodyPr spcFirstLastPara="1" wrap="square" lIns="0" tIns="34300" rIns="0" bIns="34300" anchor="t" anchorCtr="0">
            <a:noAutofit/>
          </a:bodyPr>
          <a:lstStyle>
            <a:lvl1pPr lvl="0" algn="ctr" rtl="0">
              <a:spcBef>
                <a:spcPts val="700"/>
              </a:spcBef>
              <a:spcAft>
                <a:spcPts val="0"/>
              </a:spcAft>
              <a:buNone/>
              <a:defRPr sz="1000" b="1">
                <a:solidFill>
                  <a:srgbClr val="FFFFFF"/>
                </a:solidFill>
              </a:defRPr>
            </a:lvl1pPr>
            <a:lvl2pPr lvl="1" rtl="0">
              <a:spcBef>
                <a:spcPts val="700"/>
              </a:spcBef>
              <a:spcAft>
                <a:spcPts val="0"/>
              </a:spcAft>
              <a:buNone/>
              <a:defRPr sz="1000">
                <a:solidFill>
                  <a:srgbClr val="FFFFFF"/>
                </a:solidFill>
              </a:defRPr>
            </a:lvl2pPr>
            <a:lvl3pPr lvl="2" rtl="0">
              <a:spcBef>
                <a:spcPts val="700"/>
              </a:spcBef>
              <a:spcAft>
                <a:spcPts val="0"/>
              </a:spcAft>
              <a:buNone/>
              <a:defRPr sz="1000">
                <a:solidFill>
                  <a:srgbClr val="FFFFFF"/>
                </a:solidFill>
              </a:defRPr>
            </a:lvl3pPr>
            <a:lvl4pPr lvl="3" rtl="0">
              <a:spcBef>
                <a:spcPts val="700"/>
              </a:spcBef>
              <a:spcAft>
                <a:spcPts val="0"/>
              </a:spcAft>
              <a:buNone/>
              <a:defRPr sz="1000">
                <a:solidFill>
                  <a:srgbClr val="FFFFFF"/>
                </a:solidFill>
              </a:defRPr>
            </a:lvl4pPr>
            <a:lvl5pPr lvl="4" rtl="0">
              <a:spcBef>
                <a:spcPts val="700"/>
              </a:spcBef>
              <a:spcAft>
                <a:spcPts val="0"/>
              </a:spcAft>
              <a:buNone/>
              <a:defRPr sz="1000">
                <a:solidFill>
                  <a:srgbClr val="FFFFFF"/>
                </a:solidFill>
              </a:defRPr>
            </a:lvl5pPr>
            <a:lvl6pPr lvl="5" rtl="0">
              <a:spcBef>
                <a:spcPts val="700"/>
              </a:spcBef>
              <a:spcAft>
                <a:spcPts val="0"/>
              </a:spcAft>
              <a:buNone/>
              <a:defRPr sz="1000">
                <a:solidFill>
                  <a:srgbClr val="FFFFFF"/>
                </a:solidFill>
              </a:defRPr>
            </a:lvl6pPr>
            <a:lvl7pPr lvl="6" rtl="0">
              <a:spcBef>
                <a:spcPts val="700"/>
              </a:spcBef>
              <a:spcAft>
                <a:spcPts val="0"/>
              </a:spcAft>
              <a:buNone/>
              <a:defRPr sz="1000">
                <a:solidFill>
                  <a:srgbClr val="FFFFFF"/>
                </a:solidFill>
              </a:defRPr>
            </a:lvl7pPr>
            <a:lvl8pPr lvl="7" rtl="0">
              <a:spcBef>
                <a:spcPts val="700"/>
              </a:spcBef>
              <a:spcAft>
                <a:spcPts val="0"/>
              </a:spcAft>
              <a:buNone/>
              <a:defRPr sz="1000">
                <a:solidFill>
                  <a:srgbClr val="FFFFFF"/>
                </a:solidFill>
              </a:defRPr>
            </a:lvl8pPr>
            <a:lvl9pPr lvl="8" rtl="0">
              <a:spcBef>
                <a:spcPts val="700"/>
              </a:spcBef>
              <a:spcAft>
                <a:spcPts val="0"/>
              </a:spcAft>
              <a:buNone/>
              <a:defRPr sz="1000">
                <a:solidFill>
                  <a:srgbClr val="FFFFFF"/>
                </a:solidFill>
              </a:defRPr>
            </a:lvl9pPr>
          </a:lstStyle>
          <a:p>
            <a:endParaRPr/>
          </a:p>
        </p:txBody>
      </p:sp>
      <p:sp>
        <p:nvSpPr>
          <p:cNvPr id="577" name="Google Shape;577;p97"/>
          <p:cNvSpPr txBox="1">
            <a:spLocks noGrp="1"/>
          </p:cNvSpPr>
          <p:nvPr>
            <p:ph type="title"/>
          </p:nvPr>
        </p:nvSpPr>
        <p:spPr>
          <a:xfrm>
            <a:off x="1843484" y="1432263"/>
            <a:ext cx="5457000" cy="2221800"/>
          </a:xfrm>
          <a:prstGeom prst="rect">
            <a:avLst/>
          </a:prstGeom>
          <a:noFill/>
          <a:ln>
            <a:noFill/>
          </a:ln>
        </p:spPr>
        <p:txBody>
          <a:bodyPr spcFirstLastPara="1" wrap="square" lIns="34275" tIns="17125" rIns="34275" bIns="17125" anchor="ctr" anchorCtr="0">
            <a:noAutofit/>
          </a:bodyPr>
          <a:lstStyle>
            <a:lvl1pPr lvl="0" algn="ctr" rtl="0">
              <a:lnSpc>
                <a:spcPct val="100000"/>
              </a:lnSpc>
              <a:spcBef>
                <a:spcPts val="0"/>
              </a:spcBef>
              <a:spcAft>
                <a:spcPts val="0"/>
              </a:spcAft>
              <a:buClr>
                <a:schemeClr val="lt1"/>
              </a:buClr>
              <a:buSzPts val="2500"/>
              <a:buFont typeface="Arial"/>
              <a:buNone/>
              <a:defRPr sz="2500">
                <a:solidFill>
                  <a:schemeClr val="lt1"/>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578" name="Google Shape;578;p97"/>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sz="1000">
                <a:solidFill>
                  <a:schemeClr val="lt1"/>
                </a:solidFill>
                <a:latin typeface="Arial"/>
                <a:ea typeface="Arial"/>
                <a:cs typeface="Arial"/>
                <a:sym typeface="Arial"/>
              </a:defRPr>
            </a:lvl1pPr>
            <a:lvl2pPr marL="0" lvl="1" indent="0" algn="r" rtl="0">
              <a:spcBef>
                <a:spcPts val="0"/>
              </a:spcBef>
              <a:buNone/>
              <a:defRPr sz="1000">
                <a:solidFill>
                  <a:schemeClr val="lt1"/>
                </a:solidFill>
                <a:latin typeface="Arial"/>
                <a:ea typeface="Arial"/>
                <a:cs typeface="Arial"/>
                <a:sym typeface="Arial"/>
              </a:defRPr>
            </a:lvl2pPr>
            <a:lvl3pPr marL="0" lvl="2" indent="0" algn="r" rtl="0">
              <a:spcBef>
                <a:spcPts val="0"/>
              </a:spcBef>
              <a:buNone/>
              <a:defRPr sz="1000">
                <a:solidFill>
                  <a:schemeClr val="lt1"/>
                </a:solidFill>
                <a:latin typeface="Arial"/>
                <a:ea typeface="Arial"/>
                <a:cs typeface="Arial"/>
                <a:sym typeface="Arial"/>
              </a:defRPr>
            </a:lvl3pPr>
            <a:lvl4pPr marL="0" lvl="3" indent="0" algn="r" rtl="0">
              <a:spcBef>
                <a:spcPts val="0"/>
              </a:spcBef>
              <a:buNone/>
              <a:defRPr sz="1000">
                <a:solidFill>
                  <a:schemeClr val="lt1"/>
                </a:solidFill>
                <a:latin typeface="Arial"/>
                <a:ea typeface="Arial"/>
                <a:cs typeface="Arial"/>
                <a:sym typeface="Arial"/>
              </a:defRPr>
            </a:lvl4pPr>
            <a:lvl5pPr marL="0" lvl="4" indent="0" algn="r" rtl="0">
              <a:spcBef>
                <a:spcPts val="0"/>
              </a:spcBef>
              <a:buNone/>
              <a:defRPr sz="1000">
                <a:solidFill>
                  <a:schemeClr val="lt1"/>
                </a:solidFill>
                <a:latin typeface="Arial"/>
                <a:ea typeface="Arial"/>
                <a:cs typeface="Arial"/>
                <a:sym typeface="Arial"/>
              </a:defRPr>
            </a:lvl5pPr>
            <a:lvl6pPr marL="0" lvl="5" indent="0" algn="r" rtl="0">
              <a:spcBef>
                <a:spcPts val="0"/>
              </a:spcBef>
              <a:buNone/>
              <a:defRPr sz="1000">
                <a:solidFill>
                  <a:schemeClr val="lt1"/>
                </a:solidFill>
                <a:latin typeface="Arial"/>
                <a:ea typeface="Arial"/>
                <a:cs typeface="Arial"/>
                <a:sym typeface="Arial"/>
              </a:defRPr>
            </a:lvl6pPr>
            <a:lvl7pPr marL="0" lvl="6" indent="0" algn="r" rtl="0">
              <a:spcBef>
                <a:spcPts val="0"/>
              </a:spcBef>
              <a:buNone/>
              <a:defRPr sz="1000">
                <a:solidFill>
                  <a:schemeClr val="lt1"/>
                </a:solidFill>
                <a:latin typeface="Arial"/>
                <a:ea typeface="Arial"/>
                <a:cs typeface="Arial"/>
                <a:sym typeface="Arial"/>
              </a:defRPr>
            </a:lvl7pPr>
            <a:lvl8pPr marL="0" lvl="7" indent="0" algn="r" rtl="0">
              <a:spcBef>
                <a:spcPts val="0"/>
              </a:spcBef>
              <a:buNone/>
              <a:defRPr sz="1000">
                <a:solidFill>
                  <a:schemeClr val="lt1"/>
                </a:solidFill>
                <a:latin typeface="Arial"/>
                <a:ea typeface="Arial"/>
                <a:cs typeface="Arial"/>
                <a:sym typeface="Arial"/>
              </a:defRPr>
            </a:lvl8pPr>
            <a:lvl9pPr marL="0" lvl="8" indent="0" algn="r" rtl="0">
              <a:spcBef>
                <a:spcPts val="0"/>
              </a:spcBef>
              <a:buNone/>
              <a:defRPr sz="10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ext: Testimonial Light">
  <p:cSld name="Text: Testimonial Light">
    <p:spTree>
      <p:nvGrpSpPr>
        <p:cNvPr id="1" name="Shape 579"/>
        <p:cNvGrpSpPr/>
        <p:nvPr/>
      </p:nvGrpSpPr>
      <p:grpSpPr>
        <a:xfrm>
          <a:off x="0" y="0"/>
          <a:ext cx="0" cy="0"/>
          <a:chOff x="0" y="0"/>
          <a:chExt cx="0" cy="0"/>
        </a:xfrm>
      </p:grpSpPr>
      <p:sp>
        <p:nvSpPr>
          <p:cNvPr id="580" name="Google Shape;580;p98"/>
          <p:cNvSpPr txBox="1">
            <a:spLocks noGrp="1"/>
          </p:cNvSpPr>
          <p:nvPr>
            <p:ph type="subTitle" idx="1"/>
          </p:nvPr>
        </p:nvSpPr>
        <p:spPr>
          <a:xfrm>
            <a:off x="628646" y="3969619"/>
            <a:ext cx="4123500" cy="382800"/>
          </a:xfrm>
          <a:prstGeom prst="rect">
            <a:avLst/>
          </a:prstGeom>
        </p:spPr>
        <p:txBody>
          <a:bodyPr spcFirstLastPara="1" wrap="square" lIns="0" tIns="34300" rIns="34300" bIns="34300" anchor="ctr" anchorCtr="0">
            <a:noAutofit/>
          </a:bodyPr>
          <a:lstStyle>
            <a:lvl1pPr lvl="0" rtl="0">
              <a:spcBef>
                <a:spcPts val="700"/>
              </a:spcBef>
              <a:spcAft>
                <a:spcPts val="0"/>
              </a:spcAft>
              <a:buNone/>
              <a:defRPr sz="1200"/>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a:endParaRPr/>
          </a:p>
        </p:txBody>
      </p:sp>
      <p:sp>
        <p:nvSpPr>
          <p:cNvPr id="581" name="Google Shape;581;p98"/>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pic>
        <p:nvPicPr>
          <p:cNvPr id="582" name="Google Shape;582;p98"/>
          <p:cNvPicPr preferRelativeResize="0"/>
          <p:nvPr/>
        </p:nvPicPr>
        <p:blipFill rotWithShape="1">
          <a:blip r:embed="rId2">
            <a:alphaModFix amt="17000"/>
          </a:blip>
          <a:srcRect t="32376" b="32376"/>
          <a:stretch/>
        </p:blipFill>
        <p:spPr>
          <a:xfrm>
            <a:off x="0" y="515739"/>
            <a:ext cx="2135952" cy="752835"/>
          </a:xfrm>
          <a:prstGeom prst="rect">
            <a:avLst/>
          </a:prstGeom>
          <a:noFill/>
          <a:ln>
            <a:noFill/>
          </a:ln>
        </p:spPr>
      </p:pic>
      <p:sp>
        <p:nvSpPr>
          <p:cNvPr id="583" name="Google Shape;583;p98"/>
          <p:cNvSpPr txBox="1">
            <a:spLocks noGrp="1"/>
          </p:cNvSpPr>
          <p:nvPr>
            <p:ph type="title"/>
          </p:nvPr>
        </p:nvSpPr>
        <p:spPr>
          <a:xfrm>
            <a:off x="628650" y="1055489"/>
            <a:ext cx="5823300" cy="2496900"/>
          </a:xfrm>
          <a:prstGeom prst="rect">
            <a:avLst/>
          </a:prstGeom>
          <a:noFill/>
          <a:ln>
            <a:noFill/>
          </a:ln>
        </p:spPr>
        <p:txBody>
          <a:bodyPr spcFirstLastPara="1" wrap="square" lIns="34275" tIns="17125" rIns="34275" bIns="17125" anchor="t" anchorCtr="0">
            <a:noAutofit/>
          </a:bodyPr>
          <a:lstStyle>
            <a:lvl1pPr lvl="0" algn="l" rtl="0">
              <a:lnSpc>
                <a:spcPct val="90000"/>
              </a:lnSpc>
              <a:spcBef>
                <a:spcPts val="0"/>
              </a:spcBef>
              <a:spcAft>
                <a:spcPts val="0"/>
              </a:spcAft>
              <a:buClr>
                <a:srgbClr val="00BDFF"/>
              </a:buClr>
              <a:buSzPts val="2500"/>
              <a:buFont typeface="Arial"/>
              <a:buNone/>
              <a:defRPr sz="2500">
                <a:solidFill>
                  <a:srgbClr val="00BDFF"/>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584" name="Google Shape;584;p98"/>
          <p:cNvSpPr/>
          <p:nvPr/>
        </p:nvSpPr>
        <p:spPr>
          <a:xfrm>
            <a:off x="322625" y="390550"/>
            <a:ext cx="1689600" cy="959400"/>
          </a:xfrm>
          <a:prstGeom prst="rect">
            <a:avLst/>
          </a:prstGeom>
          <a:solidFill>
            <a:srgbClr val="FFFFFF">
              <a:alpha val="726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matchingName="Text: Testimonial Dark">
  <p:cSld name="Text: Testimonial Dark">
    <p:bg>
      <p:bgPr>
        <a:solidFill>
          <a:schemeClr val="dk1"/>
        </a:solidFill>
        <a:effectLst/>
      </p:bgPr>
    </p:bg>
    <p:spTree>
      <p:nvGrpSpPr>
        <p:cNvPr id="1" name="Shape 585"/>
        <p:cNvGrpSpPr/>
        <p:nvPr/>
      </p:nvGrpSpPr>
      <p:grpSpPr>
        <a:xfrm>
          <a:off x="0" y="0"/>
          <a:ext cx="0" cy="0"/>
          <a:chOff x="0" y="0"/>
          <a:chExt cx="0" cy="0"/>
        </a:xfrm>
      </p:grpSpPr>
      <p:sp>
        <p:nvSpPr>
          <p:cNvPr id="586" name="Google Shape;586;p99"/>
          <p:cNvSpPr txBox="1">
            <a:spLocks noGrp="1"/>
          </p:cNvSpPr>
          <p:nvPr>
            <p:ph type="subTitle" idx="1"/>
          </p:nvPr>
        </p:nvSpPr>
        <p:spPr>
          <a:xfrm>
            <a:off x="628646" y="3969619"/>
            <a:ext cx="4123500" cy="382800"/>
          </a:xfrm>
          <a:prstGeom prst="rect">
            <a:avLst/>
          </a:prstGeom>
        </p:spPr>
        <p:txBody>
          <a:bodyPr spcFirstLastPara="1" wrap="square" lIns="0" tIns="34300" rIns="34300" bIns="34300" anchor="ctr" anchorCtr="0">
            <a:noAutofit/>
          </a:bodyPr>
          <a:lstStyle>
            <a:lvl1pPr lvl="0" rtl="0">
              <a:spcBef>
                <a:spcPts val="700"/>
              </a:spcBef>
              <a:spcAft>
                <a:spcPts val="0"/>
              </a:spcAft>
              <a:buNone/>
              <a:defRPr>
                <a:solidFill>
                  <a:schemeClr val="lt1"/>
                </a:solidFill>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a:endParaRPr/>
          </a:p>
        </p:txBody>
      </p:sp>
      <p:sp>
        <p:nvSpPr>
          <p:cNvPr id="587" name="Google Shape;587;p99"/>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sz="1000">
                <a:solidFill>
                  <a:schemeClr val="lt1"/>
                </a:solidFill>
                <a:latin typeface="Arial"/>
                <a:ea typeface="Arial"/>
                <a:cs typeface="Arial"/>
                <a:sym typeface="Arial"/>
              </a:defRPr>
            </a:lvl1pPr>
            <a:lvl2pPr marL="0" lvl="1" indent="0" algn="r" rtl="0">
              <a:spcBef>
                <a:spcPts val="0"/>
              </a:spcBef>
              <a:buNone/>
              <a:defRPr sz="1000">
                <a:solidFill>
                  <a:schemeClr val="lt1"/>
                </a:solidFill>
                <a:latin typeface="Arial"/>
                <a:ea typeface="Arial"/>
                <a:cs typeface="Arial"/>
                <a:sym typeface="Arial"/>
              </a:defRPr>
            </a:lvl2pPr>
            <a:lvl3pPr marL="0" lvl="2" indent="0" algn="r" rtl="0">
              <a:spcBef>
                <a:spcPts val="0"/>
              </a:spcBef>
              <a:buNone/>
              <a:defRPr sz="1000">
                <a:solidFill>
                  <a:schemeClr val="lt1"/>
                </a:solidFill>
                <a:latin typeface="Arial"/>
                <a:ea typeface="Arial"/>
                <a:cs typeface="Arial"/>
                <a:sym typeface="Arial"/>
              </a:defRPr>
            </a:lvl3pPr>
            <a:lvl4pPr marL="0" lvl="3" indent="0" algn="r" rtl="0">
              <a:spcBef>
                <a:spcPts val="0"/>
              </a:spcBef>
              <a:buNone/>
              <a:defRPr sz="1000">
                <a:solidFill>
                  <a:schemeClr val="lt1"/>
                </a:solidFill>
                <a:latin typeface="Arial"/>
                <a:ea typeface="Arial"/>
                <a:cs typeface="Arial"/>
                <a:sym typeface="Arial"/>
              </a:defRPr>
            </a:lvl4pPr>
            <a:lvl5pPr marL="0" lvl="4" indent="0" algn="r" rtl="0">
              <a:spcBef>
                <a:spcPts val="0"/>
              </a:spcBef>
              <a:buNone/>
              <a:defRPr sz="1000">
                <a:solidFill>
                  <a:schemeClr val="lt1"/>
                </a:solidFill>
                <a:latin typeface="Arial"/>
                <a:ea typeface="Arial"/>
                <a:cs typeface="Arial"/>
                <a:sym typeface="Arial"/>
              </a:defRPr>
            </a:lvl5pPr>
            <a:lvl6pPr marL="0" lvl="5" indent="0" algn="r" rtl="0">
              <a:spcBef>
                <a:spcPts val="0"/>
              </a:spcBef>
              <a:buNone/>
              <a:defRPr sz="1000">
                <a:solidFill>
                  <a:schemeClr val="lt1"/>
                </a:solidFill>
                <a:latin typeface="Arial"/>
                <a:ea typeface="Arial"/>
                <a:cs typeface="Arial"/>
                <a:sym typeface="Arial"/>
              </a:defRPr>
            </a:lvl6pPr>
            <a:lvl7pPr marL="0" lvl="6" indent="0" algn="r" rtl="0">
              <a:spcBef>
                <a:spcPts val="0"/>
              </a:spcBef>
              <a:buNone/>
              <a:defRPr sz="1000">
                <a:solidFill>
                  <a:schemeClr val="lt1"/>
                </a:solidFill>
                <a:latin typeface="Arial"/>
                <a:ea typeface="Arial"/>
                <a:cs typeface="Arial"/>
                <a:sym typeface="Arial"/>
              </a:defRPr>
            </a:lvl7pPr>
            <a:lvl8pPr marL="0" lvl="7" indent="0" algn="r" rtl="0">
              <a:spcBef>
                <a:spcPts val="0"/>
              </a:spcBef>
              <a:buNone/>
              <a:defRPr sz="1000">
                <a:solidFill>
                  <a:schemeClr val="lt1"/>
                </a:solidFill>
                <a:latin typeface="Arial"/>
                <a:ea typeface="Arial"/>
                <a:cs typeface="Arial"/>
                <a:sym typeface="Arial"/>
              </a:defRPr>
            </a:lvl8pPr>
            <a:lvl9pPr marL="0" lvl="8" indent="0" algn="r" rtl="0">
              <a:spcBef>
                <a:spcPts val="0"/>
              </a:spcBef>
              <a:buNone/>
              <a:defRPr sz="10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88" name="Google Shape;588;p99"/>
          <p:cNvSpPr txBox="1">
            <a:spLocks noGrp="1"/>
          </p:cNvSpPr>
          <p:nvPr>
            <p:ph type="title"/>
          </p:nvPr>
        </p:nvSpPr>
        <p:spPr>
          <a:xfrm>
            <a:off x="628650" y="1055489"/>
            <a:ext cx="5823300" cy="2496900"/>
          </a:xfrm>
          <a:prstGeom prst="rect">
            <a:avLst/>
          </a:prstGeom>
          <a:noFill/>
          <a:ln>
            <a:noFill/>
          </a:ln>
        </p:spPr>
        <p:txBody>
          <a:bodyPr spcFirstLastPara="1" wrap="square" lIns="34275" tIns="17125" rIns="34275" bIns="17125" anchor="t" anchorCtr="0">
            <a:noAutofit/>
          </a:bodyPr>
          <a:lstStyle>
            <a:lvl1pPr lvl="0" algn="l" rtl="0">
              <a:lnSpc>
                <a:spcPct val="90000"/>
              </a:lnSpc>
              <a:spcBef>
                <a:spcPts val="0"/>
              </a:spcBef>
              <a:spcAft>
                <a:spcPts val="0"/>
              </a:spcAft>
              <a:buClr>
                <a:schemeClr val="lt1"/>
              </a:buClr>
              <a:buSzPts val="2500"/>
              <a:buFont typeface="Arial"/>
              <a:buNone/>
              <a:defRPr sz="2500">
                <a:solidFill>
                  <a:schemeClr val="lt1"/>
                </a:solidFill>
              </a:defRPr>
            </a:lvl1pPr>
            <a:lvl2pPr lvl="1" rtl="0">
              <a:spcBef>
                <a:spcPts val="0"/>
              </a:spcBef>
              <a:spcAft>
                <a:spcPts val="0"/>
              </a:spcAft>
              <a:buClr>
                <a:schemeClr val="lt1"/>
              </a:buClr>
              <a:buSzPts val="2500"/>
              <a:buNone/>
              <a:defRPr sz="2500">
                <a:solidFill>
                  <a:schemeClr val="lt1"/>
                </a:solidFill>
              </a:defRPr>
            </a:lvl2pPr>
            <a:lvl3pPr lvl="2" rtl="0">
              <a:spcBef>
                <a:spcPts val="0"/>
              </a:spcBef>
              <a:spcAft>
                <a:spcPts val="0"/>
              </a:spcAft>
              <a:buClr>
                <a:schemeClr val="lt1"/>
              </a:buClr>
              <a:buSzPts val="2500"/>
              <a:buNone/>
              <a:defRPr sz="2500">
                <a:solidFill>
                  <a:schemeClr val="lt1"/>
                </a:solidFill>
              </a:defRPr>
            </a:lvl3pPr>
            <a:lvl4pPr lvl="3" rtl="0">
              <a:spcBef>
                <a:spcPts val="0"/>
              </a:spcBef>
              <a:spcAft>
                <a:spcPts val="0"/>
              </a:spcAft>
              <a:buClr>
                <a:schemeClr val="lt1"/>
              </a:buClr>
              <a:buSzPts val="2500"/>
              <a:buNone/>
              <a:defRPr sz="2500">
                <a:solidFill>
                  <a:schemeClr val="lt1"/>
                </a:solidFill>
              </a:defRPr>
            </a:lvl4pPr>
            <a:lvl5pPr lvl="4" rtl="0">
              <a:spcBef>
                <a:spcPts val="0"/>
              </a:spcBef>
              <a:spcAft>
                <a:spcPts val="0"/>
              </a:spcAft>
              <a:buClr>
                <a:schemeClr val="lt1"/>
              </a:buClr>
              <a:buSzPts val="2500"/>
              <a:buNone/>
              <a:defRPr sz="2500">
                <a:solidFill>
                  <a:schemeClr val="lt1"/>
                </a:solidFill>
              </a:defRPr>
            </a:lvl5pPr>
            <a:lvl6pPr lvl="5" rtl="0">
              <a:spcBef>
                <a:spcPts val="0"/>
              </a:spcBef>
              <a:spcAft>
                <a:spcPts val="0"/>
              </a:spcAft>
              <a:buClr>
                <a:schemeClr val="lt1"/>
              </a:buClr>
              <a:buSzPts val="2500"/>
              <a:buNone/>
              <a:defRPr sz="2500">
                <a:solidFill>
                  <a:schemeClr val="lt1"/>
                </a:solidFill>
              </a:defRPr>
            </a:lvl6pPr>
            <a:lvl7pPr lvl="6" rtl="0">
              <a:spcBef>
                <a:spcPts val="0"/>
              </a:spcBef>
              <a:spcAft>
                <a:spcPts val="0"/>
              </a:spcAft>
              <a:buClr>
                <a:schemeClr val="lt1"/>
              </a:buClr>
              <a:buSzPts val="2500"/>
              <a:buNone/>
              <a:defRPr sz="2500">
                <a:solidFill>
                  <a:schemeClr val="lt1"/>
                </a:solidFill>
              </a:defRPr>
            </a:lvl7pPr>
            <a:lvl8pPr lvl="7" rtl="0">
              <a:spcBef>
                <a:spcPts val="0"/>
              </a:spcBef>
              <a:spcAft>
                <a:spcPts val="0"/>
              </a:spcAft>
              <a:buClr>
                <a:schemeClr val="lt1"/>
              </a:buClr>
              <a:buSzPts val="2500"/>
              <a:buNone/>
              <a:defRPr sz="2500">
                <a:solidFill>
                  <a:schemeClr val="lt1"/>
                </a:solidFill>
              </a:defRPr>
            </a:lvl8pPr>
            <a:lvl9pPr lvl="8" rtl="0">
              <a:spcBef>
                <a:spcPts val="0"/>
              </a:spcBef>
              <a:spcAft>
                <a:spcPts val="0"/>
              </a:spcAft>
              <a:buClr>
                <a:schemeClr val="lt1"/>
              </a:buClr>
              <a:buSzPts val="2500"/>
              <a:buNone/>
              <a:defRPr sz="2500">
                <a:solidFill>
                  <a:schemeClr val="lt1"/>
                </a:solidFill>
              </a:defRPr>
            </a:lvl9pPr>
          </a:lstStyle>
          <a:p>
            <a:endParaRPr/>
          </a:p>
        </p:txBody>
      </p:sp>
      <p:pic>
        <p:nvPicPr>
          <p:cNvPr id="589" name="Google Shape;589;p99"/>
          <p:cNvPicPr preferRelativeResize="0"/>
          <p:nvPr/>
        </p:nvPicPr>
        <p:blipFill rotWithShape="1">
          <a:blip r:embed="rId2">
            <a:alphaModFix/>
          </a:blip>
          <a:srcRect/>
          <a:stretch/>
        </p:blipFill>
        <p:spPr>
          <a:xfrm>
            <a:off x="0" y="515739"/>
            <a:ext cx="2135952" cy="752836"/>
          </a:xfrm>
          <a:prstGeom prst="rect">
            <a:avLst/>
          </a:prstGeom>
          <a:noFill/>
          <a:ln>
            <a:noFill/>
          </a:ln>
        </p:spPr>
      </p:pic>
      <p:pic>
        <p:nvPicPr>
          <p:cNvPr id="590" name="Google Shape;590;p99"/>
          <p:cNvPicPr preferRelativeResize="0"/>
          <p:nvPr/>
        </p:nvPicPr>
        <p:blipFill>
          <a:blip r:embed="rId3">
            <a:alphaModFix/>
          </a:blip>
          <a:stretch>
            <a:fillRect/>
          </a:stretch>
        </p:blipFill>
        <p:spPr>
          <a:xfrm>
            <a:off x="242852" y="4838717"/>
            <a:ext cx="1071297" cy="130899"/>
          </a:xfrm>
          <a:prstGeom prst="rect">
            <a:avLst/>
          </a:prstGeom>
          <a:noFill/>
          <a:ln>
            <a:noFill/>
          </a:ln>
        </p:spPr>
      </p:pic>
      <p:pic>
        <p:nvPicPr>
          <p:cNvPr id="591" name="Google Shape;591;p99"/>
          <p:cNvPicPr preferRelativeResize="0"/>
          <p:nvPr/>
        </p:nvPicPr>
        <p:blipFill rotWithShape="1">
          <a:blip r:embed="rId2">
            <a:alphaModFix/>
          </a:blip>
          <a:srcRect/>
          <a:stretch/>
        </p:blipFill>
        <p:spPr>
          <a:xfrm>
            <a:off x="0" y="515739"/>
            <a:ext cx="2135952" cy="752836"/>
          </a:xfrm>
          <a:prstGeom prst="rect">
            <a:avLst/>
          </a:prstGeom>
          <a:noFill/>
          <a:ln>
            <a:noFill/>
          </a:ln>
        </p:spPr>
      </p:pic>
      <p:pic>
        <p:nvPicPr>
          <p:cNvPr id="592" name="Google Shape;592;p99"/>
          <p:cNvPicPr preferRelativeResize="0"/>
          <p:nvPr/>
        </p:nvPicPr>
        <p:blipFill rotWithShape="1">
          <a:blip r:embed="rId2">
            <a:alphaModFix/>
          </a:blip>
          <a:srcRect/>
          <a:stretch/>
        </p:blipFill>
        <p:spPr>
          <a:xfrm>
            <a:off x="0" y="515739"/>
            <a:ext cx="2135952" cy="752836"/>
          </a:xfrm>
          <a:prstGeom prst="rect">
            <a:avLst/>
          </a:prstGeom>
          <a:noFill/>
          <a:ln>
            <a:noFill/>
          </a:ln>
        </p:spPr>
      </p:pic>
      <p:pic>
        <p:nvPicPr>
          <p:cNvPr id="593" name="Google Shape;593;p99"/>
          <p:cNvPicPr preferRelativeResize="0"/>
          <p:nvPr/>
        </p:nvPicPr>
        <p:blipFill rotWithShape="1">
          <a:blip r:embed="rId2">
            <a:alphaModFix/>
          </a:blip>
          <a:srcRect/>
          <a:stretch/>
        </p:blipFill>
        <p:spPr>
          <a:xfrm>
            <a:off x="0" y="515739"/>
            <a:ext cx="2135952" cy="752836"/>
          </a:xfrm>
          <a:prstGeom prst="rect">
            <a:avLst/>
          </a:prstGeom>
          <a:noFill/>
          <a:ln>
            <a:noFill/>
          </a:ln>
        </p:spPr>
      </p:pic>
      <p:pic>
        <p:nvPicPr>
          <p:cNvPr id="594" name="Google Shape;594;p99"/>
          <p:cNvPicPr preferRelativeResize="0"/>
          <p:nvPr/>
        </p:nvPicPr>
        <p:blipFill rotWithShape="1">
          <a:blip r:embed="rId2">
            <a:alphaModFix/>
          </a:blip>
          <a:srcRect/>
          <a:stretch/>
        </p:blipFill>
        <p:spPr>
          <a:xfrm>
            <a:off x="0" y="515739"/>
            <a:ext cx="2135952" cy="752836"/>
          </a:xfrm>
          <a:prstGeom prst="rect">
            <a:avLst/>
          </a:prstGeom>
          <a:noFill/>
          <a:ln>
            <a:noFill/>
          </a:ln>
        </p:spPr>
      </p:pic>
      <p:pic>
        <p:nvPicPr>
          <p:cNvPr id="595" name="Google Shape;595;p99"/>
          <p:cNvPicPr preferRelativeResize="0"/>
          <p:nvPr/>
        </p:nvPicPr>
        <p:blipFill rotWithShape="1">
          <a:blip r:embed="rId2">
            <a:alphaModFix/>
          </a:blip>
          <a:srcRect/>
          <a:stretch/>
        </p:blipFill>
        <p:spPr>
          <a:xfrm>
            <a:off x="0" y="515739"/>
            <a:ext cx="2135952" cy="752836"/>
          </a:xfrm>
          <a:prstGeom prst="rect">
            <a:avLst/>
          </a:prstGeom>
          <a:noFill/>
          <a:ln>
            <a:noFill/>
          </a:ln>
        </p:spPr>
      </p:pic>
      <p:pic>
        <p:nvPicPr>
          <p:cNvPr id="596" name="Google Shape;596;p99"/>
          <p:cNvPicPr preferRelativeResize="0"/>
          <p:nvPr/>
        </p:nvPicPr>
        <p:blipFill rotWithShape="1">
          <a:blip r:embed="rId2">
            <a:alphaModFix/>
          </a:blip>
          <a:srcRect/>
          <a:stretch/>
        </p:blipFill>
        <p:spPr>
          <a:xfrm>
            <a:off x="0" y="515739"/>
            <a:ext cx="2135952" cy="752836"/>
          </a:xfrm>
          <a:prstGeom prst="rect">
            <a:avLst/>
          </a:prstGeom>
          <a:noFill/>
          <a:ln>
            <a:noFill/>
          </a:ln>
        </p:spPr>
      </p:pic>
      <p:pic>
        <p:nvPicPr>
          <p:cNvPr id="597" name="Google Shape;597;p99"/>
          <p:cNvPicPr preferRelativeResize="0"/>
          <p:nvPr/>
        </p:nvPicPr>
        <p:blipFill rotWithShape="1">
          <a:blip r:embed="rId2">
            <a:alphaModFix/>
          </a:blip>
          <a:srcRect/>
          <a:stretch/>
        </p:blipFill>
        <p:spPr>
          <a:xfrm>
            <a:off x="0" y="515739"/>
            <a:ext cx="2135952" cy="752836"/>
          </a:xfrm>
          <a:prstGeom prst="rect">
            <a:avLst/>
          </a:prstGeom>
          <a:noFill/>
          <a:ln>
            <a:noFill/>
          </a:ln>
        </p:spPr>
      </p:pic>
      <p:pic>
        <p:nvPicPr>
          <p:cNvPr id="598" name="Google Shape;598;p99"/>
          <p:cNvPicPr preferRelativeResize="0"/>
          <p:nvPr/>
        </p:nvPicPr>
        <p:blipFill rotWithShape="1">
          <a:blip r:embed="rId2">
            <a:alphaModFix/>
          </a:blip>
          <a:srcRect/>
          <a:stretch/>
        </p:blipFill>
        <p:spPr>
          <a:xfrm>
            <a:off x="0" y="515739"/>
            <a:ext cx="2135952" cy="752836"/>
          </a:xfrm>
          <a:prstGeom prst="rect">
            <a:avLst/>
          </a:prstGeom>
          <a:noFill/>
          <a:ln>
            <a:noFill/>
          </a:ln>
        </p:spPr>
      </p:pic>
      <p:pic>
        <p:nvPicPr>
          <p:cNvPr id="599" name="Google Shape;599;p99"/>
          <p:cNvPicPr preferRelativeResize="0"/>
          <p:nvPr/>
        </p:nvPicPr>
        <p:blipFill rotWithShape="1">
          <a:blip r:embed="rId2">
            <a:alphaModFix/>
          </a:blip>
          <a:srcRect/>
          <a:stretch/>
        </p:blipFill>
        <p:spPr>
          <a:xfrm>
            <a:off x="0" y="515739"/>
            <a:ext cx="2135952" cy="752836"/>
          </a:xfrm>
          <a:prstGeom prst="rect">
            <a:avLst/>
          </a:prstGeom>
          <a:noFill/>
          <a:ln>
            <a:noFill/>
          </a:ln>
        </p:spPr>
      </p:pic>
      <p:pic>
        <p:nvPicPr>
          <p:cNvPr id="600" name="Google Shape;600;p99"/>
          <p:cNvPicPr preferRelativeResize="0"/>
          <p:nvPr/>
        </p:nvPicPr>
        <p:blipFill rotWithShape="1">
          <a:blip r:embed="rId2">
            <a:alphaModFix/>
          </a:blip>
          <a:srcRect/>
          <a:stretch/>
        </p:blipFill>
        <p:spPr>
          <a:xfrm>
            <a:off x="0" y="515739"/>
            <a:ext cx="2135952" cy="752836"/>
          </a:xfrm>
          <a:prstGeom prst="rect">
            <a:avLst/>
          </a:prstGeom>
          <a:noFill/>
          <a:ln>
            <a:noFill/>
          </a:ln>
        </p:spPr>
      </p:pic>
      <p:pic>
        <p:nvPicPr>
          <p:cNvPr id="601" name="Google Shape;601;p99"/>
          <p:cNvPicPr preferRelativeResize="0"/>
          <p:nvPr/>
        </p:nvPicPr>
        <p:blipFill rotWithShape="1">
          <a:blip r:embed="rId2">
            <a:alphaModFix/>
          </a:blip>
          <a:srcRect/>
          <a:stretch/>
        </p:blipFill>
        <p:spPr>
          <a:xfrm>
            <a:off x="0" y="515739"/>
            <a:ext cx="2135952" cy="752836"/>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ext: Basic Bullets 2 Columns">
  <p:cSld name="Text: Basic Bullets 2 Columns">
    <p:spTree>
      <p:nvGrpSpPr>
        <p:cNvPr id="1" name="Shape 602"/>
        <p:cNvGrpSpPr/>
        <p:nvPr/>
      </p:nvGrpSpPr>
      <p:grpSpPr>
        <a:xfrm>
          <a:off x="0" y="0"/>
          <a:ext cx="0" cy="0"/>
          <a:chOff x="0" y="0"/>
          <a:chExt cx="0" cy="0"/>
        </a:xfrm>
      </p:grpSpPr>
      <p:sp>
        <p:nvSpPr>
          <p:cNvPr id="603" name="Google Shape;603;p100"/>
          <p:cNvSpPr txBox="1">
            <a:spLocks noGrp="1"/>
          </p:cNvSpPr>
          <p:nvPr>
            <p:ph type="title"/>
          </p:nvPr>
        </p:nvSpPr>
        <p:spPr>
          <a:xfrm>
            <a:off x="653609" y="612516"/>
            <a:ext cx="7879800" cy="416100"/>
          </a:xfrm>
          <a:prstGeom prst="rect">
            <a:avLst/>
          </a:prstGeom>
          <a:noFill/>
          <a:ln>
            <a:noFill/>
          </a:ln>
        </p:spPr>
        <p:txBody>
          <a:bodyPr spcFirstLastPara="1" wrap="square" lIns="0" tIns="17125" rIns="0" bIns="17125" anchor="t" anchorCtr="0">
            <a:noAutofit/>
          </a:bodyPr>
          <a:lstStyle>
            <a:lvl1pPr lvl="0" algn="l" rtl="0">
              <a:lnSpc>
                <a:spcPct val="9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604" name="Google Shape;604;p100"/>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605" name="Google Shape;605;p100"/>
          <p:cNvSpPr txBox="1">
            <a:spLocks noGrp="1"/>
          </p:cNvSpPr>
          <p:nvPr>
            <p:ph type="body" idx="1"/>
          </p:nvPr>
        </p:nvSpPr>
        <p:spPr>
          <a:xfrm>
            <a:off x="653609" y="2049863"/>
            <a:ext cx="3758100" cy="2425500"/>
          </a:xfrm>
          <a:prstGeom prst="rect">
            <a:avLst/>
          </a:prstGeom>
          <a:noFill/>
          <a:ln>
            <a:noFill/>
          </a:ln>
        </p:spPr>
        <p:txBody>
          <a:bodyPr spcFirstLastPara="1" wrap="square" lIns="0" tIns="17125" rIns="34275" bIns="17125" anchor="t" anchorCtr="0">
            <a:noAutofit/>
          </a:bodyPr>
          <a:lstStyle>
            <a:lvl1pPr marL="457200" lvl="0" indent="-298450" algn="l" rtl="0">
              <a:lnSpc>
                <a:spcPct val="150000"/>
              </a:lnSpc>
              <a:spcBef>
                <a:spcPts val="700"/>
              </a:spcBef>
              <a:spcAft>
                <a:spcPts val="0"/>
              </a:spcAft>
              <a:buSzPts val="1100"/>
              <a:buChar char="＋"/>
              <a:defRPr/>
            </a:lvl1pPr>
            <a:lvl2pPr marL="914400" lvl="1" indent="-298450" algn="l" rtl="0">
              <a:lnSpc>
                <a:spcPct val="150000"/>
              </a:lnSpc>
              <a:spcBef>
                <a:spcPts val="400"/>
              </a:spcBef>
              <a:spcAft>
                <a:spcPts val="0"/>
              </a:spcAft>
              <a:buSzPts val="1100"/>
              <a:buFont typeface="Arial"/>
              <a:buChar char="＋"/>
              <a:defRPr/>
            </a:lvl2pPr>
            <a:lvl3pPr marL="1371600" lvl="2" indent="-298450" algn="l" rtl="0">
              <a:lnSpc>
                <a:spcPct val="150000"/>
              </a:lnSpc>
              <a:spcBef>
                <a:spcPts val="400"/>
              </a:spcBef>
              <a:spcAft>
                <a:spcPts val="0"/>
              </a:spcAft>
              <a:buSzPts val="1100"/>
              <a:buFont typeface="Arial"/>
              <a:buChar char="＋"/>
              <a:defRPr/>
            </a:lvl3pPr>
            <a:lvl4pPr marL="1828800" lvl="3" indent="-298450" algn="l" rtl="0">
              <a:lnSpc>
                <a:spcPct val="150000"/>
              </a:lnSpc>
              <a:spcBef>
                <a:spcPts val="400"/>
              </a:spcBef>
              <a:spcAft>
                <a:spcPts val="0"/>
              </a:spcAft>
              <a:buSzPts val="1100"/>
              <a:buFont typeface="Arial"/>
              <a:buChar char="＋"/>
              <a:defRPr/>
            </a:lvl4pPr>
            <a:lvl5pPr marL="2286000" lvl="4" indent="-298450" algn="l" rtl="0">
              <a:lnSpc>
                <a:spcPct val="150000"/>
              </a:lnSpc>
              <a:spcBef>
                <a:spcPts val="400"/>
              </a:spcBef>
              <a:spcAft>
                <a:spcPts val="0"/>
              </a:spcAft>
              <a:buSzPts val="1100"/>
              <a:buChar char="＋"/>
              <a:defRPr/>
            </a:lvl5pPr>
            <a:lvl6pPr marL="2743200" lvl="5" indent="-273050" algn="l" rtl="0">
              <a:lnSpc>
                <a:spcPct val="90000"/>
              </a:lnSpc>
              <a:spcBef>
                <a:spcPts val="400"/>
              </a:spcBef>
              <a:spcAft>
                <a:spcPts val="0"/>
              </a:spcAft>
              <a:buClr>
                <a:schemeClr val="lt1"/>
              </a:buClr>
              <a:buSzPts val="700"/>
              <a:buChar char="•"/>
              <a:defRPr>
                <a:solidFill>
                  <a:schemeClr val="lt1"/>
                </a:solidFill>
              </a:defRPr>
            </a:lvl6pPr>
            <a:lvl7pPr marL="3200400" lvl="6" indent="-273050" algn="l" rtl="0">
              <a:lnSpc>
                <a:spcPct val="90000"/>
              </a:lnSpc>
              <a:spcBef>
                <a:spcPts val="400"/>
              </a:spcBef>
              <a:spcAft>
                <a:spcPts val="0"/>
              </a:spcAft>
              <a:buClr>
                <a:schemeClr val="lt1"/>
              </a:buClr>
              <a:buSzPts val="700"/>
              <a:buChar char="•"/>
              <a:defRPr>
                <a:solidFill>
                  <a:schemeClr val="lt1"/>
                </a:solidFill>
              </a:defRPr>
            </a:lvl7pPr>
            <a:lvl8pPr marL="3657600" lvl="7" indent="-273050" algn="l" rtl="0">
              <a:lnSpc>
                <a:spcPct val="90000"/>
              </a:lnSpc>
              <a:spcBef>
                <a:spcPts val="400"/>
              </a:spcBef>
              <a:spcAft>
                <a:spcPts val="0"/>
              </a:spcAft>
              <a:buClr>
                <a:schemeClr val="lt1"/>
              </a:buClr>
              <a:buSzPts val="700"/>
              <a:buChar char="•"/>
              <a:defRPr>
                <a:solidFill>
                  <a:schemeClr val="lt1"/>
                </a:solidFill>
              </a:defRPr>
            </a:lvl8pPr>
            <a:lvl9pPr marL="4114800" lvl="8" indent="-273050" algn="l"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606" name="Google Shape;606;p100"/>
          <p:cNvSpPr txBox="1">
            <a:spLocks noGrp="1"/>
          </p:cNvSpPr>
          <p:nvPr>
            <p:ph type="body" idx="2"/>
          </p:nvPr>
        </p:nvSpPr>
        <p:spPr>
          <a:xfrm>
            <a:off x="4775148" y="2049863"/>
            <a:ext cx="3758100" cy="2425500"/>
          </a:xfrm>
          <a:prstGeom prst="rect">
            <a:avLst/>
          </a:prstGeom>
          <a:noFill/>
          <a:ln>
            <a:noFill/>
          </a:ln>
        </p:spPr>
        <p:txBody>
          <a:bodyPr spcFirstLastPara="1" wrap="square" lIns="0" tIns="17125" rIns="34275" bIns="17125" anchor="t" anchorCtr="0">
            <a:noAutofit/>
          </a:bodyPr>
          <a:lstStyle>
            <a:lvl1pPr marL="457200" lvl="0" indent="-298450" algn="l" rtl="0">
              <a:lnSpc>
                <a:spcPct val="150000"/>
              </a:lnSpc>
              <a:spcBef>
                <a:spcPts val="700"/>
              </a:spcBef>
              <a:spcAft>
                <a:spcPts val="0"/>
              </a:spcAft>
              <a:buSzPts val="1100"/>
              <a:buChar char="＋"/>
              <a:defRPr/>
            </a:lvl1pPr>
            <a:lvl2pPr marL="914400" lvl="1" indent="-298450" algn="l" rtl="0">
              <a:lnSpc>
                <a:spcPct val="150000"/>
              </a:lnSpc>
              <a:spcBef>
                <a:spcPts val="400"/>
              </a:spcBef>
              <a:spcAft>
                <a:spcPts val="0"/>
              </a:spcAft>
              <a:buSzPts val="1100"/>
              <a:buFont typeface="Arial"/>
              <a:buChar char="＋"/>
              <a:defRPr/>
            </a:lvl2pPr>
            <a:lvl3pPr marL="1371600" lvl="2" indent="-298450" algn="l" rtl="0">
              <a:lnSpc>
                <a:spcPct val="150000"/>
              </a:lnSpc>
              <a:spcBef>
                <a:spcPts val="400"/>
              </a:spcBef>
              <a:spcAft>
                <a:spcPts val="0"/>
              </a:spcAft>
              <a:buSzPts val="1100"/>
              <a:buFont typeface="Arial"/>
              <a:buChar char="＋"/>
              <a:defRPr/>
            </a:lvl3pPr>
            <a:lvl4pPr marL="1828800" lvl="3" indent="-298450" algn="l" rtl="0">
              <a:lnSpc>
                <a:spcPct val="150000"/>
              </a:lnSpc>
              <a:spcBef>
                <a:spcPts val="400"/>
              </a:spcBef>
              <a:spcAft>
                <a:spcPts val="0"/>
              </a:spcAft>
              <a:buSzPts val="1100"/>
              <a:buFont typeface="Arial"/>
              <a:buChar char="＋"/>
              <a:defRPr/>
            </a:lvl4pPr>
            <a:lvl5pPr marL="2286000" lvl="4" indent="-298450" algn="l" rtl="0">
              <a:lnSpc>
                <a:spcPct val="150000"/>
              </a:lnSpc>
              <a:spcBef>
                <a:spcPts val="400"/>
              </a:spcBef>
              <a:spcAft>
                <a:spcPts val="0"/>
              </a:spcAft>
              <a:buSzPts val="1100"/>
              <a:buChar char="＋"/>
              <a:defRPr/>
            </a:lvl5pPr>
            <a:lvl6pPr marL="2743200" lvl="5" indent="-273050" algn="l" rtl="0">
              <a:lnSpc>
                <a:spcPct val="90000"/>
              </a:lnSpc>
              <a:spcBef>
                <a:spcPts val="400"/>
              </a:spcBef>
              <a:spcAft>
                <a:spcPts val="0"/>
              </a:spcAft>
              <a:buClr>
                <a:schemeClr val="lt1"/>
              </a:buClr>
              <a:buSzPts val="700"/>
              <a:buChar char="•"/>
              <a:defRPr>
                <a:solidFill>
                  <a:schemeClr val="lt1"/>
                </a:solidFill>
              </a:defRPr>
            </a:lvl6pPr>
            <a:lvl7pPr marL="3200400" lvl="6" indent="-273050" algn="l" rtl="0">
              <a:lnSpc>
                <a:spcPct val="90000"/>
              </a:lnSpc>
              <a:spcBef>
                <a:spcPts val="400"/>
              </a:spcBef>
              <a:spcAft>
                <a:spcPts val="0"/>
              </a:spcAft>
              <a:buClr>
                <a:schemeClr val="lt1"/>
              </a:buClr>
              <a:buSzPts val="700"/>
              <a:buChar char="•"/>
              <a:defRPr>
                <a:solidFill>
                  <a:schemeClr val="lt1"/>
                </a:solidFill>
              </a:defRPr>
            </a:lvl7pPr>
            <a:lvl8pPr marL="3657600" lvl="7" indent="-273050" algn="l" rtl="0">
              <a:lnSpc>
                <a:spcPct val="90000"/>
              </a:lnSpc>
              <a:spcBef>
                <a:spcPts val="400"/>
              </a:spcBef>
              <a:spcAft>
                <a:spcPts val="0"/>
              </a:spcAft>
              <a:buClr>
                <a:schemeClr val="lt1"/>
              </a:buClr>
              <a:buSzPts val="700"/>
              <a:buChar char="•"/>
              <a:defRPr>
                <a:solidFill>
                  <a:schemeClr val="lt1"/>
                </a:solidFill>
              </a:defRPr>
            </a:lvl8pPr>
            <a:lvl9pPr marL="4114800" lvl="8" indent="-273050" algn="l" rtl="0">
              <a:lnSpc>
                <a:spcPct val="90000"/>
              </a:lnSpc>
              <a:spcBef>
                <a:spcPts val="400"/>
              </a:spcBef>
              <a:spcAft>
                <a:spcPts val="0"/>
              </a:spcAft>
              <a:buClr>
                <a:schemeClr val="lt1"/>
              </a:buClr>
              <a:buSzPts val="700"/>
              <a:buChar char="•"/>
              <a:defRPr>
                <a:solidFill>
                  <a:schemeClr val="lt1"/>
                </a:solidFill>
              </a:defRPr>
            </a:lvl9pPr>
          </a:lstStyle>
          <a:p>
            <a:endParaRPr/>
          </a:p>
        </p:txBody>
      </p:sp>
      <p:sp>
        <p:nvSpPr>
          <p:cNvPr id="607" name="Google Shape;607;p100"/>
          <p:cNvSpPr txBox="1">
            <a:spLocks noGrp="1"/>
          </p:cNvSpPr>
          <p:nvPr>
            <p:ph type="subTitle" idx="3"/>
          </p:nvPr>
        </p:nvSpPr>
        <p:spPr>
          <a:xfrm>
            <a:off x="660801" y="1288960"/>
            <a:ext cx="7879800" cy="669000"/>
          </a:xfrm>
          <a:prstGeom prst="rect">
            <a:avLst/>
          </a:prstGeom>
        </p:spPr>
        <p:txBody>
          <a:bodyPr spcFirstLastPara="1" wrap="square" lIns="0" tIns="0" rIns="0" bIns="0" anchor="t" anchorCtr="0">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ext: 3 points">
  <p:cSld name="Text: 3 points">
    <p:spTree>
      <p:nvGrpSpPr>
        <p:cNvPr id="1" name="Shape 608"/>
        <p:cNvGrpSpPr/>
        <p:nvPr/>
      </p:nvGrpSpPr>
      <p:grpSpPr>
        <a:xfrm>
          <a:off x="0" y="0"/>
          <a:ext cx="0" cy="0"/>
          <a:chOff x="0" y="0"/>
          <a:chExt cx="0" cy="0"/>
        </a:xfrm>
      </p:grpSpPr>
      <p:sp>
        <p:nvSpPr>
          <p:cNvPr id="609" name="Google Shape;609;p101"/>
          <p:cNvSpPr txBox="1">
            <a:spLocks noGrp="1"/>
          </p:cNvSpPr>
          <p:nvPr>
            <p:ph type="body" idx="1"/>
          </p:nvPr>
        </p:nvSpPr>
        <p:spPr>
          <a:xfrm>
            <a:off x="4718457" y="1181634"/>
            <a:ext cx="3221400" cy="614100"/>
          </a:xfrm>
          <a:prstGeom prst="rect">
            <a:avLst/>
          </a:prstGeom>
          <a:noFill/>
          <a:ln>
            <a:noFill/>
          </a:ln>
        </p:spPr>
        <p:txBody>
          <a:bodyPr spcFirstLastPara="1" wrap="square" lIns="0" tIns="17125" rIns="34275" bIns="17125" anchor="t" anchorCtr="0">
            <a:noAutofit/>
          </a:bodyPr>
          <a:lstStyle>
            <a:lvl1pPr marL="457200" lvl="0" indent="-292100" rtl="0">
              <a:lnSpc>
                <a:spcPct val="150000"/>
              </a:lnSpc>
              <a:spcBef>
                <a:spcPts val="700"/>
              </a:spcBef>
              <a:spcAft>
                <a:spcPts val="0"/>
              </a:spcAft>
              <a:buSzPts val="10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Clr>
                <a:schemeClr val="lt1"/>
              </a:buClr>
              <a:buSzPts val="1000"/>
              <a:buChar char="●"/>
              <a:defRPr>
                <a:solidFill>
                  <a:schemeClr val="lt1"/>
                </a:solidFill>
              </a:defRPr>
            </a:lvl4pPr>
            <a:lvl5pPr marL="2286000" lvl="4" indent="-311150" rtl="0">
              <a:lnSpc>
                <a:spcPct val="150000"/>
              </a:lnSpc>
              <a:spcBef>
                <a:spcPts val="400"/>
              </a:spcBef>
              <a:spcAft>
                <a:spcPts val="0"/>
              </a:spcAft>
              <a:buClr>
                <a:schemeClr val="lt1"/>
              </a:buClr>
              <a:buSzPts val="1300"/>
              <a:buChar char="○"/>
              <a:defRPr>
                <a:solidFill>
                  <a:schemeClr val="lt1"/>
                </a:solidFill>
              </a:defRPr>
            </a:lvl5pPr>
            <a:lvl6pPr marL="2743200" lvl="5" indent="-311150" rtl="0">
              <a:lnSpc>
                <a:spcPct val="90000"/>
              </a:lnSpc>
              <a:spcBef>
                <a:spcPts val="400"/>
              </a:spcBef>
              <a:spcAft>
                <a:spcPts val="0"/>
              </a:spcAft>
              <a:buClr>
                <a:schemeClr val="lt1"/>
              </a:buClr>
              <a:buSzPts val="1300"/>
              <a:buChar char="■"/>
              <a:defRPr>
                <a:solidFill>
                  <a:schemeClr val="lt1"/>
                </a:solidFill>
              </a:defRPr>
            </a:lvl6pPr>
            <a:lvl7pPr marL="3200400" lvl="6" indent="-311150" rtl="0">
              <a:lnSpc>
                <a:spcPct val="90000"/>
              </a:lnSpc>
              <a:spcBef>
                <a:spcPts val="400"/>
              </a:spcBef>
              <a:spcAft>
                <a:spcPts val="0"/>
              </a:spcAft>
              <a:buClr>
                <a:schemeClr val="lt1"/>
              </a:buClr>
              <a:buSzPts val="1300"/>
              <a:buChar char="●"/>
              <a:defRPr>
                <a:solidFill>
                  <a:schemeClr val="lt1"/>
                </a:solidFill>
              </a:defRPr>
            </a:lvl7pPr>
            <a:lvl8pPr marL="3657600" lvl="7" indent="-311150" rtl="0">
              <a:lnSpc>
                <a:spcPct val="90000"/>
              </a:lnSpc>
              <a:spcBef>
                <a:spcPts val="400"/>
              </a:spcBef>
              <a:spcAft>
                <a:spcPts val="0"/>
              </a:spcAft>
              <a:buClr>
                <a:schemeClr val="lt1"/>
              </a:buClr>
              <a:buSzPts val="1300"/>
              <a:buChar char="○"/>
              <a:defRPr>
                <a:solidFill>
                  <a:schemeClr val="lt1"/>
                </a:solidFill>
              </a:defRPr>
            </a:lvl8pPr>
            <a:lvl9pPr marL="4114800" lvl="8" indent="-311150"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610" name="Google Shape;610;p101"/>
          <p:cNvSpPr txBox="1">
            <a:spLocks noGrp="1"/>
          </p:cNvSpPr>
          <p:nvPr>
            <p:ph type="subTitle" idx="2"/>
          </p:nvPr>
        </p:nvSpPr>
        <p:spPr>
          <a:xfrm>
            <a:off x="4718457" y="767363"/>
            <a:ext cx="2196600" cy="308100"/>
          </a:xfrm>
          <a:prstGeom prst="rect">
            <a:avLst/>
          </a:prstGeom>
        </p:spPr>
        <p:txBody>
          <a:bodyPr spcFirstLastPara="1" wrap="square" lIns="0" tIns="0" rIns="34300" bIns="34300" anchor="t" anchorCtr="0">
            <a:noAutofit/>
          </a:bodyPr>
          <a:lstStyle>
            <a:lvl1pPr lvl="0" rtl="0">
              <a:spcBef>
                <a:spcPts val="700"/>
              </a:spcBef>
              <a:spcAft>
                <a:spcPts val="0"/>
              </a:spcAft>
              <a:buNone/>
              <a:defRPr sz="1500" b="1">
                <a:solidFill>
                  <a:schemeClr val="dk1"/>
                </a:solidFill>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a:endParaRPr/>
          </a:p>
        </p:txBody>
      </p:sp>
      <p:sp>
        <p:nvSpPr>
          <p:cNvPr id="611" name="Google Shape;611;p101"/>
          <p:cNvSpPr txBox="1">
            <a:spLocks noGrp="1"/>
          </p:cNvSpPr>
          <p:nvPr>
            <p:ph type="body" idx="3"/>
          </p:nvPr>
        </p:nvSpPr>
        <p:spPr>
          <a:xfrm>
            <a:off x="4718457" y="2511131"/>
            <a:ext cx="3221400" cy="614100"/>
          </a:xfrm>
          <a:prstGeom prst="rect">
            <a:avLst/>
          </a:prstGeom>
          <a:noFill/>
          <a:ln>
            <a:noFill/>
          </a:ln>
        </p:spPr>
        <p:txBody>
          <a:bodyPr spcFirstLastPara="1" wrap="square" lIns="0" tIns="17125" rIns="34275" bIns="17125" anchor="t" anchorCtr="0">
            <a:noAutofit/>
          </a:bodyPr>
          <a:lstStyle>
            <a:lvl1pPr marL="457200" lvl="0" indent="-292100" rtl="0">
              <a:lnSpc>
                <a:spcPct val="150000"/>
              </a:lnSpc>
              <a:spcBef>
                <a:spcPts val="700"/>
              </a:spcBef>
              <a:spcAft>
                <a:spcPts val="0"/>
              </a:spcAft>
              <a:buSzPts val="10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Clr>
                <a:schemeClr val="lt1"/>
              </a:buClr>
              <a:buSzPts val="1000"/>
              <a:buChar char="●"/>
              <a:defRPr>
                <a:solidFill>
                  <a:schemeClr val="lt1"/>
                </a:solidFill>
              </a:defRPr>
            </a:lvl4pPr>
            <a:lvl5pPr marL="2286000" lvl="4" indent="-311150" rtl="0">
              <a:lnSpc>
                <a:spcPct val="150000"/>
              </a:lnSpc>
              <a:spcBef>
                <a:spcPts val="400"/>
              </a:spcBef>
              <a:spcAft>
                <a:spcPts val="0"/>
              </a:spcAft>
              <a:buClr>
                <a:schemeClr val="lt1"/>
              </a:buClr>
              <a:buSzPts val="1300"/>
              <a:buChar char="○"/>
              <a:defRPr>
                <a:solidFill>
                  <a:schemeClr val="lt1"/>
                </a:solidFill>
              </a:defRPr>
            </a:lvl5pPr>
            <a:lvl6pPr marL="2743200" lvl="5" indent="-311150" rtl="0">
              <a:lnSpc>
                <a:spcPct val="90000"/>
              </a:lnSpc>
              <a:spcBef>
                <a:spcPts val="400"/>
              </a:spcBef>
              <a:spcAft>
                <a:spcPts val="0"/>
              </a:spcAft>
              <a:buClr>
                <a:schemeClr val="lt1"/>
              </a:buClr>
              <a:buSzPts val="1300"/>
              <a:buChar char="■"/>
              <a:defRPr>
                <a:solidFill>
                  <a:schemeClr val="lt1"/>
                </a:solidFill>
              </a:defRPr>
            </a:lvl6pPr>
            <a:lvl7pPr marL="3200400" lvl="6" indent="-311150" rtl="0">
              <a:lnSpc>
                <a:spcPct val="90000"/>
              </a:lnSpc>
              <a:spcBef>
                <a:spcPts val="400"/>
              </a:spcBef>
              <a:spcAft>
                <a:spcPts val="0"/>
              </a:spcAft>
              <a:buClr>
                <a:schemeClr val="lt1"/>
              </a:buClr>
              <a:buSzPts val="1300"/>
              <a:buChar char="●"/>
              <a:defRPr>
                <a:solidFill>
                  <a:schemeClr val="lt1"/>
                </a:solidFill>
              </a:defRPr>
            </a:lvl7pPr>
            <a:lvl8pPr marL="3657600" lvl="7" indent="-311150" rtl="0">
              <a:lnSpc>
                <a:spcPct val="90000"/>
              </a:lnSpc>
              <a:spcBef>
                <a:spcPts val="400"/>
              </a:spcBef>
              <a:spcAft>
                <a:spcPts val="0"/>
              </a:spcAft>
              <a:buClr>
                <a:schemeClr val="lt1"/>
              </a:buClr>
              <a:buSzPts val="1300"/>
              <a:buChar char="○"/>
              <a:defRPr>
                <a:solidFill>
                  <a:schemeClr val="lt1"/>
                </a:solidFill>
              </a:defRPr>
            </a:lvl8pPr>
            <a:lvl9pPr marL="4114800" lvl="8" indent="-311150"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612" name="Google Shape;612;p101"/>
          <p:cNvSpPr txBox="1">
            <a:spLocks noGrp="1"/>
          </p:cNvSpPr>
          <p:nvPr>
            <p:ph type="subTitle" idx="4"/>
          </p:nvPr>
        </p:nvSpPr>
        <p:spPr>
          <a:xfrm>
            <a:off x="4718457" y="2078369"/>
            <a:ext cx="2196600" cy="308100"/>
          </a:xfrm>
          <a:prstGeom prst="rect">
            <a:avLst/>
          </a:prstGeom>
        </p:spPr>
        <p:txBody>
          <a:bodyPr spcFirstLastPara="1" wrap="square" lIns="0" tIns="0" rIns="34300" bIns="34300" anchor="t" anchorCtr="0">
            <a:noAutofit/>
          </a:bodyPr>
          <a:lstStyle>
            <a:lvl1pPr lvl="0" rtl="0">
              <a:spcBef>
                <a:spcPts val="700"/>
              </a:spcBef>
              <a:spcAft>
                <a:spcPts val="0"/>
              </a:spcAft>
              <a:buNone/>
              <a:defRPr sz="1500" b="1">
                <a:solidFill>
                  <a:schemeClr val="dk1"/>
                </a:solidFill>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a:endParaRPr/>
          </a:p>
        </p:txBody>
      </p:sp>
      <p:sp>
        <p:nvSpPr>
          <p:cNvPr id="613" name="Google Shape;613;p101"/>
          <p:cNvSpPr txBox="1">
            <a:spLocks noGrp="1"/>
          </p:cNvSpPr>
          <p:nvPr>
            <p:ph type="title"/>
          </p:nvPr>
        </p:nvSpPr>
        <p:spPr>
          <a:xfrm>
            <a:off x="628650" y="717660"/>
            <a:ext cx="3308700" cy="3708300"/>
          </a:xfrm>
          <a:prstGeom prst="rect">
            <a:avLst/>
          </a:prstGeom>
          <a:noFill/>
          <a:ln>
            <a:noFill/>
          </a:ln>
        </p:spPr>
        <p:txBody>
          <a:bodyPr spcFirstLastPara="1" wrap="square" lIns="34275" tIns="17125" rIns="34275" bIns="17125" anchor="ctr" anchorCtr="0">
            <a:noAutofit/>
          </a:bodyPr>
          <a:lstStyle>
            <a:lvl1pPr lvl="0" algn="l" rtl="0">
              <a:lnSpc>
                <a:spcPct val="100000"/>
              </a:lnSpc>
              <a:spcBef>
                <a:spcPts val="0"/>
              </a:spcBef>
              <a:spcAft>
                <a:spcPts val="0"/>
              </a:spcAft>
              <a:buClr>
                <a:schemeClr val="dk1"/>
              </a:buClr>
              <a:buSzPts val="2500"/>
              <a:buFont typeface="Arial"/>
              <a:buNone/>
              <a:defRPr sz="2500">
                <a:solidFill>
                  <a:schemeClr val="dk1"/>
                </a:solidFill>
              </a:defRPr>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endParaRPr/>
          </a:p>
        </p:txBody>
      </p:sp>
      <p:sp>
        <p:nvSpPr>
          <p:cNvPr id="614" name="Google Shape;614;p101"/>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615" name="Google Shape;615;p101"/>
          <p:cNvSpPr txBox="1">
            <a:spLocks noGrp="1"/>
          </p:cNvSpPr>
          <p:nvPr>
            <p:ph type="subTitle" idx="5"/>
          </p:nvPr>
        </p:nvSpPr>
        <p:spPr>
          <a:xfrm>
            <a:off x="4718457" y="3406147"/>
            <a:ext cx="2196600" cy="308100"/>
          </a:xfrm>
          <a:prstGeom prst="rect">
            <a:avLst/>
          </a:prstGeom>
        </p:spPr>
        <p:txBody>
          <a:bodyPr spcFirstLastPara="1" wrap="square" lIns="0" tIns="0" rIns="34300" bIns="34300" anchor="t" anchorCtr="0">
            <a:noAutofit/>
          </a:bodyPr>
          <a:lstStyle>
            <a:lvl1pPr lvl="0" rtl="0">
              <a:spcBef>
                <a:spcPts val="700"/>
              </a:spcBef>
              <a:spcAft>
                <a:spcPts val="0"/>
              </a:spcAft>
              <a:buNone/>
              <a:defRPr sz="1500" b="1">
                <a:solidFill>
                  <a:schemeClr val="dk1"/>
                </a:solidFill>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a:endParaRPr/>
          </a:p>
        </p:txBody>
      </p:sp>
      <p:sp>
        <p:nvSpPr>
          <p:cNvPr id="616" name="Google Shape;616;p101"/>
          <p:cNvSpPr txBox="1">
            <a:spLocks noGrp="1"/>
          </p:cNvSpPr>
          <p:nvPr>
            <p:ph type="body" idx="6"/>
          </p:nvPr>
        </p:nvSpPr>
        <p:spPr>
          <a:xfrm>
            <a:off x="4718457" y="3840628"/>
            <a:ext cx="3221400" cy="614100"/>
          </a:xfrm>
          <a:prstGeom prst="rect">
            <a:avLst/>
          </a:prstGeom>
          <a:noFill/>
          <a:ln>
            <a:noFill/>
          </a:ln>
        </p:spPr>
        <p:txBody>
          <a:bodyPr spcFirstLastPara="1" wrap="square" lIns="0" tIns="17125" rIns="34275" bIns="17125" anchor="t" anchorCtr="0">
            <a:noAutofit/>
          </a:bodyPr>
          <a:lstStyle>
            <a:lvl1pPr marL="457200" lvl="0" indent="-292100" rtl="0">
              <a:lnSpc>
                <a:spcPct val="150000"/>
              </a:lnSpc>
              <a:spcBef>
                <a:spcPts val="700"/>
              </a:spcBef>
              <a:spcAft>
                <a:spcPts val="0"/>
              </a:spcAft>
              <a:buSzPts val="10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Clr>
                <a:schemeClr val="lt1"/>
              </a:buClr>
              <a:buSzPts val="1000"/>
              <a:buChar char="●"/>
              <a:defRPr>
                <a:solidFill>
                  <a:schemeClr val="lt1"/>
                </a:solidFill>
              </a:defRPr>
            </a:lvl4pPr>
            <a:lvl5pPr marL="2286000" lvl="4" indent="-311150" rtl="0">
              <a:lnSpc>
                <a:spcPct val="150000"/>
              </a:lnSpc>
              <a:spcBef>
                <a:spcPts val="400"/>
              </a:spcBef>
              <a:spcAft>
                <a:spcPts val="0"/>
              </a:spcAft>
              <a:buClr>
                <a:schemeClr val="lt1"/>
              </a:buClr>
              <a:buSzPts val="1300"/>
              <a:buChar char="○"/>
              <a:defRPr>
                <a:solidFill>
                  <a:schemeClr val="lt1"/>
                </a:solidFill>
              </a:defRPr>
            </a:lvl5pPr>
            <a:lvl6pPr marL="2743200" lvl="5" indent="-311150" rtl="0">
              <a:lnSpc>
                <a:spcPct val="90000"/>
              </a:lnSpc>
              <a:spcBef>
                <a:spcPts val="400"/>
              </a:spcBef>
              <a:spcAft>
                <a:spcPts val="0"/>
              </a:spcAft>
              <a:buClr>
                <a:schemeClr val="lt1"/>
              </a:buClr>
              <a:buSzPts val="1300"/>
              <a:buChar char="■"/>
              <a:defRPr>
                <a:solidFill>
                  <a:schemeClr val="lt1"/>
                </a:solidFill>
              </a:defRPr>
            </a:lvl6pPr>
            <a:lvl7pPr marL="3200400" lvl="6" indent="-311150" rtl="0">
              <a:lnSpc>
                <a:spcPct val="90000"/>
              </a:lnSpc>
              <a:spcBef>
                <a:spcPts val="400"/>
              </a:spcBef>
              <a:spcAft>
                <a:spcPts val="0"/>
              </a:spcAft>
              <a:buClr>
                <a:schemeClr val="lt1"/>
              </a:buClr>
              <a:buSzPts val="1300"/>
              <a:buChar char="●"/>
              <a:defRPr>
                <a:solidFill>
                  <a:schemeClr val="lt1"/>
                </a:solidFill>
              </a:defRPr>
            </a:lvl7pPr>
            <a:lvl8pPr marL="3657600" lvl="7" indent="-311150" rtl="0">
              <a:lnSpc>
                <a:spcPct val="90000"/>
              </a:lnSpc>
              <a:spcBef>
                <a:spcPts val="400"/>
              </a:spcBef>
              <a:spcAft>
                <a:spcPts val="0"/>
              </a:spcAft>
              <a:buClr>
                <a:schemeClr val="lt1"/>
              </a:buClr>
              <a:buSzPts val="1300"/>
              <a:buChar char="○"/>
              <a:defRPr>
                <a:solidFill>
                  <a:schemeClr val="lt1"/>
                </a:solidFill>
              </a:defRPr>
            </a:lvl8pPr>
            <a:lvl9pPr marL="4114800" lvl="8" indent="-311150" rtl="0">
              <a:lnSpc>
                <a:spcPct val="90000"/>
              </a:lnSpc>
              <a:spcBef>
                <a:spcPts val="400"/>
              </a:spcBef>
              <a:spcAft>
                <a:spcPts val="0"/>
              </a:spcAft>
              <a:buClr>
                <a:schemeClr val="lt1"/>
              </a:buClr>
              <a:buSzPts val="1300"/>
              <a:buChar char="■"/>
              <a:defRPr>
                <a:solidFill>
                  <a:schemeClr val="lt1"/>
                </a:solidFill>
              </a:defRPr>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ext: Storyline 1">
  <p:cSld name="Text: Storyline 1">
    <p:spTree>
      <p:nvGrpSpPr>
        <p:cNvPr id="1" name="Shape 617"/>
        <p:cNvGrpSpPr/>
        <p:nvPr/>
      </p:nvGrpSpPr>
      <p:grpSpPr>
        <a:xfrm>
          <a:off x="0" y="0"/>
          <a:ext cx="0" cy="0"/>
          <a:chOff x="0" y="0"/>
          <a:chExt cx="0" cy="0"/>
        </a:xfrm>
      </p:grpSpPr>
      <p:sp>
        <p:nvSpPr>
          <p:cNvPr id="618" name="Google Shape;618;p102"/>
          <p:cNvSpPr txBox="1">
            <a:spLocks noGrp="1"/>
          </p:cNvSpPr>
          <p:nvPr>
            <p:ph type="body" idx="1"/>
          </p:nvPr>
        </p:nvSpPr>
        <p:spPr>
          <a:xfrm>
            <a:off x="2683915" y="683539"/>
            <a:ext cx="3937500" cy="3081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Clr>
                <a:schemeClr val="dk1"/>
              </a:buClr>
              <a:buSzPts val="1300"/>
              <a:buNone/>
              <a:defRPr b="1" i="0">
                <a:solidFill>
                  <a:schemeClr val="dk1"/>
                </a:solidFill>
                <a:latin typeface="Arial"/>
                <a:ea typeface="Arial"/>
                <a:cs typeface="Arial"/>
                <a:sym typeface="Arial"/>
              </a:defRPr>
            </a:lvl1pPr>
            <a:lvl2pPr marL="914400" lvl="1" indent="-311150" algn="l" rtl="0">
              <a:lnSpc>
                <a:spcPct val="150000"/>
              </a:lnSpc>
              <a:spcBef>
                <a:spcPts val="400"/>
              </a:spcBef>
              <a:spcAft>
                <a:spcPts val="0"/>
              </a:spcAft>
              <a:buClr>
                <a:schemeClr val="lt1"/>
              </a:buClr>
              <a:buSzPts val="1300"/>
              <a:buChar char="＋"/>
              <a:defRPr>
                <a:solidFill>
                  <a:schemeClr val="lt1"/>
                </a:solidFill>
              </a:defRPr>
            </a:lvl2pPr>
            <a:lvl3pPr marL="1371600" lvl="2" indent="-311150" algn="l" rtl="0">
              <a:lnSpc>
                <a:spcPct val="150000"/>
              </a:lnSpc>
              <a:spcBef>
                <a:spcPts val="400"/>
              </a:spcBef>
              <a:spcAft>
                <a:spcPts val="0"/>
              </a:spcAft>
              <a:buClr>
                <a:schemeClr val="lt1"/>
              </a:buClr>
              <a:buSzPts val="1300"/>
              <a:buChar char="＞"/>
              <a:defRPr>
                <a:solidFill>
                  <a:schemeClr val="lt1"/>
                </a:solidFill>
              </a:defRPr>
            </a:lvl3pPr>
            <a:lvl4pPr marL="1828800" lvl="3" indent="-311150" algn="l" rtl="0">
              <a:lnSpc>
                <a:spcPct val="150000"/>
              </a:lnSpc>
              <a:spcBef>
                <a:spcPts val="400"/>
              </a:spcBef>
              <a:spcAft>
                <a:spcPts val="0"/>
              </a:spcAft>
              <a:buClr>
                <a:schemeClr val="lt1"/>
              </a:buClr>
              <a:buSzPts val="1300"/>
              <a:buChar char="o"/>
              <a:defRPr>
                <a:solidFill>
                  <a:schemeClr val="lt1"/>
                </a:solidFill>
              </a:defRPr>
            </a:lvl4pPr>
            <a:lvl5pPr marL="2286000" lvl="4" indent="-311150" algn="l" rtl="0">
              <a:lnSpc>
                <a:spcPct val="150000"/>
              </a:lnSpc>
              <a:spcBef>
                <a:spcPts val="400"/>
              </a:spcBef>
              <a:spcAft>
                <a:spcPts val="0"/>
              </a:spcAft>
              <a:buClr>
                <a:schemeClr val="lt1"/>
              </a:buClr>
              <a:buSzPts val="1300"/>
              <a:buChar char="＋"/>
              <a:defRPr>
                <a:solidFill>
                  <a:schemeClr val="lt1"/>
                </a:solidFill>
              </a:defRPr>
            </a:lvl5pPr>
            <a:lvl6pPr marL="2743200" lvl="5" indent="-317500" algn="l" rtl="0">
              <a:lnSpc>
                <a:spcPct val="90000"/>
              </a:lnSpc>
              <a:spcBef>
                <a:spcPts val="400"/>
              </a:spcBef>
              <a:spcAft>
                <a:spcPts val="0"/>
              </a:spcAft>
              <a:buClr>
                <a:schemeClr val="lt1"/>
              </a:buClr>
              <a:buSzPts val="1400"/>
              <a:buChar char="•"/>
              <a:defRPr sz="1400">
                <a:solidFill>
                  <a:schemeClr val="lt1"/>
                </a:solidFill>
              </a:defRPr>
            </a:lvl6pPr>
            <a:lvl7pPr marL="3200400" lvl="6" indent="-317500" algn="l" rtl="0">
              <a:lnSpc>
                <a:spcPct val="90000"/>
              </a:lnSpc>
              <a:spcBef>
                <a:spcPts val="400"/>
              </a:spcBef>
              <a:spcAft>
                <a:spcPts val="0"/>
              </a:spcAft>
              <a:buClr>
                <a:schemeClr val="lt1"/>
              </a:buClr>
              <a:buSzPts val="1400"/>
              <a:buChar char="•"/>
              <a:defRPr sz="1400">
                <a:solidFill>
                  <a:schemeClr val="lt1"/>
                </a:solidFill>
              </a:defRPr>
            </a:lvl7pPr>
            <a:lvl8pPr marL="3657600" lvl="7" indent="-317500" algn="l" rtl="0">
              <a:lnSpc>
                <a:spcPct val="90000"/>
              </a:lnSpc>
              <a:spcBef>
                <a:spcPts val="400"/>
              </a:spcBef>
              <a:spcAft>
                <a:spcPts val="0"/>
              </a:spcAft>
              <a:buClr>
                <a:schemeClr val="lt1"/>
              </a:buClr>
              <a:buSzPts val="1400"/>
              <a:buChar char="•"/>
              <a:defRPr sz="1400">
                <a:solidFill>
                  <a:schemeClr val="lt1"/>
                </a:solidFill>
              </a:defRPr>
            </a:lvl8pPr>
            <a:lvl9pPr marL="4114800" lvl="8" indent="-317500" algn="l" rtl="0">
              <a:lnSpc>
                <a:spcPct val="90000"/>
              </a:lnSpc>
              <a:spcBef>
                <a:spcPts val="400"/>
              </a:spcBef>
              <a:spcAft>
                <a:spcPts val="0"/>
              </a:spcAft>
              <a:buClr>
                <a:schemeClr val="lt1"/>
              </a:buClr>
              <a:buSzPts val="1400"/>
              <a:buChar char="•"/>
              <a:defRPr sz="1400">
                <a:solidFill>
                  <a:schemeClr val="lt1"/>
                </a:solidFill>
              </a:defRPr>
            </a:lvl9pPr>
          </a:lstStyle>
          <a:p>
            <a:endParaRPr/>
          </a:p>
        </p:txBody>
      </p:sp>
      <p:sp>
        <p:nvSpPr>
          <p:cNvPr id="619" name="Google Shape;619;p102"/>
          <p:cNvSpPr txBox="1">
            <a:spLocks noGrp="1"/>
          </p:cNvSpPr>
          <p:nvPr>
            <p:ph type="body" idx="2"/>
          </p:nvPr>
        </p:nvSpPr>
        <p:spPr>
          <a:xfrm>
            <a:off x="2683914" y="1084050"/>
            <a:ext cx="5256000" cy="614100"/>
          </a:xfrm>
          <a:prstGeom prst="rect">
            <a:avLst/>
          </a:prstGeom>
          <a:noFill/>
          <a:ln>
            <a:noFill/>
          </a:ln>
        </p:spPr>
        <p:txBody>
          <a:bodyPr spcFirstLastPara="1" wrap="square" lIns="34300" tIns="17125" rIns="34275" bIns="17125" anchor="t" anchorCtr="0">
            <a:noAutofit/>
          </a:bodyPr>
          <a:lstStyle>
            <a:lvl1pPr marL="457200" lvl="0" indent="-292100" rtl="0">
              <a:lnSpc>
                <a:spcPct val="150000"/>
              </a:lnSpc>
              <a:spcBef>
                <a:spcPts val="700"/>
              </a:spcBef>
              <a:spcAft>
                <a:spcPts val="0"/>
              </a:spcAft>
              <a:buSzPts val="10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Clr>
                <a:schemeClr val="lt1"/>
              </a:buClr>
              <a:buSzPts val="1000"/>
              <a:buChar char="●"/>
              <a:defRPr>
                <a:solidFill>
                  <a:schemeClr val="lt1"/>
                </a:solidFill>
              </a:defRPr>
            </a:lvl4pPr>
            <a:lvl5pPr marL="2286000" lvl="4" indent="-311150" rtl="0">
              <a:lnSpc>
                <a:spcPct val="150000"/>
              </a:lnSpc>
              <a:spcBef>
                <a:spcPts val="400"/>
              </a:spcBef>
              <a:spcAft>
                <a:spcPts val="0"/>
              </a:spcAft>
              <a:buClr>
                <a:schemeClr val="lt1"/>
              </a:buClr>
              <a:buSzPts val="1300"/>
              <a:buChar char="○"/>
              <a:defRPr>
                <a:solidFill>
                  <a:schemeClr val="lt1"/>
                </a:solidFill>
              </a:defRPr>
            </a:lvl5pPr>
            <a:lvl6pPr marL="2743200" lvl="5" indent="-311150" rtl="0">
              <a:lnSpc>
                <a:spcPct val="90000"/>
              </a:lnSpc>
              <a:spcBef>
                <a:spcPts val="400"/>
              </a:spcBef>
              <a:spcAft>
                <a:spcPts val="0"/>
              </a:spcAft>
              <a:buClr>
                <a:schemeClr val="lt1"/>
              </a:buClr>
              <a:buSzPts val="1300"/>
              <a:buChar char="■"/>
              <a:defRPr>
                <a:solidFill>
                  <a:schemeClr val="lt1"/>
                </a:solidFill>
              </a:defRPr>
            </a:lvl6pPr>
            <a:lvl7pPr marL="3200400" lvl="6" indent="-311150" rtl="0">
              <a:lnSpc>
                <a:spcPct val="90000"/>
              </a:lnSpc>
              <a:spcBef>
                <a:spcPts val="400"/>
              </a:spcBef>
              <a:spcAft>
                <a:spcPts val="0"/>
              </a:spcAft>
              <a:buClr>
                <a:schemeClr val="lt1"/>
              </a:buClr>
              <a:buSzPts val="1300"/>
              <a:buChar char="●"/>
              <a:defRPr>
                <a:solidFill>
                  <a:schemeClr val="lt1"/>
                </a:solidFill>
              </a:defRPr>
            </a:lvl7pPr>
            <a:lvl8pPr marL="3657600" lvl="7" indent="-311150" rtl="0">
              <a:lnSpc>
                <a:spcPct val="90000"/>
              </a:lnSpc>
              <a:spcBef>
                <a:spcPts val="400"/>
              </a:spcBef>
              <a:spcAft>
                <a:spcPts val="0"/>
              </a:spcAft>
              <a:buClr>
                <a:schemeClr val="lt1"/>
              </a:buClr>
              <a:buSzPts val="1300"/>
              <a:buChar char="○"/>
              <a:defRPr>
                <a:solidFill>
                  <a:schemeClr val="lt1"/>
                </a:solidFill>
              </a:defRPr>
            </a:lvl8pPr>
            <a:lvl9pPr marL="4114800" lvl="8" indent="-311150"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620" name="Google Shape;620;p102"/>
          <p:cNvSpPr txBox="1">
            <a:spLocks noGrp="1"/>
          </p:cNvSpPr>
          <p:nvPr>
            <p:ph type="body" idx="3"/>
          </p:nvPr>
        </p:nvSpPr>
        <p:spPr>
          <a:xfrm>
            <a:off x="2683915" y="2012560"/>
            <a:ext cx="3937500" cy="3081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Clr>
                <a:schemeClr val="dk1"/>
              </a:buClr>
              <a:buSzPts val="1300"/>
              <a:buNone/>
              <a:defRPr b="1" i="0">
                <a:solidFill>
                  <a:schemeClr val="dk1"/>
                </a:solidFill>
                <a:latin typeface="Arial"/>
                <a:ea typeface="Arial"/>
                <a:cs typeface="Arial"/>
                <a:sym typeface="Arial"/>
              </a:defRPr>
            </a:lvl1pPr>
            <a:lvl2pPr marL="914400" lvl="1" indent="-311150" algn="l" rtl="0">
              <a:lnSpc>
                <a:spcPct val="150000"/>
              </a:lnSpc>
              <a:spcBef>
                <a:spcPts val="400"/>
              </a:spcBef>
              <a:spcAft>
                <a:spcPts val="0"/>
              </a:spcAft>
              <a:buClr>
                <a:schemeClr val="lt1"/>
              </a:buClr>
              <a:buSzPts val="1300"/>
              <a:buChar char="＋"/>
              <a:defRPr>
                <a:solidFill>
                  <a:schemeClr val="lt1"/>
                </a:solidFill>
              </a:defRPr>
            </a:lvl2pPr>
            <a:lvl3pPr marL="1371600" lvl="2" indent="-311150" algn="l" rtl="0">
              <a:lnSpc>
                <a:spcPct val="150000"/>
              </a:lnSpc>
              <a:spcBef>
                <a:spcPts val="400"/>
              </a:spcBef>
              <a:spcAft>
                <a:spcPts val="0"/>
              </a:spcAft>
              <a:buClr>
                <a:schemeClr val="lt1"/>
              </a:buClr>
              <a:buSzPts val="1300"/>
              <a:buChar char="＞"/>
              <a:defRPr>
                <a:solidFill>
                  <a:schemeClr val="lt1"/>
                </a:solidFill>
              </a:defRPr>
            </a:lvl3pPr>
            <a:lvl4pPr marL="1828800" lvl="3" indent="-311150" algn="l" rtl="0">
              <a:lnSpc>
                <a:spcPct val="150000"/>
              </a:lnSpc>
              <a:spcBef>
                <a:spcPts val="400"/>
              </a:spcBef>
              <a:spcAft>
                <a:spcPts val="0"/>
              </a:spcAft>
              <a:buClr>
                <a:schemeClr val="lt1"/>
              </a:buClr>
              <a:buSzPts val="1300"/>
              <a:buChar char="o"/>
              <a:defRPr>
                <a:solidFill>
                  <a:schemeClr val="lt1"/>
                </a:solidFill>
              </a:defRPr>
            </a:lvl4pPr>
            <a:lvl5pPr marL="2286000" lvl="4" indent="-311150" algn="l" rtl="0">
              <a:lnSpc>
                <a:spcPct val="150000"/>
              </a:lnSpc>
              <a:spcBef>
                <a:spcPts val="400"/>
              </a:spcBef>
              <a:spcAft>
                <a:spcPts val="0"/>
              </a:spcAft>
              <a:buClr>
                <a:schemeClr val="lt1"/>
              </a:buClr>
              <a:buSzPts val="1300"/>
              <a:buChar char="＋"/>
              <a:defRPr>
                <a:solidFill>
                  <a:schemeClr val="lt1"/>
                </a:solidFill>
              </a:defRPr>
            </a:lvl5pPr>
            <a:lvl6pPr marL="2743200" lvl="5" indent="-317500" algn="l" rtl="0">
              <a:lnSpc>
                <a:spcPct val="90000"/>
              </a:lnSpc>
              <a:spcBef>
                <a:spcPts val="400"/>
              </a:spcBef>
              <a:spcAft>
                <a:spcPts val="0"/>
              </a:spcAft>
              <a:buClr>
                <a:schemeClr val="lt1"/>
              </a:buClr>
              <a:buSzPts val="1400"/>
              <a:buChar char="•"/>
              <a:defRPr sz="1400">
                <a:solidFill>
                  <a:schemeClr val="lt1"/>
                </a:solidFill>
              </a:defRPr>
            </a:lvl6pPr>
            <a:lvl7pPr marL="3200400" lvl="6" indent="-317500" algn="l" rtl="0">
              <a:lnSpc>
                <a:spcPct val="90000"/>
              </a:lnSpc>
              <a:spcBef>
                <a:spcPts val="400"/>
              </a:spcBef>
              <a:spcAft>
                <a:spcPts val="0"/>
              </a:spcAft>
              <a:buClr>
                <a:schemeClr val="lt1"/>
              </a:buClr>
              <a:buSzPts val="1400"/>
              <a:buChar char="•"/>
              <a:defRPr sz="1400">
                <a:solidFill>
                  <a:schemeClr val="lt1"/>
                </a:solidFill>
              </a:defRPr>
            </a:lvl7pPr>
            <a:lvl8pPr marL="3657600" lvl="7" indent="-317500" algn="l" rtl="0">
              <a:lnSpc>
                <a:spcPct val="90000"/>
              </a:lnSpc>
              <a:spcBef>
                <a:spcPts val="400"/>
              </a:spcBef>
              <a:spcAft>
                <a:spcPts val="0"/>
              </a:spcAft>
              <a:buClr>
                <a:schemeClr val="lt1"/>
              </a:buClr>
              <a:buSzPts val="1400"/>
              <a:buChar char="•"/>
              <a:defRPr sz="1400">
                <a:solidFill>
                  <a:schemeClr val="lt1"/>
                </a:solidFill>
              </a:defRPr>
            </a:lvl8pPr>
            <a:lvl9pPr marL="4114800" lvl="8" indent="-317500" algn="l" rtl="0">
              <a:lnSpc>
                <a:spcPct val="90000"/>
              </a:lnSpc>
              <a:spcBef>
                <a:spcPts val="400"/>
              </a:spcBef>
              <a:spcAft>
                <a:spcPts val="0"/>
              </a:spcAft>
              <a:buClr>
                <a:schemeClr val="lt1"/>
              </a:buClr>
              <a:buSzPts val="1400"/>
              <a:buChar char="•"/>
              <a:defRPr sz="1400">
                <a:solidFill>
                  <a:schemeClr val="lt1"/>
                </a:solidFill>
              </a:defRPr>
            </a:lvl9pPr>
          </a:lstStyle>
          <a:p>
            <a:endParaRPr/>
          </a:p>
        </p:txBody>
      </p:sp>
      <p:sp>
        <p:nvSpPr>
          <p:cNvPr id="621" name="Google Shape;621;p102"/>
          <p:cNvSpPr/>
          <p:nvPr/>
        </p:nvSpPr>
        <p:spPr>
          <a:xfrm>
            <a:off x="0" y="0"/>
            <a:ext cx="1966200" cy="5143500"/>
          </a:xfrm>
          <a:prstGeom prst="rect">
            <a:avLst/>
          </a:prstGeom>
          <a:solidFill>
            <a:srgbClr val="E9E9E9"/>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sp>
        <p:nvSpPr>
          <p:cNvPr id="622" name="Google Shape;622;p102"/>
          <p:cNvSpPr txBox="1">
            <a:spLocks noGrp="1"/>
          </p:cNvSpPr>
          <p:nvPr>
            <p:ph type="body" idx="4"/>
          </p:nvPr>
        </p:nvSpPr>
        <p:spPr>
          <a:xfrm>
            <a:off x="2683914" y="2420391"/>
            <a:ext cx="5256000" cy="614100"/>
          </a:xfrm>
          <a:prstGeom prst="rect">
            <a:avLst/>
          </a:prstGeom>
          <a:noFill/>
          <a:ln>
            <a:noFill/>
          </a:ln>
        </p:spPr>
        <p:txBody>
          <a:bodyPr spcFirstLastPara="1" wrap="square" lIns="34300" tIns="17125" rIns="34275" bIns="17125" anchor="t" anchorCtr="0">
            <a:noAutofit/>
          </a:bodyPr>
          <a:lstStyle>
            <a:lvl1pPr marL="457200" lvl="0" indent="-292100" rtl="0">
              <a:lnSpc>
                <a:spcPct val="150000"/>
              </a:lnSpc>
              <a:spcBef>
                <a:spcPts val="700"/>
              </a:spcBef>
              <a:spcAft>
                <a:spcPts val="0"/>
              </a:spcAft>
              <a:buSzPts val="10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Clr>
                <a:schemeClr val="lt1"/>
              </a:buClr>
              <a:buSzPts val="1000"/>
              <a:buChar char="●"/>
              <a:defRPr>
                <a:solidFill>
                  <a:schemeClr val="lt1"/>
                </a:solidFill>
              </a:defRPr>
            </a:lvl4pPr>
            <a:lvl5pPr marL="2286000" lvl="4" indent="-311150" rtl="0">
              <a:lnSpc>
                <a:spcPct val="150000"/>
              </a:lnSpc>
              <a:spcBef>
                <a:spcPts val="400"/>
              </a:spcBef>
              <a:spcAft>
                <a:spcPts val="0"/>
              </a:spcAft>
              <a:buClr>
                <a:schemeClr val="lt1"/>
              </a:buClr>
              <a:buSzPts val="1300"/>
              <a:buChar char="○"/>
              <a:defRPr>
                <a:solidFill>
                  <a:schemeClr val="lt1"/>
                </a:solidFill>
              </a:defRPr>
            </a:lvl5pPr>
            <a:lvl6pPr marL="2743200" lvl="5" indent="-311150" rtl="0">
              <a:lnSpc>
                <a:spcPct val="90000"/>
              </a:lnSpc>
              <a:spcBef>
                <a:spcPts val="400"/>
              </a:spcBef>
              <a:spcAft>
                <a:spcPts val="0"/>
              </a:spcAft>
              <a:buClr>
                <a:schemeClr val="lt1"/>
              </a:buClr>
              <a:buSzPts val="1300"/>
              <a:buChar char="■"/>
              <a:defRPr>
                <a:solidFill>
                  <a:schemeClr val="lt1"/>
                </a:solidFill>
              </a:defRPr>
            </a:lvl6pPr>
            <a:lvl7pPr marL="3200400" lvl="6" indent="-311150" rtl="0">
              <a:lnSpc>
                <a:spcPct val="90000"/>
              </a:lnSpc>
              <a:spcBef>
                <a:spcPts val="400"/>
              </a:spcBef>
              <a:spcAft>
                <a:spcPts val="0"/>
              </a:spcAft>
              <a:buClr>
                <a:schemeClr val="lt1"/>
              </a:buClr>
              <a:buSzPts val="1300"/>
              <a:buChar char="●"/>
              <a:defRPr>
                <a:solidFill>
                  <a:schemeClr val="lt1"/>
                </a:solidFill>
              </a:defRPr>
            </a:lvl7pPr>
            <a:lvl8pPr marL="3657600" lvl="7" indent="-311150" rtl="0">
              <a:lnSpc>
                <a:spcPct val="90000"/>
              </a:lnSpc>
              <a:spcBef>
                <a:spcPts val="400"/>
              </a:spcBef>
              <a:spcAft>
                <a:spcPts val="0"/>
              </a:spcAft>
              <a:buClr>
                <a:schemeClr val="lt1"/>
              </a:buClr>
              <a:buSzPts val="1300"/>
              <a:buChar char="○"/>
              <a:defRPr>
                <a:solidFill>
                  <a:schemeClr val="lt1"/>
                </a:solidFill>
              </a:defRPr>
            </a:lvl8pPr>
            <a:lvl9pPr marL="4114800" lvl="8" indent="-311150" rtl="0">
              <a:lnSpc>
                <a:spcPct val="90000"/>
              </a:lnSpc>
              <a:spcBef>
                <a:spcPts val="400"/>
              </a:spcBef>
              <a:spcAft>
                <a:spcPts val="0"/>
              </a:spcAft>
              <a:buClr>
                <a:schemeClr val="lt1"/>
              </a:buClr>
              <a:buSzPts val="1300"/>
              <a:buChar char="■"/>
              <a:defRPr>
                <a:solidFill>
                  <a:schemeClr val="lt1"/>
                </a:solidFill>
              </a:defRPr>
            </a:lvl9pPr>
          </a:lstStyle>
          <a:p>
            <a:endParaRPr/>
          </a:p>
        </p:txBody>
      </p:sp>
      <p:sp>
        <p:nvSpPr>
          <p:cNvPr id="623" name="Google Shape;623;p102"/>
          <p:cNvSpPr txBox="1">
            <a:spLocks noGrp="1"/>
          </p:cNvSpPr>
          <p:nvPr>
            <p:ph type="subTitle" idx="5"/>
          </p:nvPr>
        </p:nvSpPr>
        <p:spPr>
          <a:xfrm>
            <a:off x="317004" y="2096958"/>
            <a:ext cx="1332000" cy="273900"/>
          </a:xfrm>
          <a:prstGeom prst="rect">
            <a:avLst/>
          </a:prstGeom>
        </p:spPr>
        <p:txBody>
          <a:bodyPr spcFirstLastPara="1" wrap="square" lIns="0" tIns="34300" rIns="34300" bIns="34300" anchor="ctr" anchorCtr="0">
            <a:noAutofit/>
          </a:bodyPr>
          <a:lstStyle>
            <a:lvl1pPr lvl="0" algn="ctr" rtl="0">
              <a:spcBef>
                <a:spcPts val="700"/>
              </a:spcBef>
              <a:spcAft>
                <a:spcPts val="0"/>
              </a:spcAft>
              <a:buNone/>
              <a:defRPr sz="1000" b="1">
                <a:solidFill>
                  <a:schemeClr val="lt2"/>
                </a:solidFill>
              </a:defRPr>
            </a:lvl1pPr>
            <a:lvl2pPr lvl="1" algn="ctr" rtl="0">
              <a:spcBef>
                <a:spcPts val="700"/>
              </a:spcBef>
              <a:spcAft>
                <a:spcPts val="0"/>
              </a:spcAft>
              <a:buNone/>
              <a:defRPr sz="1000"/>
            </a:lvl2pPr>
            <a:lvl3pPr lvl="2" algn="ctr" rtl="0">
              <a:spcBef>
                <a:spcPts val="700"/>
              </a:spcBef>
              <a:spcAft>
                <a:spcPts val="0"/>
              </a:spcAft>
              <a:buNone/>
              <a:defRPr sz="1000"/>
            </a:lvl3pPr>
            <a:lvl4pPr lvl="3" algn="ctr" rtl="0">
              <a:spcBef>
                <a:spcPts val="700"/>
              </a:spcBef>
              <a:spcAft>
                <a:spcPts val="0"/>
              </a:spcAft>
              <a:buNone/>
              <a:defRPr sz="1000"/>
            </a:lvl4pPr>
            <a:lvl5pPr lvl="4" algn="ctr" rtl="0">
              <a:spcBef>
                <a:spcPts val="700"/>
              </a:spcBef>
              <a:spcAft>
                <a:spcPts val="0"/>
              </a:spcAft>
              <a:buNone/>
              <a:defRPr sz="1000"/>
            </a:lvl5pPr>
            <a:lvl6pPr lvl="5" algn="ctr" rtl="0">
              <a:spcBef>
                <a:spcPts val="700"/>
              </a:spcBef>
              <a:spcAft>
                <a:spcPts val="0"/>
              </a:spcAft>
              <a:buNone/>
              <a:defRPr sz="1000"/>
            </a:lvl6pPr>
            <a:lvl7pPr lvl="6" algn="ctr" rtl="0">
              <a:spcBef>
                <a:spcPts val="700"/>
              </a:spcBef>
              <a:spcAft>
                <a:spcPts val="0"/>
              </a:spcAft>
              <a:buNone/>
              <a:defRPr sz="1000"/>
            </a:lvl7pPr>
            <a:lvl8pPr lvl="7" algn="ctr" rtl="0">
              <a:spcBef>
                <a:spcPts val="700"/>
              </a:spcBef>
              <a:spcAft>
                <a:spcPts val="0"/>
              </a:spcAft>
              <a:buNone/>
              <a:defRPr sz="1000"/>
            </a:lvl8pPr>
            <a:lvl9pPr lvl="8" algn="ctr" rtl="0">
              <a:spcBef>
                <a:spcPts val="700"/>
              </a:spcBef>
              <a:spcAft>
                <a:spcPts val="0"/>
              </a:spcAft>
              <a:buNone/>
              <a:defRPr sz="1000"/>
            </a:lvl9pPr>
          </a:lstStyle>
          <a:p>
            <a:endParaRPr/>
          </a:p>
        </p:txBody>
      </p:sp>
      <p:sp>
        <p:nvSpPr>
          <p:cNvPr id="624" name="Google Shape;624;p102"/>
          <p:cNvSpPr txBox="1">
            <a:spLocks noGrp="1"/>
          </p:cNvSpPr>
          <p:nvPr>
            <p:ph type="subTitle" idx="6"/>
          </p:nvPr>
        </p:nvSpPr>
        <p:spPr>
          <a:xfrm>
            <a:off x="317004" y="1459566"/>
            <a:ext cx="1332000" cy="273900"/>
          </a:xfrm>
          <a:prstGeom prst="rect">
            <a:avLst/>
          </a:prstGeom>
        </p:spPr>
        <p:txBody>
          <a:bodyPr spcFirstLastPara="1" wrap="square" lIns="0" tIns="34300" rIns="34300" bIns="34300" anchor="ctr" anchorCtr="0">
            <a:noAutofit/>
          </a:bodyPr>
          <a:lstStyle>
            <a:lvl1pPr lvl="0" algn="ctr" rtl="0">
              <a:spcBef>
                <a:spcPts val="700"/>
              </a:spcBef>
              <a:spcAft>
                <a:spcPts val="0"/>
              </a:spcAft>
              <a:buNone/>
              <a:defRPr sz="1000" b="1">
                <a:solidFill>
                  <a:schemeClr val="accent1"/>
                </a:solidFill>
              </a:defRPr>
            </a:lvl1pPr>
            <a:lvl2pPr lvl="1" algn="ctr" rtl="0">
              <a:spcBef>
                <a:spcPts val="700"/>
              </a:spcBef>
              <a:spcAft>
                <a:spcPts val="0"/>
              </a:spcAft>
              <a:buNone/>
              <a:defRPr sz="1000"/>
            </a:lvl2pPr>
            <a:lvl3pPr lvl="2" algn="ctr" rtl="0">
              <a:spcBef>
                <a:spcPts val="700"/>
              </a:spcBef>
              <a:spcAft>
                <a:spcPts val="0"/>
              </a:spcAft>
              <a:buNone/>
              <a:defRPr sz="1000"/>
            </a:lvl3pPr>
            <a:lvl4pPr lvl="3" algn="ctr" rtl="0">
              <a:spcBef>
                <a:spcPts val="700"/>
              </a:spcBef>
              <a:spcAft>
                <a:spcPts val="0"/>
              </a:spcAft>
              <a:buNone/>
              <a:defRPr sz="1000"/>
            </a:lvl4pPr>
            <a:lvl5pPr lvl="4" algn="ctr" rtl="0">
              <a:spcBef>
                <a:spcPts val="700"/>
              </a:spcBef>
              <a:spcAft>
                <a:spcPts val="0"/>
              </a:spcAft>
              <a:buNone/>
              <a:defRPr sz="1000"/>
            </a:lvl5pPr>
            <a:lvl6pPr lvl="5" algn="ctr" rtl="0">
              <a:spcBef>
                <a:spcPts val="700"/>
              </a:spcBef>
              <a:spcAft>
                <a:spcPts val="0"/>
              </a:spcAft>
              <a:buNone/>
              <a:defRPr sz="1000"/>
            </a:lvl6pPr>
            <a:lvl7pPr lvl="6" algn="ctr" rtl="0">
              <a:spcBef>
                <a:spcPts val="700"/>
              </a:spcBef>
              <a:spcAft>
                <a:spcPts val="0"/>
              </a:spcAft>
              <a:buNone/>
              <a:defRPr sz="1000"/>
            </a:lvl7pPr>
            <a:lvl8pPr lvl="7" algn="ctr" rtl="0">
              <a:spcBef>
                <a:spcPts val="700"/>
              </a:spcBef>
              <a:spcAft>
                <a:spcPts val="0"/>
              </a:spcAft>
              <a:buNone/>
              <a:defRPr sz="1000"/>
            </a:lvl8pPr>
            <a:lvl9pPr lvl="8" algn="ctr" rtl="0">
              <a:spcBef>
                <a:spcPts val="700"/>
              </a:spcBef>
              <a:spcAft>
                <a:spcPts val="0"/>
              </a:spcAft>
              <a:buNone/>
              <a:defRPr sz="1000"/>
            </a:lvl9pPr>
          </a:lstStyle>
          <a:p>
            <a:endParaRPr/>
          </a:p>
        </p:txBody>
      </p:sp>
      <p:sp>
        <p:nvSpPr>
          <p:cNvPr id="625" name="Google Shape;625;p102"/>
          <p:cNvSpPr txBox="1">
            <a:spLocks noGrp="1"/>
          </p:cNvSpPr>
          <p:nvPr>
            <p:ph type="sldNum" idx="12"/>
          </p:nvPr>
        </p:nvSpPr>
        <p:spPr>
          <a:xfrm>
            <a:off x="6915091" y="4767263"/>
            <a:ext cx="2057400" cy="273900"/>
          </a:xfrm>
          <a:prstGeom prst="rect">
            <a:avLst/>
          </a:prstGeom>
          <a:noFill/>
          <a:ln>
            <a:noFill/>
          </a:ln>
        </p:spPr>
        <p:txBody>
          <a:bodyPr spcFirstLastPara="1" wrap="square" lIns="34275" tIns="17125" rIns="34275" bIns="1712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cxnSp>
        <p:nvCxnSpPr>
          <p:cNvPr id="626" name="Google Shape;626;p102"/>
          <p:cNvCxnSpPr/>
          <p:nvPr/>
        </p:nvCxnSpPr>
        <p:spPr>
          <a:xfrm>
            <a:off x="519122" y="1910614"/>
            <a:ext cx="911400" cy="0"/>
          </a:xfrm>
          <a:prstGeom prst="straightConnector1">
            <a:avLst/>
          </a:prstGeom>
          <a:noFill/>
          <a:ln w="28575" cap="flat" cmpd="sng">
            <a:solidFill>
              <a:srgbClr val="C9C9C9"/>
            </a:solidFill>
            <a:prstDash val="solid"/>
            <a:miter lim="800000"/>
            <a:headEnd type="none" w="sm" len="sm"/>
            <a:tailEnd type="none" w="sm" len="sm"/>
          </a:ln>
        </p:spPr>
      </p:cxnSp>
      <p:cxnSp>
        <p:nvCxnSpPr>
          <p:cNvPr id="627" name="Google Shape;627;p102"/>
          <p:cNvCxnSpPr/>
          <p:nvPr/>
        </p:nvCxnSpPr>
        <p:spPr>
          <a:xfrm>
            <a:off x="519122" y="2557123"/>
            <a:ext cx="911400" cy="0"/>
          </a:xfrm>
          <a:prstGeom prst="straightConnector1">
            <a:avLst/>
          </a:prstGeom>
          <a:noFill/>
          <a:ln w="28575" cap="flat" cmpd="sng">
            <a:solidFill>
              <a:srgbClr val="C9C9C9"/>
            </a:solidFill>
            <a:prstDash val="solid"/>
            <a:miter lim="800000"/>
            <a:headEnd type="none" w="sm" len="sm"/>
            <a:tailEnd type="none" w="sm" len="sm"/>
          </a:ln>
        </p:spPr>
      </p:cxnSp>
      <p:cxnSp>
        <p:nvCxnSpPr>
          <p:cNvPr id="628" name="Google Shape;628;p102"/>
          <p:cNvCxnSpPr/>
          <p:nvPr/>
        </p:nvCxnSpPr>
        <p:spPr>
          <a:xfrm>
            <a:off x="519122" y="3214348"/>
            <a:ext cx="911400" cy="0"/>
          </a:xfrm>
          <a:prstGeom prst="straightConnector1">
            <a:avLst/>
          </a:prstGeom>
          <a:noFill/>
          <a:ln w="28575" cap="flat" cmpd="sng">
            <a:solidFill>
              <a:srgbClr val="C9C9C9"/>
            </a:solidFill>
            <a:prstDash val="solid"/>
            <a:miter lim="800000"/>
            <a:headEnd type="none" w="sm" len="sm"/>
            <a:tailEnd type="none" w="sm" len="sm"/>
          </a:ln>
        </p:spPr>
      </p:cxnSp>
      <p:sp>
        <p:nvSpPr>
          <p:cNvPr id="629" name="Google Shape;629;p102"/>
          <p:cNvSpPr txBox="1">
            <a:spLocks noGrp="1"/>
          </p:cNvSpPr>
          <p:nvPr>
            <p:ph type="subTitle" idx="7"/>
          </p:nvPr>
        </p:nvSpPr>
        <p:spPr>
          <a:xfrm>
            <a:off x="317004" y="2748820"/>
            <a:ext cx="1332000" cy="273900"/>
          </a:xfrm>
          <a:prstGeom prst="rect">
            <a:avLst/>
          </a:prstGeom>
        </p:spPr>
        <p:txBody>
          <a:bodyPr spcFirstLastPara="1" wrap="square" lIns="0" tIns="34300" rIns="34300" bIns="34300" anchor="ctr" anchorCtr="0">
            <a:noAutofit/>
          </a:bodyPr>
          <a:lstStyle>
            <a:lvl1pPr lvl="0" algn="ctr" rtl="0">
              <a:spcBef>
                <a:spcPts val="700"/>
              </a:spcBef>
              <a:spcAft>
                <a:spcPts val="0"/>
              </a:spcAft>
              <a:buNone/>
              <a:defRPr sz="1000" b="1">
                <a:solidFill>
                  <a:schemeClr val="lt2"/>
                </a:solidFill>
              </a:defRPr>
            </a:lvl1pPr>
            <a:lvl2pPr lvl="1" algn="ctr" rtl="0">
              <a:spcBef>
                <a:spcPts val="700"/>
              </a:spcBef>
              <a:spcAft>
                <a:spcPts val="0"/>
              </a:spcAft>
              <a:buNone/>
              <a:defRPr sz="1000"/>
            </a:lvl2pPr>
            <a:lvl3pPr lvl="2" algn="ctr" rtl="0">
              <a:spcBef>
                <a:spcPts val="700"/>
              </a:spcBef>
              <a:spcAft>
                <a:spcPts val="0"/>
              </a:spcAft>
              <a:buNone/>
              <a:defRPr sz="1000"/>
            </a:lvl3pPr>
            <a:lvl4pPr lvl="3" algn="ctr" rtl="0">
              <a:spcBef>
                <a:spcPts val="700"/>
              </a:spcBef>
              <a:spcAft>
                <a:spcPts val="0"/>
              </a:spcAft>
              <a:buNone/>
              <a:defRPr sz="1000"/>
            </a:lvl4pPr>
            <a:lvl5pPr lvl="4" algn="ctr" rtl="0">
              <a:spcBef>
                <a:spcPts val="700"/>
              </a:spcBef>
              <a:spcAft>
                <a:spcPts val="0"/>
              </a:spcAft>
              <a:buNone/>
              <a:defRPr sz="1000"/>
            </a:lvl5pPr>
            <a:lvl6pPr lvl="5" algn="ctr" rtl="0">
              <a:spcBef>
                <a:spcPts val="700"/>
              </a:spcBef>
              <a:spcAft>
                <a:spcPts val="0"/>
              </a:spcAft>
              <a:buNone/>
              <a:defRPr sz="1000"/>
            </a:lvl6pPr>
            <a:lvl7pPr lvl="6" algn="ctr" rtl="0">
              <a:spcBef>
                <a:spcPts val="700"/>
              </a:spcBef>
              <a:spcAft>
                <a:spcPts val="0"/>
              </a:spcAft>
              <a:buNone/>
              <a:defRPr sz="1000"/>
            </a:lvl7pPr>
            <a:lvl8pPr lvl="7" algn="ctr" rtl="0">
              <a:spcBef>
                <a:spcPts val="700"/>
              </a:spcBef>
              <a:spcAft>
                <a:spcPts val="0"/>
              </a:spcAft>
              <a:buNone/>
              <a:defRPr sz="1000"/>
            </a:lvl8pPr>
            <a:lvl9pPr lvl="8" algn="ctr" rtl="0">
              <a:spcBef>
                <a:spcPts val="700"/>
              </a:spcBef>
              <a:spcAft>
                <a:spcPts val="0"/>
              </a:spcAft>
              <a:buNone/>
              <a:defRPr sz="1000"/>
            </a:lvl9pPr>
          </a:lstStyle>
          <a:p>
            <a:endParaRPr/>
          </a:p>
        </p:txBody>
      </p:sp>
      <p:sp>
        <p:nvSpPr>
          <p:cNvPr id="630" name="Google Shape;630;p102"/>
          <p:cNvSpPr txBox="1">
            <a:spLocks noGrp="1"/>
          </p:cNvSpPr>
          <p:nvPr>
            <p:ph type="subTitle" idx="8"/>
          </p:nvPr>
        </p:nvSpPr>
        <p:spPr>
          <a:xfrm>
            <a:off x="317004" y="3406045"/>
            <a:ext cx="1332000" cy="273900"/>
          </a:xfrm>
          <a:prstGeom prst="rect">
            <a:avLst/>
          </a:prstGeom>
        </p:spPr>
        <p:txBody>
          <a:bodyPr spcFirstLastPara="1" wrap="square" lIns="0" tIns="34300" rIns="34300" bIns="34300" anchor="ctr" anchorCtr="0">
            <a:noAutofit/>
          </a:bodyPr>
          <a:lstStyle>
            <a:lvl1pPr lvl="0" algn="ctr" rtl="0">
              <a:spcBef>
                <a:spcPts val="700"/>
              </a:spcBef>
              <a:spcAft>
                <a:spcPts val="0"/>
              </a:spcAft>
              <a:buNone/>
              <a:defRPr sz="1000" b="1">
                <a:solidFill>
                  <a:schemeClr val="lt2"/>
                </a:solidFill>
              </a:defRPr>
            </a:lvl1pPr>
            <a:lvl2pPr lvl="1" algn="ctr" rtl="0">
              <a:spcBef>
                <a:spcPts val="700"/>
              </a:spcBef>
              <a:spcAft>
                <a:spcPts val="0"/>
              </a:spcAft>
              <a:buNone/>
              <a:defRPr sz="1000"/>
            </a:lvl2pPr>
            <a:lvl3pPr lvl="2" algn="ctr" rtl="0">
              <a:spcBef>
                <a:spcPts val="700"/>
              </a:spcBef>
              <a:spcAft>
                <a:spcPts val="0"/>
              </a:spcAft>
              <a:buNone/>
              <a:defRPr sz="1000"/>
            </a:lvl3pPr>
            <a:lvl4pPr lvl="3" algn="ctr" rtl="0">
              <a:spcBef>
                <a:spcPts val="700"/>
              </a:spcBef>
              <a:spcAft>
                <a:spcPts val="0"/>
              </a:spcAft>
              <a:buNone/>
              <a:defRPr sz="1000"/>
            </a:lvl4pPr>
            <a:lvl5pPr lvl="4" algn="ctr" rtl="0">
              <a:spcBef>
                <a:spcPts val="700"/>
              </a:spcBef>
              <a:spcAft>
                <a:spcPts val="0"/>
              </a:spcAft>
              <a:buNone/>
              <a:defRPr sz="1000"/>
            </a:lvl5pPr>
            <a:lvl6pPr lvl="5" algn="ctr" rtl="0">
              <a:spcBef>
                <a:spcPts val="700"/>
              </a:spcBef>
              <a:spcAft>
                <a:spcPts val="0"/>
              </a:spcAft>
              <a:buNone/>
              <a:defRPr sz="1000"/>
            </a:lvl6pPr>
            <a:lvl7pPr lvl="6" algn="ctr" rtl="0">
              <a:spcBef>
                <a:spcPts val="700"/>
              </a:spcBef>
              <a:spcAft>
                <a:spcPts val="0"/>
              </a:spcAft>
              <a:buNone/>
              <a:defRPr sz="1000"/>
            </a:lvl7pPr>
            <a:lvl8pPr lvl="7" algn="ctr" rtl="0">
              <a:spcBef>
                <a:spcPts val="700"/>
              </a:spcBef>
              <a:spcAft>
                <a:spcPts val="0"/>
              </a:spcAft>
              <a:buNone/>
              <a:defRPr sz="1000"/>
            </a:lvl8pPr>
            <a:lvl9pPr lvl="8" algn="ctr" rtl="0">
              <a:spcBef>
                <a:spcPts val="700"/>
              </a:spcBef>
              <a:spcAft>
                <a:spcPts val="0"/>
              </a:spcAft>
              <a:buNone/>
              <a:defRPr sz="1000"/>
            </a:lvl9pPr>
          </a:lstStyle>
          <a:p>
            <a:endParaRPr/>
          </a:p>
        </p:txBody>
      </p:sp>
      <p:sp>
        <p:nvSpPr>
          <p:cNvPr id="631" name="Google Shape;631;p102"/>
          <p:cNvSpPr txBox="1">
            <a:spLocks noGrp="1"/>
          </p:cNvSpPr>
          <p:nvPr>
            <p:ph type="body" idx="9"/>
          </p:nvPr>
        </p:nvSpPr>
        <p:spPr>
          <a:xfrm>
            <a:off x="2683915" y="3348901"/>
            <a:ext cx="3937500" cy="308100"/>
          </a:xfrm>
          <a:prstGeom prst="rect">
            <a:avLst/>
          </a:prstGeom>
          <a:noFill/>
          <a:ln>
            <a:noFill/>
          </a:ln>
        </p:spPr>
        <p:txBody>
          <a:bodyPr spcFirstLastPara="1" wrap="square" lIns="34275" tIns="17125" rIns="34275" bIns="17125" anchor="t" anchorCtr="0">
            <a:noAutofit/>
          </a:bodyPr>
          <a:lstStyle>
            <a:lvl1pPr marL="457200" lvl="0" indent="-228600" algn="l" rtl="0">
              <a:lnSpc>
                <a:spcPct val="150000"/>
              </a:lnSpc>
              <a:spcBef>
                <a:spcPts val="700"/>
              </a:spcBef>
              <a:spcAft>
                <a:spcPts val="0"/>
              </a:spcAft>
              <a:buClr>
                <a:schemeClr val="dk1"/>
              </a:buClr>
              <a:buSzPts val="1300"/>
              <a:buNone/>
              <a:defRPr b="1" i="0">
                <a:solidFill>
                  <a:schemeClr val="dk1"/>
                </a:solidFill>
                <a:latin typeface="Arial"/>
                <a:ea typeface="Arial"/>
                <a:cs typeface="Arial"/>
                <a:sym typeface="Arial"/>
              </a:defRPr>
            </a:lvl1pPr>
            <a:lvl2pPr marL="914400" lvl="1" indent="-311150" algn="l" rtl="0">
              <a:lnSpc>
                <a:spcPct val="150000"/>
              </a:lnSpc>
              <a:spcBef>
                <a:spcPts val="400"/>
              </a:spcBef>
              <a:spcAft>
                <a:spcPts val="0"/>
              </a:spcAft>
              <a:buClr>
                <a:schemeClr val="lt1"/>
              </a:buClr>
              <a:buSzPts val="1300"/>
              <a:buChar char="＋"/>
              <a:defRPr>
                <a:solidFill>
                  <a:schemeClr val="lt1"/>
                </a:solidFill>
              </a:defRPr>
            </a:lvl2pPr>
            <a:lvl3pPr marL="1371600" lvl="2" indent="-311150" algn="l" rtl="0">
              <a:lnSpc>
                <a:spcPct val="150000"/>
              </a:lnSpc>
              <a:spcBef>
                <a:spcPts val="400"/>
              </a:spcBef>
              <a:spcAft>
                <a:spcPts val="0"/>
              </a:spcAft>
              <a:buClr>
                <a:schemeClr val="lt1"/>
              </a:buClr>
              <a:buSzPts val="1300"/>
              <a:buChar char="＞"/>
              <a:defRPr>
                <a:solidFill>
                  <a:schemeClr val="lt1"/>
                </a:solidFill>
              </a:defRPr>
            </a:lvl3pPr>
            <a:lvl4pPr marL="1828800" lvl="3" indent="-311150" algn="l" rtl="0">
              <a:lnSpc>
                <a:spcPct val="150000"/>
              </a:lnSpc>
              <a:spcBef>
                <a:spcPts val="400"/>
              </a:spcBef>
              <a:spcAft>
                <a:spcPts val="0"/>
              </a:spcAft>
              <a:buClr>
                <a:schemeClr val="lt1"/>
              </a:buClr>
              <a:buSzPts val="1300"/>
              <a:buChar char="o"/>
              <a:defRPr>
                <a:solidFill>
                  <a:schemeClr val="lt1"/>
                </a:solidFill>
              </a:defRPr>
            </a:lvl4pPr>
            <a:lvl5pPr marL="2286000" lvl="4" indent="-311150" algn="l" rtl="0">
              <a:lnSpc>
                <a:spcPct val="150000"/>
              </a:lnSpc>
              <a:spcBef>
                <a:spcPts val="400"/>
              </a:spcBef>
              <a:spcAft>
                <a:spcPts val="0"/>
              </a:spcAft>
              <a:buClr>
                <a:schemeClr val="lt1"/>
              </a:buClr>
              <a:buSzPts val="1300"/>
              <a:buChar char="＋"/>
              <a:defRPr>
                <a:solidFill>
                  <a:schemeClr val="lt1"/>
                </a:solidFill>
              </a:defRPr>
            </a:lvl5pPr>
            <a:lvl6pPr marL="2743200" lvl="5" indent="-317500" algn="l" rtl="0">
              <a:lnSpc>
                <a:spcPct val="90000"/>
              </a:lnSpc>
              <a:spcBef>
                <a:spcPts val="400"/>
              </a:spcBef>
              <a:spcAft>
                <a:spcPts val="0"/>
              </a:spcAft>
              <a:buClr>
                <a:schemeClr val="lt1"/>
              </a:buClr>
              <a:buSzPts val="1400"/>
              <a:buChar char="•"/>
              <a:defRPr sz="1400">
                <a:solidFill>
                  <a:schemeClr val="lt1"/>
                </a:solidFill>
              </a:defRPr>
            </a:lvl6pPr>
            <a:lvl7pPr marL="3200400" lvl="6" indent="-317500" algn="l" rtl="0">
              <a:lnSpc>
                <a:spcPct val="90000"/>
              </a:lnSpc>
              <a:spcBef>
                <a:spcPts val="400"/>
              </a:spcBef>
              <a:spcAft>
                <a:spcPts val="0"/>
              </a:spcAft>
              <a:buClr>
                <a:schemeClr val="lt1"/>
              </a:buClr>
              <a:buSzPts val="1400"/>
              <a:buChar char="•"/>
              <a:defRPr sz="1400">
                <a:solidFill>
                  <a:schemeClr val="lt1"/>
                </a:solidFill>
              </a:defRPr>
            </a:lvl7pPr>
            <a:lvl8pPr marL="3657600" lvl="7" indent="-317500" algn="l" rtl="0">
              <a:lnSpc>
                <a:spcPct val="90000"/>
              </a:lnSpc>
              <a:spcBef>
                <a:spcPts val="400"/>
              </a:spcBef>
              <a:spcAft>
                <a:spcPts val="0"/>
              </a:spcAft>
              <a:buClr>
                <a:schemeClr val="lt1"/>
              </a:buClr>
              <a:buSzPts val="1400"/>
              <a:buChar char="•"/>
              <a:defRPr sz="1400">
                <a:solidFill>
                  <a:schemeClr val="lt1"/>
                </a:solidFill>
              </a:defRPr>
            </a:lvl8pPr>
            <a:lvl9pPr marL="4114800" lvl="8" indent="-317500" algn="l" rtl="0">
              <a:lnSpc>
                <a:spcPct val="90000"/>
              </a:lnSpc>
              <a:spcBef>
                <a:spcPts val="400"/>
              </a:spcBef>
              <a:spcAft>
                <a:spcPts val="0"/>
              </a:spcAft>
              <a:buClr>
                <a:schemeClr val="lt1"/>
              </a:buClr>
              <a:buSzPts val="1400"/>
              <a:buChar char="•"/>
              <a:defRPr sz="1400">
                <a:solidFill>
                  <a:schemeClr val="lt1"/>
                </a:solidFill>
              </a:defRPr>
            </a:lvl9pPr>
          </a:lstStyle>
          <a:p>
            <a:endParaRPr/>
          </a:p>
        </p:txBody>
      </p:sp>
      <p:sp>
        <p:nvSpPr>
          <p:cNvPr id="632" name="Google Shape;632;p102"/>
          <p:cNvSpPr txBox="1">
            <a:spLocks noGrp="1"/>
          </p:cNvSpPr>
          <p:nvPr>
            <p:ph type="body" idx="13"/>
          </p:nvPr>
        </p:nvSpPr>
        <p:spPr>
          <a:xfrm>
            <a:off x="2683914" y="3756731"/>
            <a:ext cx="5256000" cy="614100"/>
          </a:xfrm>
          <a:prstGeom prst="rect">
            <a:avLst/>
          </a:prstGeom>
          <a:noFill/>
          <a:ln>
            <a:noFill/>
          </a:ln>
        </p:spPr>
        <p:txBody>
          <a:bodyPr spcFirstLastPara="1" wrap="square" lIns="34300" tIns="17125" rIns="34275" bIns="17125" anchor="t" anchorCtr="0">
            <a:noAutofit/>
          </a:bodyPr>
          <a:lstStyle>
            <a:lvl1pPr marL="457200" lvl="0" indent="-292100" rtl="0">
              <a:lnSpc>
                <a:spcPct val="150000"/>
              </a:lnSpc>
              <a:spcBef>
                <a:spcPts val="700"/>
              </a:spcBef>
              <a:spcAft>
                <a:spcPts val="0"/>
              </a:spcAft>
              <a:buSzPts val="1000"/>
              <a:buChar char="＋"/>
              <a:defRPr/>
            </a:lvl1pPr>
            <a:lvl2pPr marL="914400" lvl="1" indent="-292100" rtl="0">
              <a:lnSpc>
                <a:spcPct val="150000"/>
              </a:lnSpc>
              <a:spcBef>
                <a:spcPts val="400"/>
              </a:spcBef>
              <a:spcAft>
                <a:spcPts val="0"/>
              </a:spcAft>
              <a:buSzPts val="1000"/>
              <a:buChar char="＋"/>
              <a:defRPr/>
            </a:lvl2pPr>
            <a:lvl3pPr marL="1371600" lvl="2" indent="-292100" rtl="0">
              <a:lnSpc>
                <a:spcPct val="150000"/>
              </a:lnSpc>
              <a:spcBef>
                <a:spcPts val="400"/>
              </a:spcBef>
              <a:spcAft>
                <a:spcPts val="0"/>
              </a:spcAft>
              <a:buSzPts val="1000"/>
              <a:buChar char="＋"/>
              <a:defRPr/>
            </a:lvl3pPr>
            <a:lvl4pPr marL="1828800" lvl="3" indent="-292100" rtl="0">
              <a:lnSpc>
                <a:spcPct val="150000"/>
              </a:lnSpc>
              <a:spcBef>
                <a:spcPts val="400"/>
              </a:spcBef>
              <a:spcAft>
                <a:spcPts val="0"/>
              </a:spcAft>
              <a:buClr>
                <a:schemeClr val="lt1"/>
              </a:buClr>
              <a:buSzPts val="1000"/>
              <a:buChar char="●"/>
              <a:defRPr>
                <a:solidFill>
                  <a:schemeClr val="lt1"/>
                </a:solidFill>
              </a:defRPr>
            </a:lvl4pPr>
            <a:lvl5pPr marL="2286000" lvl="4" indent="-311150" rtl="0">
              <a:lnSpc>
                <a:spcPct val="150000"/>
              </a:lnSpc>
              <a:spcBef>
                <a:spcPts val="400"/>
              </a:spcBef>
              <a:spcAft>
                <a:spcPts val="0"/>
              </a:spcAft>
              <a:buClr>
                <a:schemeClr val="lt1"/>
              </a:buClr>
              <a:buSzPts val="1300"/>
              <a:buChar char="○"/>
              <a:defRPr>
                <a:solidFill>
                  <a:schemeClr val="lt1"/>
                </a:solidFill>
              </a:defRPr>
            </a:lvl5pPr>
            <a:lvl6pPr marL="2743200" lvl="5" indent="-311150" rtl="0">
              <a:lnSpc>
                <a:spcPct val="90000"/>
              </a:lnSpc>
              <a:spcBef>
                <a:spcPts val="400"/>
              </a:spcBef>
              <a:spcAft>
                <a:spcPts val="0"/>
              </a:spcAft>
              <a:buClr>
                <a:schemeClr val="lt1"/>
              </a:buClr>
              <a:buSzPts val="1300"/>
              <a:buChar char="■"/>
              <a:defRPr>
                <a:solidFill>
                  <a:schemeClr val="lt1"/>
                </a:solidFill>
              </a:defRPr>
            </a:lvl6pPr>
            <a:lvl7pPr marL="3200400" lvl="6" indent="-311150" rtl="0">
              <a:lnSpc>
                <a:spcPct val="90000"/>
              </a:lnSpc>
              <a:spcBef>
                <a:spcPts val="400"/>
              </a:spcBef>
              <a:spcAft>
                <a:spcPts val="0"/>
              </a:spcAft>
              <a:buClr>
                <a:schemeClr val="lt1"/>
              </a:buClr>
              <a:buSzPts val="1300"/>
              <a:buChar char="●"/>
              <a:defRPr>
                <a:solidFill>
                  <a:schemeClr val="lt1"/>
                </a:solidFill>
              </a:defRPr>
            </a:lvl7pPr>
            <a:lvl8pPr marL="3657600" lvl="7" indent="-311150" rtl="0">
              <a:lnSpc>
                <a:spcPct val="90000"/>
              </a:lnSpc>
              <a:spcBef>
                <a:spcPts val="400"/>
              </a:spcBef>
              <a:spcAft>
                <a:spcPts val="0"/>
              </a:spcAft>
              <a:buClr>
                <a:schemeClr val="lt1"/>
              </a:buClr>
              <a:buSzPts val="1300"/>
              <a:buChar char="○"/>
              <a:defRPr>
                <a:solidFill>
                  <a:schemeClr val="lt1"/>
                </a:solidFill>
              </a:defRPr>
            </a:lvl8pPr>
            <a:lvl9pPr marL="4114800" lvl="8" indent="-311150" rtl="0">
              <a:lnSpc>
                <a:spcPct val="90000"/>
              </a:lnSpc>
              <a:spcBef>
                <a:spcPts val="400"/>
              </a:spcBef>
              <a:spcAft>
                <a:spcPts val="0"/>
              </a:spcAft>
              <a:buClr>
                <a:schemeClr val="lt1"/>
              </a:buClr>
              <a:buSzPts val="1300"/>
              <a:buChar char="■"/>
              <a:defRPr>
                <a:solidFill>
                  <a:schemeClr val="lt1"/>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66" Type="http://schemas.openxmlformats.org/officeDocument/2006/relationships/slideLayout" Target="../slideLayouts/slideLayout77.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61" Type="http://schemas.openxmlformats.org/officeDocument/2006/relationships/slideLayout" Target="../slideLayouts/slideLayout7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64" Type="http://schemas.openxmlformats.org/officeDocument/2006/relationships/slideLayout" Target="../slideLayouts/slideLayout75.xml"/><Relationship Id="rId69" Type="http://schemas.openxmlformats.org/officeDocument/2006/relationships/theme" Target="../theme/theme2.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67" Type="http://schemas.openxmlformats.org/officeDocument/2006/relationships/slideLayout" Target="../slideLayouts/slideLayout78.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slideLayout" Target="../slideLayouts/slideLayout105.xml"/><Relationship Id="rId39" Type="http://schemas.openxmlformats.org/officeDocument/2006/relationships/slideLayout" Target="../slideLayouts/slideLayout118.xml"/><Relationship Id="rId21" Type="http://schemas.openxmlformats.org/officeDocument/2006/relationships/slideLayout" Target="../slideLayouts/slideLayout100.xml"/><Relationship Id="rId34" Type="http://schemas.openxmlformats.org/officeDocument/2006/relationships/slideLayout" Target="../slideLayouts/slideLayout113.xml"/><Relationship Id="rId42" Type="http://schemas.openxmlformats.org/officeDocument/2006/relationships/slideLayout" Target="../slideLayouts/slideLayout121.xml"/><Relationship Id="rId47" Type="http://schemas.openxmlformats.org/officeDocument/2006/relationships/slideLayout" Target="../slideLayouts/slideLayout126.xml"/><Relationship Id="rId50" Type="http://schemas.openxmlformats.org/officeDocument/2006/relationships/slideLayout" Target="../slideLayouts/slideLayout129.xml"/><Relationship Id="rId55" Type="http://schemas.openxmlformats.org/officeDocument/2006/relationships/slideLayout" Target="../slideLayouts/slideLayout134.xml"/><Relationship Id="rId63" Type="http://schemas.openxmlformats.org/officeDocument/2006/relationships/slideLayout" Target="../slideLayouts/slideLayout142.xml"/><Relationship Id="rId68" Type="http://schemas.openxmlformats.org/officeDocument/2006/relationships/theme" Target="../theme/theme3.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9" Type="http://schemas.openxmlformats.org/officeDocument/2006/relationships/slideLayout" Target="../slideLayouts/slideLayout108.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32" Type="http://schemas.openxmlformats.org/officeDocument/2006/relationships/slideLayout" Target="../slideLayouts/slideLayout111.xml"/><Relationship Id="rId37" Type="http://schemas.openxmlformats.org/officeDocument/2006/relationships/slideLayout" Target="../slideLayouts/slideLayout116.xml"/><Relationship Id="rId40" Type="http://schemas.openxmlformats.org/officeDocument/2006/relationships/slideLayout" Target="../slideLayouts/slideLayout119.xml"/><Relationship Id="rId45" Type="http://schemas.openxmlformats.org/officeDocument/2006/relationships/slideLayout" Target="../slideLayouts/slideLayout124.xml"/><Relationship Id="rId53" Type="http://schemas.openxmlformats.org/officeDocument/2006/relationships/slideLayout" Target="../slideLayouts/slideLayout132.xml"/><Relationship Id="rId58" Type="http://schemas.openxmlformats.org/officeDocument/2006/relationships/slideLayout" Target="../slideLayouts/slideLayout137.xml"/><Relationship Id="rId66" Type="http://schemas.openxmlformats.org/officeDocument/2006/relationships/slideLayout" Target="../slideLayouts/slideLayout145.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slideLayout" Target="../slideLayouts/slideLayout107.xml"/><Relationship Id="rId36" Type="http://schemas.openxmlformats.org/officeDocument/2006/relationships/slideLayout" Target="../slideLayouts/slideLayout115.xml"/><Relationship Id="rId49" Type="http://schemas.openxmlformats.org/officeDocument/2006/relationships/slideLayout" Target="../slideLayouts/slideLayout128.xml"/><Relationship Id="rId57" Type="http://schemas.openxmlformats.org/officeDocument/2006/relationships/slideLayout" Target="../slideLayouts/slideLayout136.xml"/><Relationship Id="rId61" Type="http://schemas.openxmlformats.org/officeDocument/2006/relationships/slideLayout" Target="../slideLayouts/slideLayout140.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31" Type="http://schemas.openxmlformats.org/officeDocument/2006/relationships/slideLayout" Target="../slideLayouts/slideLayout110.xml"/><Relationship Id="rId44" Type="http://schemas.openxmlformats.org/officeDocument/2006/relationships/slideLayout" Target="../slideLayouts/slideLayout123.xml"/><Relationship Id="rId52" Type="http://schemas.openxmlformats.org/officeDocument/2006/relationships/slideLayout" Target="../slideLayouts/slideLayout131.xml"/><Relationship Id="rId60" Type="http://schemas.openxmlformats.org/officeDocument/2006/relationships/slideLayout" Target="../slideLayouts/slideLayout139.xml"/><Relationship Id="rId65" Type="http://schemas.openxmlformats.org/officeDocument/2006/relationships/slideLayout" Target="../slideLayouts/slideLayout144.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slideLayout" Target="../slideLayouts/slideLayout106.xml"/><Relationship Id="rId30" Type="http://schemas.openxmlformats.org/officeDocument/2006/relationships/slideLayout" Target="../slideLayouts/slideLayout109.xml"/><Relationship Id="rId35" Type="http://schemas.openxmlformats.org/officeDocument/2006/relationships/slideLayout" Target="../slideLayouts/slideLayout114.xml"/><Relationship Id="rId43" Type="http://schemas.openxmlformats.org/officeDocument/2006/relationships/slideLayout" Target="../slideLayouts/slideLayout122.xml"/><Relationship Id="rId48" Type="http://schemas.openxmlformats.org/officeDocument/2006/relationships/slideLayout" Target="../slideLayouts/slideLayout127.xml"/><Relationship Id="rId56" Type="http://schemas.openxmlformats.org/officeDocument/2006/relationships/slideLayout" Target="../slideLayouts/slideLayout135.xml"/><Relationship Id="rId64" Type="http://schemas.openxmlformats.org/officeDocument/2006/relationships/slideLayout" Target="../slideLayouts/slideLayout143.xml"/><Relationship Id="rId8" Type="http://schemas.openxmlformats.org/officeDocument/2006/relationships/slideLayout" Target="../slideLayouts/slideLayout87.xml"/><Relationship Id="rId51" Type="http://schemas.openxmlformats.org/officeDocument/2006/relationships/slideLayout" Target="../slideLayouts/slideLayout130.xml"/><Relationship Id="rId3" Type="http://schemas.openxmlformats.org/officeDocument/2006/relationships/slideLayout" Target="../slideLayouts/slideLayout82.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33" Type="http://schemas.openxmlformats.org/officeDocument/2006/relationships/slideLayout" Target="../slideLayouts/slideLayout112.xml"/><Relationship Id="rId38" Type="http://schemas.openxmlformats.org/officeDocument/2006/relationships/slideLayout" Target="../slideLayouts/slideLayout117.xml"/><Relationship Id="rId46" Type="http://schemas.openxmlformats.org/officeDocument/2006/relationships/slideLayout" Target="../slideLayouts/slideLayout125.xml"/><Relationship Id="rId59" Type="http://schemas.openxmlformats.org/officeDocument/2006/relationships/slideLayout" Target="../slideLayouts/slideLayout138.xml"/><Relationship Id="rId67" Type="http://schemas.openxmlformats.org/officeDocument/2006/relationships/slideLayout" Target="../slideLayouts/slideLayout146.xml"/><Relationship Id="rId20" Type="http://schemas.openxmlformats.org/officeDocument/2006/relationships/slideLayout" Target="../slideLayouts/slideLayout99.xml"/><Relationship Id="rId41" Type="http://schemas.openxmlformats.org/officeDocument/2006/relationships/slideLayout" Target="../slideLayouts/slideLayout120.xml"/><Relationship Id="rId54" Type="http://schemas.openxmlformats.org/officeDocument/2006/relationships/slideLayout" Target="../slideLayouts/slideLayout133.xml"/><Relationship Id="rId62" Type="http://schemas.openxmlformats.org/officeDocument/2006/relationships/slideLayout" Target="../slideLayouts/slideLayout1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612518"/>
            <a:ext cx="7886700" cy="656400"/>
          </a:xfrm>
          <a:prstGeom prst="rect">
            <a:avLst/>
          </a:prstGeom>
          <a:noFill/>
          <a:ln>
            <a:noFill/>
          </a:ln>
        </p:spPr>
        <p:txBody>
          <a:bodyPr spcFirstLastPara="1" wrap="square" lIns="0" tIns="17125" rIns="34275" bIns="17125" anchor="ctr" anchorCtr="0">
            <a:noAutofit/>
          </a:bodyPr>
          <a:lstStyle>
            <a:lvl1pPr marR="0" lvl="0" algn="l" rtl="0">
              <a:lnSpc>
                <a:spcPct val="90000"/>
              </a:lnSpc>
              <a:spcBef>
                <a:spcPts val="0"/>
              </a:spcBef>
              <a:spcAft>
                <a:spcPts val="0"/>
              </a:spcAft>
              <a:buSzPts val="3500"/>
              <a:buFont typeface="Arial"/>
              <a:buNone/>
              <a:defRPr sz="3500" b="1" i="0" u="none" strike="noStrike" cap="none">
                <a:latin typeface="Arial"/>
                <a:ea typeface="Arial"/>
                <a:cs typeface="Arial"/>
                <a:sym typeface="Arial"/>
              </a:defRPr>
            </a:lvl1pPr>
            <a:lvl2pPr lvl="1" rtl="0">
              <a:spcBef>
                <a:spcPts val="0"/>
              </a:spcBef>
              <a:spcAft>
                <a:spcPts val="0"/>
              </a:spcAft>
              <a:buSzPts val="3500"/>
              <a:buNone/>
              <a:defRPr sz="3500"/>
            </a:lvl2pPr>
            <a:lvl3pPr lvl="2" rtl="0">
              <a:spcBef>
                <a:spcPts val="0"/>
              </a:spcBef>
              <a:spcAft>
                <a:spcPts val="0"/>
              </a:spcAft>
              <a:buSzPts val="3500"/>
              <a:buNone/>
              <a:defRPr sz="3500"/>
            </a:lvl3pPr>
            <a:lvl4pPr lvl="3" rtl="0">
              <a:spcBef>
                <a:spcPts val="0"/>
              </a:spcBef>
              <a:spcAft>
                <a:spcPts val="0"/>
              </a:spcAft>
              <a:buSzPts val="3500"/>
              <a:buNone/>
              <a:defRPr sz="3500"/>
            </a:lvl4pPr>
            <a:lvl5pPr lvl="4" rtl="0">
              <a:spcBef>
                <a:spcPts val="0"/>
              </a:spcBef>
              <a:spcAft>
                <a:spcPts val="0"/>
              </a:spcAft>
              <a:buSzPts val="3500"/>
              <a:buNone/>
              <a:defRPr sz="3500"/>
            </a:lvl5pPr>
            <a:lvl6pPr lvl="5" rtl="0">
              <a:spcBef>
                <a:spcPts val="0"/>
              </a:spcBef>
              <a:spcAft>
                <a:spcPts val="0"/>
              </a:spcAft>
              <a:buSzPts val="3500"/>
              <a:buNone/>
              <a:defRPr sz="3500"/>
            </a:lvl6pPr>
            <a:lvl7pPr lvl="6" rtl="0">
              <a:spcBef>
                <a:spcPts val="0"/>
              </a:spcBef>
              <a:spcAft>
                <a:spcPts val="0"/>
              </a:spcAft>
              <a:buSzPts val="3500"/>
              <a:buNone/>
              <a:defRPr sz="3500"/>
            </a:lvl7pPr>
            <a:lvl8pPr lvl="7" rtl="0">
              <a:spcBef>
                <a:spcPts val="0"/>
              </a:spcBef>
              <a:spcAft>
                <a:spcPts val="0"/>
              </a:spcAft>
              <a:buSzPts val="3500"/>
              <a:buNone/>
              <a:defRPr sz="3500"/>
            </a:lvl8pPr>
            <a:lvl9pPr lvl="8" rtl="0">
              <a:spcBef>
                <a:spcPts val="0"/>
              </a:spcBef>
              <a:spcAft>
                <a:spcPts val="0"/>
              </a:spcAft>
              <a:buSzPts val="3500"/>
              <a:buNone/>
              <a:defRPr sz="3500"/>
            </a:lvl9pPr>
          </a:lstStyle>
          <a:p>
            <a:endParaRPr/>
          </a:p>
        </p:txBody>
      </p:sp>
      <p:sp>
        <p:nvSpPr>
          <p:cNvPr id="52" name="Google Shape;52;p13"/>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marR="0" lvl="0" indent="0" algn="r" rtl="0">
              <a:spcBef>
                <a:spcPts val="0"/>
              </a:spcBef>
              <a:buNone/>
              <a:defRPr sz="1100" b="0" i="0" u="none" strike="noStrike" cap="none">
                <a:solidFill>
                  <a:srgbClr val="8B8B8B"/>
                </a:solidFill>
                <a:latin typeface="Arial"/>
                <a:ea typeface="Arial"/>
                <a:cs typeface="Arial"/>
                <a:sym typeface="Arial"/>
              </a:defRPr>
            </a:lvl1pPr>
            <a:lvl2pPr marL="0" marR="0" lvl="1" indent="0" algn="r" rtl="0">
              <a:spcBef>
                <a:spcPts val="0"/>
              </a:spcBef>
              <a:buNone/>
              <a:defRPr sz="1100" b="0" i="0" u="none" strike="noStrike" cap="none">
                <a:solidFill>
                  <a:srgbClr val="8B8B8B"/>
                </a:solidFill>
                <a:latin typeface="Arial"/>
                <a:ea typeface="Arial"/>
                <a:cs typeface="Arial"/>
                <a:sym typeface="Arial"/>
              </a:defRPr>
            </a:lvl2pPr>
            <a:lvl3pPr marL="0" marR="0" lvl="2" indent="0" algn="r" rtl="0">
              <a:spcBef>
                <a:spcPts val="0"/>
              </a:spcBef>
              <a:buNone/>
              <a:defRPr sz="1100" b="0" i="0" u="none" strike="noStrike" cap="none">
                <a:solidFill>
                  <a:srgbClr val="8B8B8B"/>
                </a:solidFill>
                <a:latin typeface="Arial"/>
                <a:ea typeface="Arial"/>
                <a:cs typeface="Arial"/>
                <a:sym typeface="Arial"/>
              </a:defRPr>
            </a:lvl3pPr>
            <a:lvl4pPr marL="0" marR="0" lvl="3" indent="0" algn="r" rtl="0">
              <a:spcBef>
                <a:spcPts val="0"/>
              </a:spcBef>
              <a:buNone/>
              <a:defRPr sz="1100" b="0" i="0" u="none" strike="noStrike" cap="none">
                <a:solidFill>
                  <a:srgbClr val="8B8B8B"/>
                </a:solidFill>
                <a:latin typeface="Arial"/>
                <a:ea typeface="Arial"/>
                <a:cs typeface="Arial"/>
                <a:sym typeface="Arial"/>
              </a:defRPr>
            </a:lvl4pPr>
            <a:lvl5pPr marL="0" marR="0" lvl="4" indent="0" algn="r" rtl="0">
              <a:spcBef>
                <a:spcPts val="0"/>
              </a:spcBef>
              <a:buNone/>
              <a:defRPr sz="1100" b="0" i="0" u="none" strike="noStrike" cap="none">
                <a:solidFill>
                  <a:srgbClr val="8B8B8B"/>
                </a:solidFill>
                <a:latin typeface="Arial"/>
                <a:ea typeface="Arial"/>
                <a:cs typeface="Arial"/>
                <a:sym typeface="Arial"/>
              </a:defRPr>
            </a:lvl5pPr>
            <a:lvl6pPr marL="0" marR="0" lvl="5" indent="0" algn="r" rtl="0">
              <a:spcBef>
                <a:spcPts val="0"/>
              </a:spcBef>
              <a:buNone/>
              <a:defRPr sz="1100" b="0" i="0" u="none" strike="noStrike" cap="none">
                <a:solidFill>
                  <a:srgbClr val="8B8B8B"/>
                </a:solidFill>
                <a:latin typeface="Arial"/>
                <a:ea typeface="Arial"/>
                <a:cs typeface="Arial"/>
                <a:sym typeface="Arial"/>
              </a:defRPr>
            </a:lvl6pPr>
            <a:lvl7pPr marL="0" marR="0" lvl="6" indent="0" algn="r" rtl="0">
              <a:spcBef>
                <a:spcPts val="0"/>
              </a:spcBef>
              <a:buNone/>
              <a:defRPr sz="1100" b="0" i="0" u="none" strike="noStrike" cap="none">
                <a:solidFill>
                  <a:srgbClr val="8B8B8B"/>
                </a:solidFill>
                <a:latin typeface="Arial"/>
                <a:ea typeface="Arial"/>
                <a:cs typeface="Arial"/>
                <a:sym typeface="Arial"/>
              </a:defRPr>
            </a:lvl7pPr>
            <a:lvl8pPr marL="0" marR="0" lvl="7" indent="0" algn="r" rtl="0">
              <a:spcBef>
                <a:spcPts val="0"/>
              </a:spcBef>
              <a:buNone/>
              <a:defRPr sz="1100" b="0" i="0" u="none" strike="noStrike" cap="none">
                <a:solidFill>
                  <a:srgbClr val="8B8B8B"/>
                </a:solidFill>
                <a:latin typeface="Arial"/>
                <a:ea typeface="Arial"/>
                <a:cs typeface="Arial"/>
                <a:sym typeface="Arial"/>
              </a:defRPr>
            </a:lvl8pPr>
            <a:lvl9pPr marL="0" marR="0" lvl="8" indent="0" algn="r" rtl="0">
              <a:spcBef>
                <a:spcPts val="0"/>
              </a:spcBef>
              <a:buNone/>
              <a:defRPr sz="1100" b="0" i="0" u="none" strike="noStrike" cap="none">
                <a:solidFill>
                  <a:srgbClr val="8B8B8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3" name="Google Shape;53;p13"/>
          <p:cNvSpPr txBox="1">
            <a:spLocks noGrp="1"/>
          </p:cNvSpPr>
          <p:nvPr>
            <p:ph type="body" idx="1"/>
          </p:nvPr>
        </p:nvSpPr>
        <p:spPr>
          <a:xfrm>
            <a:off x="628568" y="1369219"/>
            <a:ext cx="7887000" cy="3263700"/>
          </a:xfrm>
          <a:prstGeom prst="rect">
            <a:avLst/>
          </a:prstGeom>
          <a:noFill/>
          <a:ln>
            <a:noFill/>
          </a:ln>
        </p:spPr>
        <p:txBody>
          <a:bodyPr spcFirstLastPara="1" wrap="square" lIns="102850" tIns="17125" rIns="34275" bIns="17125" anchor="t" anchorCtr="0">
            <a:noAutofit/>
          </a:bodyPr>
          <a:lstStyle>
            <a:lvl1pPr marL="457200" marR="0" lvl="0" indent="-311150" rtl="0">
              <a:lnSpc>
                <a:spcPct val="150000"/>
              </a:lnSpc>
              <a:spcBef>
                <a:spcPts val="700"/>
              </a:spcBef>
              <a:spcAft>
                <a:spcPts val="0"/>
              </a:spcAft>
              <a:buClr>
                <a:schemeClr val="accent1"/>
              </a:buClr>
              <a:buSzPts val="1300"/>
              <a:buFont typeface="Arial"/>
              <a:buChar char="＋"/>
              <a:defRPr sz="1300" b="0" i="0" u="none" strike="noStrike" cap="none">
                <a:solidFill>
                  <a:schemeClr val="dk2"/>
                </a:solidFill>
                <a:latin typeface="Arial"/>
                <a:ea typeface="Arial"/>
                <a:cs typeface="Arial"/>
                <a:sym typeface="Arial"/>
              </a:defRPr>
            </a:lvl1pPr>
            <a:lvl2pPr marL="914400" marR="0" lvl="1" indent="-311150" algn="l" rtl="0">
              <a:lnSpc>
                <a:spcPct val="150000"/>
              </a:lnSpc>
              <a:spcBef>
                <a:spcPts val="400"/>
              </a:spcBef>
              <a:spcAft>
                <a:spcPts val="0"/>
              </a:spcAft>
              <a:buClr>
                <a:schemeClr val="accent1"/>
              </a:buClr>
              <a:buSzPts val="1300"/>
              <a:buFont typeface="Arial"/>
              <a:buChar char="＋"/>
              <a:defRPr sz="1300" b="0" i="0" u="none" strike="noStrike" cap="none">
                <a:solidFill>
                  <a:schemeClr val="dk2"/>
                </a:solidFill>
                <a:latin typeface="Arial"/>
                <a:ea typeface="Arial"/>
                <a:cs typeface="Arial"/>
                <a:sym typeface="Arial"/>
              </a:defRPr>
            </a:lvl2pPr>
            <a:lvl3pPr marL="1371600" marR="0" lvl="2" indent="-311150" algn="l" rtl="0">
              <a:lnSpc>
                <a:spcPct val="150000"/>
              </a:lnSpc>
              <a:spcBef>
                <a:spcPts val="400"/>
              </a:spcBef>
              <a:spcAft>
                <a:spcPts val="0"/>
              </a:spcAft>
              <a:buClr>
                <a:schemeClr val="accent1"/>
              </a:buClr>
              <a:buSzPts val="1300"/>
              <a:buFont typeface="Arial"/>
              <a:buChar char="＞"/>
              <a:defRPr sz="1300" b="0" i="0" u="none" strike="noStrike" cap="none">
                <a:solidFill>
                  <a:schemeClr val="dk2"/>
                </a:solidFill>
                <a:latin typeface="Arial"/>
                <a:ea typeface="Arial"/>
                <a:cs typeface="Arial"/>
                <a:sym typeface="Arial"/>
              </a:defRPr>
            </a:lvl3pPr>
            <a:lvl4pPr marL="1828800" marR="0" lvl="3" indent="-311150" algn="l" rtl="0">
              <a:lnSpc>
                <a:spcPct val="150000"/>
              </a:lnSpc>
              <a:spcBef>
                <a:spcPts val="400"/>
              </a:spcBef>
              <a:spcAft>
                <a:spcPts val="0"/>
              </a:spcAft>
              <a:buClr>
                <a:schemeClr val="accent1"/>
              </a:buClr>
              <a:buSzPts val="1300"/>
              <a:buFont typeface="Courier New"/>
              <a:buChar char="o"/>
              <a:defRPr sz="1300" b="0" i="0" u="none" strike="noStrike" cap="none">
                <a:solidFill>
                  <a:schemeClr val="dk2"/>
                </a:solidFill>
                <a:latin typeface="Arial"/>
                <a:ea typeface="Arial"/>
                <a:cs typeface="Arial"/>
                <a:sym typeface="Arial"/>
              </a:defRPr>
            </a:lvl4pPr>
            <a:lvl5pPr marL="2286000" marR="0" lvl="4" indent="-311150" algn="l" rtl="0">
              <a:lnSpc>
                <a:spcPct val="150000"/>
              </a:lnSpc>
              <a:spcBef>
                <a:spcPts val="400"/>
              </a:spcBef>
              <a:spcAft>
                <a:spcPts val="0"/>
              </a:spcAft>
              <a:buClr>
                <a:schemeClr val="accent1"/>
              </a:buClr>
              <a:buSzPts val="1300"/>
              <a:buFont typeface="Arial"/>
              <a:buChar char="＋"/>
              <a:defRPr sz="1300" b="0" i="0" u="none" strike="noStrike" cap="none">
                <a:solidFill>
                  <a:schemeClr val="dk2"/>
                </a:solidFill>
                <a:latin typeface="Arial"/>
                <a:ea typeface="Arial"/>
                <a:cs typeface="Arial"/>
                <a:sym typeface="Arial"/>
              </a:defRPr>
            </a:lvl5pPr>
            <a:lvl6pPr marL="2743200" marR="0" lvl="5" indent="-311150" algn="l" rtl="0">
              <a:lnSpc>
                <a:spcPct val="90000"/>
              </a:lnSpc>
              <a:spcBef>
                <a:spcPts val="400"/>
              </a:spcBef>
              <a:spcAft>
                <a:spcPts val="0"/>
              </a:spcAft>
              <a:buClr>
                <a:schemeClr val="dk1"/>
              </a:buClr>
              <a:buSzPts val="1300"/>
              <a:buFont typeface="Arial"/>
              <a:buChar char="•"/>
              <a:defRPr sz="1300" b="0" i="0" u="none" strike="noStrike" cap="none">
                <a:solidFill>
                  <a:schemeClr val="dk1"/>
                </a:solidFill>
                <a:latin typeface="Arial"/>
                <a:ea typeface="Arial"/>
                <a:cs typeface="Arial"/>
                <a:sym typeface="Arial"/>
              </a:defRPr>
            </a:lvl6pPr>
            <a:lvl7pPr marL="3200400" marR="0" lvl="6" indent="-311150" algn="l" rtl="0">
              <a:lnSpc>
                <a:spcPct val="90000"/>
              </a:lnSpc>
              <a:spcBef>
                <a:spcPts val="400"/>
              </a:spcBef>
              <a:spcAft>
                <a:spcPts val="0"/>
              </a:spcAft>
              <a:buClr>
                <a:schemeClr val="dk1"/>
              </a:buClr>
              <a:buSzPts val="1300"/>
              <a:buFont typeface="Arial"/>
              <a:buChar char="•"/>
              <a:defRPr sz="1300" b="0" i="0" u="none" strike="noStrike" cap="none">
                <a:solidFill>
                  <a:schemeClr val="dk1"/>
                </a:solidFill>
                <a:latin typeface="Arial"/>
                <a:ea typeface="Arial"/>
                <a:cs typeface="Arial"/>
                <a:sym typeface="Arial"/>
              </a:defRPr>
            </a:lvl7pPr>
            <a:lvl8pPr marL="3657600" marR="0" lvl="7" indent="-311150" algn="l" rtl="0">
              <a:lnSpc>
                <a:spcPct val="90000"/>
              </a:lnSpc>
              <a:spcBef>
                <a:spcPts val="400"/>
              </a:spcBef>
              <a:spcAft>
                <a:spcPts val="0"/>
              </a:spcAft>
              <a:buClr>
                <a:schemeClr val="dk1"/>
              </a:buClr>
              <a:buSzPts val="1300"/>
              <a:buFont typeface="Arial"/>
              <a:buChar char="•"/>
              <a:defRPr sz="1300" b="0" i="0" u="none" strike="noStrike" cap="none">
                <a:solidFill>
                  <a:schemeClr val="dk1"/>
                </a:solidFill>
                <a:latin typeface="Arial"/>
                <a:ea typeface="Arial"/>
                <a:cs typeface="Arial"/>
                <a:sym typeface="Arial"/>
              </a:defRPr>
            </a:lvl8pPr>
            <a:lvl9pPr marL="4114800" marR="0" lvl="8" indent="-311150" algn="l" rtl="0">
              <a:lnSpc>
                <a:spcPct val="90000"/>
              </a:lnSpc>
              <a:spcBef>
                <a:spcPts val="400"/>
              </a:spcBef>
              <a:spcAft>
                <a:spcPts val="0"/>
              </a:spcAft>
              <a:buClr>
                <a:schemeClr val="dk1"/>
              </a:buClr>
              <a:buSzPts val="1300"/>
              <a:buFont typeface="Arial"/>
              <a:buChar char="•"/>
              <a:defRPr sz="13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 id="2147483704" r:id="rId46"/>
    <p:sldLayoutId id="2147483705" r:id="rId47"/>
    <p:sldLayoutId id="2147483706" r:id="rId48"/>
    <p:sldLayoutId id="2147483707" r:id="rId49"/>
    <p:sldLayoutId id="2147483708" r:id="rId50"/>
    <p:sldLayoutId id="2147483709" r:id="rId51"/>
    <p:sldLayoutId id="2147483710" r:id="rId52"/>
    <p:sldLayoutId id="2147483711" r:id="rId53"/>
    <p:sldLayoutId id="2147483712" r:id="rId54"/>
    <p:sldLayoutId id="2147483713" r:id="rId55"/>
    <p:sldLayoutId id="2147483714" r:id="rId56"/>
    <p:sldLayoutId id="2147483715" r:id="rId57"/>
    <p:sldLayoutId id="2147483716" r:id="rId58"/>
    <p:sldLayoutId id="2147483717" r:id="rId59"/>
    <p:sldLayoutId id="2147483718" r:id="rId60"/>
    <p:sldLayoutId id="2147483719" r:id="rId61"/>
    <p:sldLayoutId id="2147483720" r:id="rId62"/>
    <p:sldLayoutId id="2147483721" r:id="rId63"/>
    <p:sldLayoutId id="2147483722" r:id="rId64"/>
    <p:sldLayoutId id="2147483723" r:id="rId65"/>
    <p:sldLayoutId id="2147483724" r:id="rId66"/>
    <p:sldLayoutId id="2147483725" r:id="rId67"/>
    <p:sldLayoutId id="2147483726" r:id="rId6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0"/>
        <p:cNvGrpSpPr/>
        <p:nvPr/>
      </p:nvGrpSpPr>
      <p:grpSpPr>
        <a:xfrm>
          <a:off x="0" y="0"/>
          <a:ext cx="0" cy="0"/>
          <a:chOff x="0" y="0"/>
          <a:chExt cx="0" cy="0"/>
        </a:xfrm>
      </p:grpSpPr>
      <p:sp>
        <p:nvSpPr>
          <p:cNvPr id="491" name="Google Shape;491;p82"/>
          <p:cNvSpPr txBox="1">
            <a:spLocks noGrp="1"/>
          </p:cNvSpPr>
          <p:nvPr>
            <p:ph type="title"/>
          </p:nvPr>
        </p:nvSpPr>
        <p:spPr>
          <a:xfrm>
            <a:off x="628650" y="612518"/>
            <a:ext cx="7886700" cy="656400"/>
          </a:xfrm>
          <a:prstGeom prst="rect">
            <a:avLst/>
          </a:prstGeom>
          <a:noFill/>
          <a:ln>
            <a:noFill/>
          </a:ln>
        </p:spPr>
        <p:txBody>
          <a:bodyPr spcFirstLastPara="1" wrap="square" lIns="0" tIns="17125" rIns="34275" bIns="17125" anchor="ctr" anchorCtr="0">
            <a:noAutofit/>
          </a:bodyPr>
          <a:lstStyle>
            <a:lvl1pPr marR="0" lvl="0" algn="l" rtl="0">
              <a:lnSpc>
                <a:spcPct val="90000"/>
              </a:lnSpc>
              <a:spcBef>
                <a:spcPts val="0"/>
              </a:spcBef>
              <a:spcAft>
                <a:spcPts val="0"/>
              </a:spcAft>
              <a:buSzPts val="3500"/>
              <a:buFont typeface="Arial"/>
              <a:buNone/>
              <a:defRPr sz="3500" b="1" i="0" u="none" strike="noStrike" cap="none">
                <a:latin typeface="Arial"/>
                <a:ea typeface="Arial"/>
                <a:cs typeface="Arial"/>
                <a:sym typeface="Arial"/>
              </a:defRPr>
            </a:lvl1pPr>
            <a:lvl2pPr lvl="1" rtl="0">
              <a:spcBef>
                <a:spcPts val="0"/>
              </a:spcBef>
              <a:spcAft>
                <a:spcPts val="0"/>
              </a:spcAft>
              <a:buSzPts val="3500"/>
              <a:buNone/>
              <a:defRPr sz="3500"/>
            </a:lvl2pPr>
            <a:lvl3pPr lvl="2" rtl="0">
              <a:spcBef>
                <a:spcPts val="0"/>
              </a:spcBef>
              <a:spcAft>
                <a:spcPts val="0"/>
              </a:spcAft>
              <a:buSzPts val="3500"/>
              <a:buNone/>
              <a:defRPr sz="3500"/>
            </a:lvl3pPr>
            <a:lvl4pPr lvl="3" rtl="0">
              <a:spcBef>
                <a:spcPts val="0"/>
              </a:spcBef>
              <a:spcAft>
                <a:spcPts val="0"/>
              </a:spcAft>
              <a:buSzPts val="3500"/>
              <a:buNone/>
              <a:defRPr sz="3500"/>
            </a:lvl4pPr>
            <a:lvl5pPr lvl="4" rtl="0">
              <a:spcBef>
                <a:spcPts val="0"/>
              </a:spcBef>
              <a:spcAft>
                <a:spcPts val="0"/>
              </a:spcAft>
              <a:buSzPts val="3500"/>
              <a:buNone/>
              <a:defRPr sz="3500"/>
            </a:lvl5pPr>
            <a:lvl6pPr lvl="5" rtl="0">
              <a:spcBef>
                <a:spcPts val="0"/>
              </a:spcBef>
              <a:spcAft>
                <a:spcPts val="0"/>
              </a:spcAft>
              <a:buSzPts val="3500"/>
              <a:buNone/>
              <a:defRPr sz="3500"/>
            </a:lvl6pPr>
            <a:lvl7pPr lvl="6" rtl="0">
              <a:spcBef>
                <a:spcPts val="0"/>
              </a:spcBef>
              <a:spcAft>
                <a:spcPts val="0"/>
              </a:spcAft>
              <a:buSzPts val="3500"/>
              <a:buNone/>
              <a:defRPr sz="3500"/>
            </a:lvl7pPr>
            <a:lvl8pPr lvl="7" rtl="0">
              <a:spcBef>
                <a:spcPts val="0"/>
              </a:spcBef>
              <a:spcAft>
                <a:spcPts val="0"/>
              </a:spcAft>
              <a:buSzPts val="3500"/>
              <a:buNone/>
              <a:defRPr sz="3500"/>
            </a:lvl8pPr>
            <a:lvl9pPr lvl="8" rtl="0">
              <a:spcBef>
                <a:spcPts val="0"/>
              </a:spcBef>
              <a:spcAft>
                <a:spcPts val="0"/>
              </a:spcAft>
              <a:buSzPts val="3500"/>
              <a:buNone/>
              <a:defRPr sz="3500"/>
            </a:lvl9pPr>
          </a:lstStyle>
          <a:p>
            <a:endParaRPr/>
          </a:p>
        </p:txBody>
      </p:sp>
      <p:sp>
        <p:nvSpPr>
          <p:cNvPr id="492" name="Google Shape;492;p82"/>
          <p:cNvSpPr txBox="1">
            <a:spLocks noGrp="1"/>
          </p:cNvSpPr>
          <p:nvPr>
            <p:ph type="sldNum" idx="12"/>
          </p:nvPr>
        </p:nvSpPr>
        <p:spPr>
          <a:xfrm>
            <a:off x="6911756" y="4767263"/>
            <a:ext cx="2057700" cy="273900"/>
          </a:xfrm>
          <a:prstGeom prst="rect">
            <a:avLst/>
          </a:prstGeom>
          <a:noFill/>
          <a:ln>
            <a:noFill/>
          </a:ln>
        </p:spPr>
        <p:txBody>
          <a:bodyPr spcFirstLastPara="1" wrap="square" lIns="34275" tIns="17125" rIns="34275" bIns="17125" anchor="ctr" anchorCtr="0">
            <a:noAutofit/>
          </a:bodyPr>
          <a:lstStyle>
            <a:lvl1pPr marL="0" marR="0" lvl="0" indent="0" algn="r" rtl="0">
              <a:spcBef>
                <a:spcPts val="0"/>
              </a:spcBef>
              <a:buNone/>
              <a:defRPr sz="1100" b="0" i="0" u="none" strike="noStrike" cap="none">
                <a:solidFill>
                  <a:srgbClr val="8B8B8B"/>
                </a:solidFill>
                <a:latin typeface="Arial"/>
                <a:ea typeface="Arial"/>
                <a:cs typeface="Arial"/>
                <a:sym typeface="Arial"/>
              </a:defRPr>
            </a:lvl1pPr>
            <a:lvl2pPr marL="0" marR="0" lvl="1" indent="0" algn="r" rtl="0">
              <a:spcBef>
                <a:spcPts val="0"/>
              </a:spcBef>
              <a:buNone/>
              <a:defRPr sz="1100" b="0" i="0" u="none" strike="noStrike" cap="none">
                <a:solidFill>
                  <a:srgbClr val="8B8B8B"/>
                </a:solidFill>
                <a:latin typeface="Arial"/>
                <a:ea typeface="Arial"/>
                <a:cs typeface="Arial"/>
                <a:sym typeface="Arial"/>
              </a:defRPr>
            </a:lvl2pPr>
            <a:lvl3pPr marL="0" marR="0" lvl="2" indent="0" algn="r" rtl="0">
              <a:spcBef>
                <a:spcPts val="0"/>
              </a:spcBef>
              <a:buNone/>
              <a:defRPr sz="1100" b="0" i="0" u="none" strike="noStrike" cap="none">
                <a:solidFill>
                  <a:srgbClr val="8B8B8B"/>
                </a:solidFill>
                <a:latin typeface="Arial"/>
                <a:ea typeface="Arial"/>
                <a:cs typeface="Arial"/>
                <a:sym typeface="Arial"/>
              </a:defRPr>
            </a:lvl3pPr>
            <a:lvl4pPr marL="0" marR="0" lvl="3" indent="0" algn="r" rtl="0">
              <a:spcBef>
                <a:spcPts val="0"/>
              </a:spcBef>
              <a:buNone/>
              <a:defRPr sz="1100" b="0" i="0" u="none" strike="noStrike" cap="none">
                <a:solidFill>
                  <a:srgbClr val="8B8B8B"/>
                </a:solidFill>
                <a:latin typeface="Arial"/>
                <a:ea typeface="Arial"/>
                <a:cs typeface="Arial"/>
                <a:sym typeface="Arial"/>
              </a:defRPr>
            </a:lvl4pPr>
            <a:lvl5pPr marL="0" marR="0" lvl="4" indent="0" algn="r" rtl="0">
              <a:spcBef>
                <a:spcPts val="0"/>
              </a:spcBef>
              <a:buNone/>
              <a:defRPr sz="1100" b="0" i="0" u="none" strike="noStrike" cap="none">
                <a:solidFill>
                  <a:srgbClr val="8B8B8B"/>
                </a:solidFill>
                <a:latin typeface="Arial"/>
                <a:ea typeface="Arial"/>
                <a:cs typeface="Arial"/>
                <a:sym typeface="Arial"/>
              </a:defRPr>
            </a:lvl5pPr>
            <a:lvl6pPr marL="0" marR="0" lvl="5" indent="0" algn="r" rtl="0">
              <a:spcBef>
                <a:spcPts val="0"/>
              </a:spcBef>
              <a:buNone/>
              <a:defRPr sz="1100" b="0" i="0" u="none" strike="noStrike" cap="none">
                <a:solidFill>
                  <a:srgbClr val="8B8B8B"/>
                </a:solidFill>
                <a:latin typeface="Arial"/>
                <a:ea typeface="Arial"/>
                <a:cs typeface="Arial"/>
                <a:sym typeface="Arial"/>
              </a:defRPr>
            </a:lvl6pPr>
            <a:lvl7pPr marL="0" marR="0" lvl="6" indent="0" algn="r" rtl="0">
              <a:spcBef>
                <a:spcPts val="0"/>
              </a:spcBef>
              <a:buNone/>
              <a:defRPr sz="1100" b="0" i="0" u="none" strike="noStrike" cap="none">
                <a:solidFill>
                  <a:srgbClr val="8B8B8B"/>
                </a:solidFill>
                <a:latin typeface="Arial"/>
                <a:ea typeface="Arial"/>
                <a:cs typeface="Arial"/>
                <a:sym typeface="Arial"/>
              </a:defRPr>
            </a:lvl7pPr>
            <a:lvl8pPr marL="0" marR="0" lvl="7" indent="0" algn="r" rtl="0">
              <a:spcBef>
                <a:spcPts val="0"/>
              </a:spcBef>
              <a:buNone/>
              <a:defRPr sz="1100" b="0" i="0" u="none" strike="noStrike" cap="none">
                <a:solidFill>
                  <a:srgbClr val="8B8B8B"/>
                </a:solidFill>
                <a:latin typeface="Arial"/>
                <a:ea typeface="Arial"/>
                <a:cs typeface="Arial"/>
                <a:sym typeface="Arial"/>
              </a:defRPr>
            </a:lvl8pPr>
            <a:lvl9pPr marL="0" marR="0" lvl="8" indent="0" algn="r" rtl="0">
              <a:spcBef>
                <a:spcPts val="0"/>
              </a:spcBef>
              <a:buNone/>
              <a:defRPr sz="1100" b="0" i="0" u="none" strike="noStrike" cap="none">
                <a:solidFill>
                  <a:srgbClr val="8B8B8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93" name="Google Shape;493;p82"/>
          <p:cNvSpPr txBox="1">
            <a:spLocks noGrp="1"/>
          </p:cNvSpPr>
          <p:nvPr>
            <p:ph type="body" idx="1"/>
          </p:nvPr>
        </p:nvSpPr>
        <p:spPr>
          <a:xfrm>
            <a:off x="628568" y="1369219"/>
            <a:ext cx="7887000" cy="3263700"/>
          </a:xfrm>
          <a:prstGeom prst="rect">
            <a:avLst/>
          </a:prstGeom>
          <a:noFill/>
          <a:ln>
            <a:noFill/>
          </a:ln>
        </p:spPr>
        <p:txBody>
          <a:bodyPr spcFirstLastPara="1" wrap="square" lIns="102850" tIns="17125" rIns="34275" bIns="17125" anchor="t" anchorCtr="0">
            <a:noAutofit/>
          </a:bodyPr>
          <a:lstStyle>
            <a:lvl1pPr marL="457200" marR="0" lvl="0" indent="-311150" rtl="0">
              <a:lnSpc>
                <a:spcPct val="150000"/>
              </a:lnSpc>
              <a:spcBef>
                <a:spcPts val="700"/>
              </a:spcBef>
              <a:spcAft>
                <a:spcPts val="0"/>
              </a:spcAft>
              <a:buClr>
                <a:schemeClr val="accent1"/>
              </a:buClr>
              <a:buSzPts val="1300"/>
              <a:buFont typeface="Arial"/>
              <a:buChar char="＋"/>
              <a:defRPr sz="1300" b="0" i="0" u="none" strike="noStrike" cap="none">
                <a:solidFill>
                  <a:schemeClr val="dk2"/>
                </a:solidFill>
                <a:latin typeface="Arial"/>
                <a:ea typeface="Arial"/>
                <a:cs typeface="Arial"/>
                <a:sym typeface="Arial"/>
              </a:defRPr>
            </a:lvl1pPr>
            <a:lvl2pPr marL="914400" marR="0" lvl="1" indent="-311150" algn="l" rtl="0">
              <a:lnSpc>
                <a:spcPct val="150000"/>
              </a:lnSpc>
              <a:spcBef>
                <a:spcPts val="400"/>
              </a:spcBef>
              <a:spcAft>
                <a:spcPts val="0"/>
              </a:spcAft>
              <a:buClr>
                <a:schemeClr val="accent1"/>
              </a:buClr>
              <a:buSzPts val="1300"/>
              <a:buFont typeface="Arial"/>
              <a:buChar char="＋"/>
              <a:defRPr sz="1300" b="0" i="0" u="none" strike="noStrike" cap="none">
                <a:solidFill>
                  <a:schemeClr val="dk2"/>
                </a:solidFill>
                <a:latin typeface="Arial"/>
                <a:ea typeface="Arial"/>
                <a:cs typeface="Arial"/>
                <a:sym typeface="Arial"/>
              </a:defRPr>
            </a:lvl2pPr>
            <a:lvl3pPr marL="1371600" marR="0" lvl="2" indent="-311150" algn="l" rtl="0">
              <a:lnSpc>
                <a:spcPct val="150000"/>
              </a:lnSpc>
              <a:spcBef>
                <a:spcPts val="400"/>
              </a:spcBef>
              <a:spcAft>
                <a:spcPts val="0"/>
              </a:spcAft>
              <a:buClr>
                <a:schemeClr val="accent1"/>
              </a:buClr>
              <a:buSzPts val="1300"/>
              <a:buFont typeface="Arial"/>
              <a:buChar char="＞"/>
              <a:defRPr sz="1300" b="0" i="0" u="none" strike="noStrike" cap="none">
                <a:solidFill>
                  <a:schemeClr val="dk2"/>
                </a:solidFill>
                <a:latin typeface="Arial"/>
                <a:ea typeface="Arial"/>
                <a:cs typeface="Arial"/>
                <a:sym typeface="Arial"/>
              </a:defRPr>
            </a:lvl3pPr>
            <a:lvl4pPr marL="1828800" marR="0" lvl="3" indent="-311150" algn="l" rtl="0">
              <a:lnSpc>
                <a:spcPct val="150000"/>
              </a:lnSpc>
              <a:spcBef>
                <a:spcPts val="400"/>
              </a:spcBef>
              <a:spcAft>
                <a:spcPts val="0"/>
              </a:spcAft>
              <a:buClr>
                <a:schemeClr val="accent1"/>
              </a:buClr>
              <a:buSzPts val="1300"/>
              <a:buFont typeface="Courier New"/>
              <a:buChar char="o"/>
              <a:defRPr sz="1300" b="0" i="0" u="none" strike="noStrike" cap="none">
                <a:solidFill>
                  <a:schemeClr val="dk2"/>
                </a:solidFill>
                <a:latin typeface="Arial"/>
                <a:ea typeface="Arial"/>
                <a:cs typeface="Arial"/>
                <a:sym typeface="Arial"/>
              </a:defRPr>
            </a:lvl4pPr>
            <a:lvl5pPr marL="2286000" marR="0" lvl="4" indent="-311150" algn="l" rtl="0">
              <a:lnSpc>
                <a:spcPct val="150000"/>
              </a:lnSpc>
              <a:spcBef>
                <a:spcPts val="400"/>
              </a:spcBef>
              <a:spcAft>
                <a:spcPts val="0"/>
              </a:spcAft>
              <a:buClr>
                <a:schemeClr val="accent1"/>
              </a:buClr>
              <a:buSzPts val="1300"/>
              <a:buFont typeface="Arial"/>
              <a:buChar char="＋"/>
              <a:defRPr sz="1300" b="0" i="0" u="none" strike="noStrike" cap="none">
                <a:solidFill>
                  <a:schemeClr val="dk2"/>
                </a:solidFill>
                <a:latin typeface="Arial"/>
                <a:ea typeface="Arial"/>
                <a:cs typeface="Arial"/>
                <a:sym typeface="Arial"/>
              </a:defRPr>
            </a:lvl5pPr>
            <a:lvl6pPr marL="2743200" marR="0" lvl="5" indent="-311150" algn="l" rtl="0">
              <a:lnSpc>
                <a:spcPct val="90000"/>
              </a:lnSpc>
              <a:spcBef>
                <a:spcPts val="400"/>
              </a:spcBef>
              <a:spcAft>
                <a:spcPts val="0"/>
              </a:spcAft>
              <a:buClr>
                <a:schemeClr val="dk1"/>
              </a:buClr>
              <a:buSzPts val="1300"/>
              <a:buFont typeface="Arial"/>
              <a:buChar char="•"/>
              <a:defRPr sz="1300" b="0" i="0" u="none" strike="noStrike" cap="none">
                <a:solidFill>
                  <a:schemeClr val="dk1"/>
                </a:solidFill>
                <a:latin typeface="Arial"/>
                <a:ea typeface="Arial"/>
                <a:cs typeface="Arial"/>
                <a:sym typeface="Arial"/>
              </a:defRPr>
            </a:lvl6pPr>
            <a:lvl7pPr marL="3200400" marR="0" lvl="6" indent="-311150" algn="l" rtl="0">
              <a:lnSpc>
                <a:spcPct val="90000"/>
              </a:lnSpc>
              <a:spcBef>
                <a:spcPts val="400"/>
              </a:spcBef>
              <a:spcAft>
                <a:spcPts val="0"/>
              </a:spcAft>
              <a:buClr>
                <a:schemeClr val="dk1"/>
              </a:buClr>
              <a:buSzPts val="1300"/>
              <a:buFont typeface="Arial"/>
              <a:buChar char="•"/>
              <a:defRPr sz="1300" b="0" i="0" u="none" strike="noStrike" cap="none">
                <a:solidFill>
                  <a:schemeClr val="dk1"/>
                </a:solidFill>
                <a:latin typeface="Arial"/>
                <a:ea typeface="Arial"/>
                <a:cs typeface="Arial"/>
                <a:sym typeface="Arial"/>
              </a:defRPr>
            </a:lvl7pPr>
            <a:lvl8pPr marL="3657600" marR="0" lvl="7" indent="-311150" algn="l" rtl="0">
              <a:lnSpc>
                <a:spcPct val="90000"/>
              </a:lnSpc>
              <a:spcBef>
                <a:spcPts val="400"/>
              </a:spcBef>
              <a:spcAft>
                <a:spcPts val="0"/>
              </a:spcAft>
              <a:buClr>
                <a:schemeClr val="dk1"/>
              </a:buClr>
              <a:buSzPts val="1300"/>
              <a:buFont typeface="Arial"/>
              <a:buChar char="•"/>
              <a:defRPr sz="1300" b="0" i="0" u="none" strike="noStrike" cap="none">
                <a:solidFill>
                  <a:schemeClr val="dk1"/>
                </a:solidFill>
                <a:latin typeface="Arial"/>
                <a:ea typeface="Arial"/>
                <a:cs typeface="Arial"/>
                <a:sym typeface="Arial"/>
              </a:defRPr>
            </a:lvl8pPr>
            <a:lvl9pPr marL="4114800" marR="0" lvl="8" indent="-311150" algn="l" rtl="0">
              <a:lnSpc>
                <a:spcPct val="90000"/>
              </a:lnSpc>
              <a:spcBef>
                <a:spcPts val="400"/>
              </a:spcBef>
              <a:spcAft>
                <a:spcPts val="0"/>
              </a:spcAft>
              <a:buClr>
                <a:schemeClr val="dk1"/>
              </a:buClr>
              <a:buSzPts val="1300"/>
              <a:buFont typeface="Arial"/>
              <a:buChar char="•"/>
              <a:defRPr sz="13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 id="2147483751" r:id="rId25"/>
    <p:sldLayoutId id="2147483752" r:id="rId26"/>
    <p:sldLayoutId id="2147483753" r:id="rId27"/>
    <p:sldLayoutId id="2147483754" r:id="rId28"/>
    <p:sldLayoutId id="2147483755" r:id="rId29"/>
    <p:sldLayoutId id="2147483756" r:id="rId30"/>
    <p:sldLayoutId id="2147483757" r:id="rId31"/>
    <p:sldLayoutId id="2147483758" r:id="rId32"/>
    <p:sldLayoutId id="2147483759" r:id="rId33"/>
    <p:sldLayoutId id="2147483760" r:id="rId34"/>
    <p:sldLayoutId id="2147483761" r:id="rId35"/>
    <p:sldLayoutId id="2147483762" r:id="rId36"/>
    <p:sldLayoutId id="2147483763" r:id="rId37"/>
    <p:sldLayoutId id="2147483764" r:id="rId38"/>
    <p:sldLayoutId id="2147483765" r:id="rId39"/>
    <p:sldLayoutId id="2147483766" r:id="rId40"/>
    <p:sldLayoutId id="2147483767" r:id="rId41"/>
    <p:sldLayoutId id="2147483768" r:id="rId42"/>
    <p:sldLayoutId id="2147483769" r:id="rId43"/>
    <p:sldLayoutId id="2147483770" r:id="rId44"/>
    <p:sldLayoutId id="2147483771" r:id="rId45"/>
    <p:sldLayoutId id="2147483772" r:id="rId46"/>
    <p:sldLayoutId id="2147483773" r:id="rId47"/>
    <p:sldLayoutId id="2147483774" r:id="rId48"/>
    <p:sldLayoutId id="2147483775" r:id="rId49"/>
    <p:sldLayoutId id="2147483776" r:id="rId50"/>
    <p:sldLayoutId id="2147483777" r:id="rId51"/>
    <p:sldLayoutId id="2147483778" r:id="rId52"/>
    <p:sldLayoutId id="2147483779" r:id="rId53"/>
    <p:sldLayoutId id="2147483780" r:id="rId54"/>
    <p:sldLayoutId id="2147483781" r:id="rId55"/>
    <p:sldLayoutId id="2147483782" r:id="rId56"/>
    <p:sldLayoutId id="2147483783" r:id="rId57"/>
    <p:sldLayoutId id="2147483784" r:id="rId58"/>
    <p:sldLayoutId id="2147483785" r:id="rId59"/>
    <p:sldLayoutId id="2147483786" r:id="rId60"/>
    <p:sldLayoutId id="2147483787" r:id="rId61"/>
    <p:sldLayoutId id="2147483788" r:id="rId62"/>
    <p:sldLayoutId id="2147483789" r:id="rId63"/>
    <p:sldLayoutId id="2147483790" r:id="rId64"/>
    <p:sldLayoutId id="2147483791" r:id="rId65"/>
    <p:sldLayoutId id="2147483792" r:id="rId66"/>
    <p:sldLayoutId id="2147483793" r:id="rId6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8.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98.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98.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3" Type="http://schemas.openxmlformats.org/officeDocument/2006/relationships/hyperlink" Target="https://directory.nacole.org" TargetMode="External"/><Relationship Id="rId2" Type="http://schemas.openxmlformats.org/officeDocument/2006/relationships/notesSlide" Target="../notesSlides/notesSlide17.xml"/><Relationship Id="rId1" Type="http://schemas.openxmlformats.org/officeDocument/2006/relationships/slideLayout" Target="../slideLayouts/slideLayout9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4.xml"/></Relationships>
</file>

<file path=ppt/slides/_rels/slide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8.xml"/></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8.xml"/></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934"/>
        <p:cNvGrpSpPr/>
        <p:nvPr/>
      </p:nvGrpSpPr>
      <p:grpSpPr>
        <a:xfrm>
          <a:off x="0" y="0"/>
          <a:ext cx="0" cy="0"/>
          <a:chOff x="0" y="0"/>
          <a:chExt cx="0" cy="0"/>
        </a:xfrm>
      </p:grpSpPr>
      <p:pic>
        <p:nvPicPr>
          <p:cNvPr id="935" name="Google Shape;935;p150"/>
          <p:cNvPicPr preferRelativeResize="0"/>
          <p:nvPr/>
        </p:nvPicPr>
        <p:blipFill rotWithShape="1">
          <a:blip r:embed="rId3">
            <a:alphaModFix/>
          </a:blip>
          <a:srcRect t="12742" b="12742"/>
          <a:stretch/>
        </p:blipFill>
        <p:spPr>
          <a:xfrm>
            <a:off x="0" y="0"/>
            <a:ext cx="9144003" cy="5143503"/>
          </a:xfrm>
          <a:prstGeom prst="rect">
            <a:avLst/>
          </a:prstGeom>
          <a:noFill/>
          <a:ln>
            <a:noFill/>
          </a:ln>
        </p:spPr>
      </p:pic>
      <p:sp>
        <p:nvSpPr>
          <p:cNvPr id="936" name="Google Shape;936;p150"/>
          <p:cNvSpPr/>
          <p:nvPr/>
        </p:nvSpPr>
        <p:spPr>
          <a:xfrm>
            <a:off x="-3" y="0"/>
            <a:ext cx="9144000" cy="5143500"/>
          </a:xfrm>
          <a:prstGeom prst="rect">
            <a:avLst/>
          </a:prstGeom>
          <a:solidFill>
            <a:schemeClr val="dk1">
              <a:alpha val="64709"/>
            </a:schemeClr>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1300" b="0" i="0" u="none" strike="noStrike" cap="none">
              <a:solidFill>
                <a:schemeClr val="lt1"/>
              </a:solidFill>
              <a:latin typeface="Arial"/>
              <a:ea typeface="Arial"/>
              <a:cs typeface="Arial"/>
              <a:sym typeface="Arial"/>
            </a:endParaRPr>
          </a:p>
        </p:txBody>
      </p:sp>
      <p:sp>
        <p:nvSpPr>
          <p:cNvPr id="937" name="Google Shape;937;p150"/>
          <p:cNvSpPr txBox="1">
            <a:spLocks noGrp="1"/>
          </p:cNvSpPr>
          <p:nvPr>
            <p:ph type="ctrTitle" idx="2"/>
          </p:nvPr>
        </p:nvSpPr>
        <p:spPr>
          <a:xfrm>
            <a:off x="628650" y="831275"/>
            <a:ext cx="6792300" cy="1877100"/>
          </a:xfrm>
          <a:prstGeom prst="rect">
            <a:avLst/>
          </a:prstGeom>
          <a:noFill/>
          <a:ln>
            <a:noFill/>
          </a:ln>
        </p:spPr>
        <p:txBody>
          <a:bodyPr spcFirstLastPara="1" wrap="square" lIns="0" tIns="17125" rIns="34275" bIns="17125" anchor="b" anchorCtr="0">
            <a:noAutofit/>
          </a:bodyPr>
          <a:lstStyle/>
          <a:p>
            <a:pPr marL="0" lvl="0" indent="0" algn="l" rtl="0">
              <a:spcBef>
                <a:spcPts val="0"/>
              </a:spcBef>
              <a:spcAft>
                <a:spcPts val="0"/>
              </a:spcAft>
              <a:buClr>
                <a:schemeClr val="lt1"/>
              </a:buClr>
              <a:buSzPts val="3400"/>
              <a:buFont typeface="Arial"/>
              <a:buNone/>
            </a:pPr>
            <a:r>
              <a:rPr lang="en"/>
              <a:t/>
            </a:r>
            <a:br>
              <a:rPr lang="en"/>
            </a:br>
            <a:r>
              <a:rPr lang="en"/>
              <a:t>Santa Barbara City Community Formation Committee:  </a:t>
            </a:r>
            <a:r>
              <a:rPr lang="en" b="0"/>
              <a:t>Oversight Models Summary</a:t>
            </a:r>
            <a:endParaRPr b="0"/>
          </a:p>
        </p:txBody>
      </p:sp>
      <p:sp>
        <p:nvSpPr>
          <p:cNvPr id="938" name="Google Shape;938;p150"/>
          <p:cNvSpPr txBox="1">
            <a:spLocks noGrp="1"/>
          </p:cNvSpPr>
          <p:nvPr>
            <p:ph type="subTitle" idx="1"/>
          </p:nvPr>
        </p:nvSpPr>
        <p:spPr>
          <a:xfrm>
            <a:off x="628651" y="2835502"/>
            <a:ext cx="4882200" cy="381900"/>
          </a:xfrm>
          <a:prstGeom prst="rect">
            <a:avLst/>
          </a:prstGeom>
          <a:noFill/>
          <a:ln>
            <a:noFill/>
          </a:ln>
        </p:spPr>
        <p:txBody>
          <a:bodyPr spcFirstLastPara="1" wrap="square" lIns="0" tIns="17125" rIns="34275" bIns="17125" anchor="t" anchorCtr="0">
            <a:noAutofit/>
          </a:bodyPr>
          <a:lstStyle/>
          <a:p>
            <a:pPr marL="0" lvl="0" indent="0" algn="l" rtl="0">
              <a:lnSpc>
                <a:spcPct val="150000"/>
              </a:lnSpc>
              <a:spcBef>
                <a:spcPts val="0"/>
              </a:spcBef>
              <a:spcAft>
                <a:spcPts val="0"/>
              </a:spcAft>
              <a:buSzPts val="1000"/>
              <a:buNone/>
            </a:pPr>
            <a:r>
              <a:rPr lang="en"/>
              <a:t>JULY 2021</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p159"/>
          <p:cNvSpPr txBox="1">
            <a:spLocks noGrp="1"/>
          </p:cNvSpPr>
          <p:nvPr>
            <p:ph type="body" idx="1"/>
          </p:nvPr>
        </p:nvSpPr>
        <p:spPr>
          <a:xfrm>
            <a:off x="4718457" y="1407717"/>
            <a:ext cx="3221400" cy="614100"/>
          </a:xfrm>
          <a:prstGeom prst="rect">
            <a:avLst/>
          </a:prstGeom>
        </p:spPr>
        <p:txBody>
          <a:bodyPr spcFirstLastPara="1" wrap="square" lIns="0" tIns="17125" rIns="34275" bIns="17125" anchor="t" anchorCtr="0">
            <a:noAutofit/>
          </a:bodyPr>
          <a:lstStyle/>
          <a:p>
            <a:pPr marL="0" lvl="0" indent="0" algn="l" rtl="0">
              <a:lnSpc>
                <a:spcPct val="100000"/>
              </a:lnSpc>
              <a:spcBef>
                <a:spcPts val="0"/>
              </a:spcBef>
              <a:spcAft>
                <a:spcPts val="0"/>
              </a:spcAft>
              <a:buClr>
                <a:schemeClr val="dk1"/>
              </a:buClr>
              <a:buSzPts val="1100"/>
              <a:buFont typeface="Arial"/>
              <a:buNone/>
            </a:pPr>
            <a:r>
              <a:rPr lang="en"/>
              <a:t>May replace or duplicate the police internal affairs process </a:t>
            </a:r>
            <a:endParaRPr/>
          </a:p>
          <a:p>
            <a:pPr marL="0" lvl="0" indent="0" algn="l" rtl="0">
              <a:lnSpc>
                <a:spcPct val="100000"/>
              </a:lnSpc>
              <a:spcBef>
                <a:spcPts val="0"/>
              </a:spcBef>
              <a:spcAft>
                <a:spcPts val="0"/>
              </a:spcAft>
              <a:buNone/>
            </a:pPr>
            <a:endParaRPr/>
          </a:p>
        </p:txBody>
      </p:sp>
      <p:sp>
        <p:nvSpPr>
          <p:cNvPr id="1062" name="Google Shape;1062;p159"/>
          <p:cNvSpPr txBox="1">
            <a:spLocks noGrp="1"/>
          </p:cNvSpPr>
          <p:nvPr>
            <p:ph type="subTitle" idx="2"/>
          </p:nvPr>
        </p:nvSpPr>
        <p:spPr>
          <a:xfrm>
            <a:off x="4718450" y="1035708"/>
            <a:ext cx="3132600" cy="308100"/>
          </a:xfrm>
          <a:prstGeom prst="rect">
            <a:avLst/>
          </a:prstGeom>
        </p:spPr>
        <p:txBody>
          <a:bodyPr spcFirstLastPara="1" wrap="square" lIns="0" tIns="0" rIns="34300" bIns="34300" anchor="t" anchorCtr="0">
            <a:noAutofit/>
          </a:bodyPr>
          <a:lstStyle/>
          <a:p>
            <a:pPr marL="0" lvl="0" indent="0" algn="l" rtl="0">
              <a:spcBef>
                <a:spcPts val="700"/>
              </a:spcBef>
              <a:spcAft>
                <a:spcPts val="0"/>
              </a:spcAft>
              <a:buNone/>
            </a:pPr>
            <a:r>
              <a:rPr lang="en">
                <a:solidFill>
                  <a:srgbClr val="00BDFF"/>
                </a:solidFill>
              </a:rPr>
              <a:t>Replace or Duplicate IA Process </a:t>
            </a:r>
            <a:endParaRPr>
              <a:solidFill>
                <a:srgbClr val="00BDFF"/>
              </a:solidFill>
            </a:endParaRPr>
          </a:p>
        </p:txBody>
      </p:sp>
      <p:sp>
        <p:nvSpPr>
          <p:cNvPr id="1063" name="Google Shape;1063;p159"/>
          <p:cNvSpPr txBox="1">
            <a:spLocks noGrp="1"/>
          </p:cNvSpPr>
          <p:nvPr>
            <p:ph type="body" idx="3"/>
          </p:nvPr>
        </p:nvSpPr>
        <p:spPr>
          <a:xfrm>
            <a:off x="4718457" y="2069314"/>
            <a:ext cx="3221400" cy="614100"/>
          </a:xfrm>
          <a:prstGeom prst="rect">
            <a:avLst/>
          </a:prstGeom>
        </p:spPr>
        <p:txBody>
          <a:bodyPr spcFirstLastPara="1" wrap="square" lIns="0" tIns="17125" rIns="34275" bIns="17125" anchor="t" anchorCtr="0">
            <a:noAutofit/>
          </a:bodyPr>
          <a:lstStyle/>
          <a:p>
            <a:pPr marL="0" lvl="0" indent="0" algn="l" rtl="0">
              <a:lnSpc>
                <a:spcPct val="100000"/>
              </a:lnSpc>
              <a:spcBef>
                <a:spcPts val="700"/>
              </a:spcBef>
              <a:spcAft>
                <a:spcPts val="0"/>
              </a:spcAft>
              <a:buClr>
                <a:schemeClr val="dk1"/>
              </a:buClr>
              <a:buSzPts val="1100"/>
              <a:buFont typeface="Arial"/>
              <a:buNone/>
            </a:pPr>
            <a:r>
              <a:rPr lang="en"/>
              <a:t>Can make recommendations or findings as to whether the evidence supports the allegations; in some oversight system, the agency has the authority to recommend and/or impose discipline</a:t>
            </a:r>
            <a:endParaRPr/>
          </a:p>
          <a:p>
            <a:pPr marL="0" lvl="0" indent="0" algn="l" rtl="0">
              <a:lnSpc>
                <a:spcPct val="100000"/>
              </a:lnSpc>
              <a:spcBef>
                <a:spcPts val="700"/>
              </a:spcBef>
              <a:spcAft>
                <a:spcPts val="0"/>
              </a:spcAft>
              <a:buNone/>
            </a:pPr>
            <a:endParaRPr/>
          </a:p>
          <a:p>
            <a:pPr marL="0" lvl="0" indent="0" algn="l" rtl="0">
              <a:lnSpc>
                <a:spcPct val="100000"/>
              </a:lnSpc>
              <a:spcBef>
                <a:spcPts val="0"/>
              </a:spcBef>
              <a:spcAft>
                <a:spcPts val="0"/>
              </a:spcAft>
              <a:buNone/>
            </a:pPr>
            <a:endParaRPr/>
          </a:p>
        </p:txBody>
      </p:sp>
      <p:sp>
        <p:nvSpPr>
          <p:cNvPr id="1064" name="Google Shape;1064;p159"/>
          <p:cNvSpPr txBox="1">
            <a:spLocks noGrp="1"/>
          </p:cNvSpPr>
          <p:nvPr>
            <p:ph type="subTitle" idx="4"/>
          </p:nvPr>
        </p:nvSpPr>
        <p:spPr>
          <a:xfrm>
            <a:off x="4718450" y="1821836"/>
            <a:ext cx="3352200" cy="308100"/>
          </a:xfrm>
          <a:prstGeom prst="rect">
            <a:avLst/>
          </a:prstGeom>
        </p:spPr>
        <p:txBody>
          <a:bodyPr spcFirstLastPara="1" wrap="square" lIns="0" tIns="0" rIns="34300" bIns="34300" anchor="t" anchorCtr="0">
            <a:noAutofit/>
          </a:bodyPr>
          <a:lstStyle/>
          <a:p>
            <a:pPr marL="0" lvl="0" indent="0" algn="l" rtl="0">
              <a:spcBef>
                <a:spcPts val="700"/>
              </a:spcBef>
              <a:spcAft>
                <a:spcPts val="0"/>
              </a:spcAft>
              <a:buNone/>
            </a:pPr>
            <a:r>
              <a:rPr lang="en">
                <a:solidFill>
                  <a:srgbClr val="00BDFF"/>
                </a:solidFill>
              </a:rPr>
              <a:t>Findings &amp; Recommendations</a:t>
            </a:r>
            <a:endParaRPr>
              <a:solidFill>
                <a:srgbClr val="00BDFF"/>
              </a:solidFill>
            </a:endParaRPr>
          </a:p>
        </p:txBody>
      </p:sp>
      <p:sp>
        <p:nvSpPr>
          <p:cNvPr id="1065" name="Google Shape;1065;p159"/>
          <p:cNvSpPr txBox="1">
            <a:spLocks noGrp="1"/>
          </p:cNvSpPr>
          <p:nvPr>
            <p:ph type="title"/>
          </p:nvPr>
        </p:nvSpPr>
        <p:spPr>
          <a:xfrm>
            <a:off x="628650" y="717600"/>
            <a:ext cx="3308700" cy="3708300"/>
          </a:xfrm>
          <a:prstGeom prst="rect">
            <a:avLst/>
          </a:prstGeom>
        </p:spPr>
        <p:txBody>
          <a:bodyPr spcFirstLastPara="1" wrap="square" lIns="34275" tIns="17125" rIns="34275" bIns="17125" anchor="ctr" anchorCtr="0">
            <a:noAutofit/>
          </a:bodyPr>
          <a:lstStyle/>
          <a:p>
            <a:pPr marL="0" lvl="0" indent="0" algn="l" rtl="0">
              <a:lnSpc>
                <a:spcPct val="90000"/>
              </a:lnSpc>
              <a:spcBef>
                <a:spcPts val="0"/>
              </a:spcBef>
              <a:spcAft>
                <a:spcPts val="0"/>
              </a:spcAft>
              <a:buNone/>
            </a:pPr>
            <a:r>
              <a:rPr lang="en">
                <a:solidFill>
                  <a:srgbClr val="00BDFF"/>
                </a:solidFill>
              </a:rPr>
              <a:t>Investigation Models</a:t>
            </a:r>
            <a:r>
              <a:rPr lang="en"/>
              <a:t> Require Changes to City Administrative Functions</a:t>
            </a:r>
            <a:endParaRPr/>
          </a:p>
          <a:p>
            <a:pPr marL="0" lvl="0" indent="0" algn="l" rtl="0">
              <a:spcBef>
                <a:spcPts val="0"/>
              </a:spcBef>
              <a:spcAft>
                <a:spcPts val="0"/>
              </a:spcAft>
              <a:buNone/>
            </a:pPr>
            <a:endParaRPr/>
          </a:p>
        </p:txBody>
      </p:sp>
      <p:sp>
        <p:nvSpPr>
          <p:cNvPr id="1066" name="Google Shape;1066;p159"/>
          <p:cNvSpPr txBox="1">
            <a:spLocks noGrp="1"/>
          </p:cNvSpPr>
          <p:nvPr>
            <p:ph type="sldNum" idx="12"/>
          </p:nvPr>
        </p:nvSpPr>
        <p:spPr>
          <a:xfrm>
            <a:off x="6915091" y="4767263"/>
            <a:ext cx="2057400" cy="273900"/>
          </a:xfrm>
          <a:prstGeom prst="rect">
            <a:avLst/>
          </a:prstGeom>
        </p:spPr>
        <p:txBody>
          <a:bodyPr spcFirstLastPara="1" wrap="square" lIns="34275" tIns="17125" rIns="34275" bIns="1712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10</a:t>
            </a:fld>
            <a:endParaRPr/>
          </a:p>
        </p:txBody>
      </p:sp>
      <p:sp>
        <p:nvSpPr>
          <p:cNvPr id="1067" name="Google Shape;1067;p159"/>
          <p:cNvSpPr txBox="1">
            <a:spLocks noGrp="1"/>
          </p:cNvSpPr>
          <p:nvPr>
            <p:ph type="body" idx="1"/>
          </p:nvPr>
        </p:nvSpPr>
        <p:spPr>
          <a:xfrm>
            <a:off x="4718457" y="3493692"/>
            <a:ext cx="3221400" cy="614100"/>
          </a:xfrm>
          <a:prstGeom prst="rect">
            <a:avLst/>
          </a:prstGeom>
        </p:spPr>
        <p:txBody>
          <a:bodyPr spcFirstLastPara="1" wrap="square" lIns="0" tIns="17125" rIns="34275" bIns="17125" anchor="t" anchorCtr="0">
            <a:noAutofit/>
          </a:bodyPr>
          <a:lstStyle/>
          <a:p>
            <a:pPr marL="0" lvl="0" indent="0" algn="l" rtl="0">
              <a:lnSpc>
                <a:spcPct val="100000"/>
              </a:lnSpc>
              <a:spcBef>
                <a:spcPts val="700"/>
              </a:spcBef>
              <a:spcAft>
                <a:spcPts val="0"/>
              </a:spcAft>
              <a:buNone/>
            </a:pPr>
            <a:r>
              <a:rPr lang="en"/>
              <a:t>Not necessary (or even advantageous) that the investigators be formally trained law enforcement officers</a:t>
            </a:r>
            <a:endParaRPr/>
          </a:p>
          <a:p>
            <a:pPr marL="0" lvl="0" indent="0" algn="l" rtl="0">
              <a:lnSpc>
                <a:spcPct val="100000"/>
              </a:lnSpc>
              <a:spcBef>
                <a:spcPts val="0"/>
              </a:spcBef>
              <a:spcAft>
                <a:spcPts val="0"/>
              </a:spcAft>
              <a:buNone/>
            </a:pPr>
            <a:endParaRPr/>
          </a:p>
        </p:txBody>
      </p:sp>
      <p:sp>
        <p:nvSpPr>
          <p:cNvPr id="1068" name="Google Shape;1068;p159"/>
          <p:cNvSpPr txBox="1">
            <a:spLocks noGrp="1"/>
          </p:cNvSpPr>
          <p:nvPr>
            <p:ph type="subTitle" idx="2"/>
          </p:nvPr>
        </p:nvSpPr>
        <p:spPr>
          <a:xfrm>
            <a:off x="4718450" y="3241408"/>
            <a:ext cx="3132600" cy="308100"/>
          </a:xfrm>
          <a:prstGeom prst="rect">
            <a:avLst/>
          </a:prstGeom>
        </p:spPr>
        <p:txBody>
          <a:bodyPr spcFirstLastPara="1" wrap="square" lIns="0" tIns="0" rIns="34300" bIns="34300" anchor="t" anchorCtr="0">
            <a:noAutofit/>
          </a:bodyPr>
          <a:lstStyle/>
          <a:p>
            <a:pPr marL="0" lvl="0" indent="0" algn="l" rtl="0">
              <a:spcBef>
                <a:spcPts val="700"/>
              </a:spcBef>
              <a:spcAft>
                <a:spcPts val="0"/>
              </a:spcAft>
              <a:buNone/>
            </a:pPr>
            <a:r>
              <a:rPr lang="en">
                <a:solidFill>
                  <a:srgbClr val="00BDFF"/>
                </a:solidFill>
              </a:rPr>
              <a:t>Independent Investigation</a:t>
            </a:r>
            <a:endParaRPr>
              <a:solidFill>
                <a:srgbClr val="00BDF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pic>
        <p:nvPicPr>
          <p:cNvPr id="1073" name="Google Shape;1073;p160"/>
          <p:cNvPicPr preferRelativeResize="0"/>
          <p:nvPr/>
        </p:nvPicPr>
        <p:blipFill rotWithShape="1">
          <a:blip r:embed="rId3">
            <a:alphaModFix/>
          </a:blip>
          <a:srcRect l="26705" r="26705"/>
          <a:stretch/>
        </p:blipFill>
        <p:spPr>
          <a:xfrm>
            <a:off x="0" y="9"/>
            <a:ext cx="4578626" cy="5144167"/>
          </a:xfrm>
          <a:prstGeom prst="rect">
            <a:avLst/>
          </a:prstGeom>
          <a:noFill/>
          <a:ln>
            <a:noFill/>
          </a:ln>
        </p:spPr>
      </p:pic>
      <p:sp>
        <p:nvSpPr>
          <p:cNvPr id="1074" name="Google Shape;1074;p160"/>
          <p:cNvSpPr txBox="1">
            <a:spLocks noGrp="1"/>
          </p:cNvSpPr>
          <p:nvPr>
            <p:ph type="sldNum" idx="12"/>
          </p:nvPr>
        </p:nvSpPr>
        <p:spPr>
          <a:xfrm>
            <a:off x="6915091" y="4767263"/>
            <a:ext cx="2057400" cy="273900"/>
          </a:xfrm>
          <a:prstGeom prst="rect">
            <a:avLst/>
          </a:prstGeom>
        </p:spPr>
        <p:txBody>
          <a:bodyPr spcFirstLastPara="1" wrap="square" lIns="34275" tIns="17125" rIns="34275" bIns="1712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11</a:t>
            </a:fld>
            <a:endParaRPr/>
          </a:p>
        </p:txBody>
      </p:sp>
      <p:sp>
        <p:nvSpPr>
          <p:cNvPr id="1075" name="Google Shape;1075;p160"/>
          <p:cNvSpPr txBox="1">
            <a:spLocks noGrp="1"/>
          </p:cNvSpPr>
          <p:nvPr>
            <p:ph type="body" idx="1"/>
          </p:nvPr>
        </p:nvSpPr>
        <p:spPr>
          <a:xfrm>
            <a:off x="5053625" y="2887569"/>
            <a:ext cx="3413400" cy="1838100"/>
          </a:xfrm>
          <a:prstGeom prst="rect">
            <a:avLst/>
          </a:prstGeom>
        </p:spPr>
        <p:txBody>
          <a:bodyPr spcFirstLastPara="1" wrap="square" lIns="34275" tIns="17125" rIns="34275" bIns="17125" anchor="t" anchorCtr="0">
            <a:noAutofit/>
          </a:bodyPr>
          <a:lstStyle/>
          <a:p>
            <a:pPr marL="457200" lvl="0" indent="-298450" algn="l" rtl="0">
              <a:spcBef>
                <a:spcPts val="700"/>
              </a:spcBef>
              <a:spcAft>
                <a:spcPts val="0"/>
              </a:spcAft>
              <a:buClr>
                <a:srgbClr val="3C78D8"/>
              </a:buClr>
              <a:buSzPts val="1100"/>
              <a:buChar char="＋"/>
            </a:pPr>
            <a:r>
              <a:rPr lang="en"/>
              <a:t>San Jose</a:t>
            </a:r>
            <a:endParaRPr/>
          </a:p>
          <a:p>
            <a:pPr marL="457200" lvl="0" indent="-298450" algn="l" rtl="0">
              <a:spcBef>
                <a:spcPts val="0"/>
              </a:spcBef>
              <a:spcAft>
                <a:spcPts val="0"/>
              </a:spcAft>
              <a:buClr>
                <a:srgbClr val="3C78D8"/>
              </a:buClr>
              <a:buSzPts val="1100"/>
              <a:buChar char="＋"/>
            </a:pPr>
            <a:r>
              <a:rPr lang="en"/>
              <a:t>Anaheim</a:t>
            </a:r>
            <a:endParaRPr/>
          </a:p>
          <a:p>
            <a:pPr marL="457200" lvl="0" indent="-298450" algn="l" rtl="0">
              <a:spcBef>
                <a:spcPts val="0"/>
              </a:spcBef>
              <a:spcAft>
                <a:spcPts val="0"/>
              </a:spcAft>
              <a:buClr>
                <a:srgbClr val="3C78D8"/>
              </a:buClr>
              <a:buSzPts val="1100"/>
              <a:buChar char="＋"/>
            </a:pPr>
            <a:r>
              <a:rPr lang="en"/>
              <a:t>Fresno</a:t>
            </a:r>
            <a:endParaRPr/>
          </a:p>
          <a:p>
            <a:pPr marL="457200" lvl="0" indent="-298450" algn="l" rtl="0">
              <a:spcBef>
                <a:spcPts val="0"/>
              </a:spcBef>
              <a:spcAft>
                <a:spcPts val="0"/>
              </a:spcAft>
              <a:buClr>
                <a:srgbClr val="3C78D8"/>
              </a:buClr>
              <a:buSzPts val="1100"/>
              <a:buChar char="＋"/>
            </a:pPr>
            <a:r>
              <a:rPr lang="en"/>
              <a:t>Inglewood</a:t>
            </a:r>
            <a:endParaRPr/>
          </a:p>
          <a:p>
            <a:pPr marL="457200" lvl="0" indent="-298450" algn="l" rtl="0">
              <a:spcBef>
                <a:spcPts val="0"/>
              </a:spcBef>
              <a:spcAft>
                <a:spcPts val="0"/>
              </a:spcAft>
              <a:buClr>
                <a:srgbClr val="3C78D8"/>
              </a:buClr>
              <a:buSzPts val="1100"/>
              <a:buChar char="＋"/>
            </a:pPr>
            <a:r>
              <a:rPr lang="en"/>
              <a:t>Sacramento</a:t>
            </a:r>
            <a:endParaRPr/>
          </a:p>
        </p:txBody>
      </p:sp>
      <p:sp>
        <p:nvSpPr>
          <p:cNvPr id="1076" name="Google Shape;1076;p160"/>
          <p:cNvSpPr txBox="1">
            <a:spLocks noGrp="1"/>
          </p:cNvSpPr>
          <p:nvPr>
            <p:ph type="title"/>
          </p:nvPr>
        </p:nvSpPr>
        <p:spPr>
          <a:xfrm>
            <a:off x="5053625" y="1263325"/>
            <a:ext cx="3853200" cy="1479900"/>
          </a:xfrm>
          <a:prstGeom prst="rect">
            <a:avLst/>
          </a:prstGeom>
        </p:spPr>
        <p:txBody>
          <a:bodyPr spcFirstLastPara="1" wrap="square" lIns="34275" tIns="17125" rIns="34275" bIns="17125" anchor="b" anchorCtr="0">
            <a:noAutofit/>
          </a:bodyPr>
          <a:lstStyle/>
          <a:p>
            <a:pPr marL="0" lvl="0" indent="0" algn="l" rtl="0">
              <a:spcBef>
                <a:spcPts val="0"/>
              </a:spcBef>
              <a:spcAft>
                <a:spcPts val="0"/>
              </a:spcAft>
              <a:buNone/>
            </a:pPr>
            <a:r>
              <a:rPr lang="en"/>
              <a:t>The auditor/monitor model is used in multiple cities in California</a:t>
            </a:r>
            <a:endParaRPr/>
          </a:p>
        </p:txBody>
      </p:sp>
      <p:sp>
        <p:nvSpPr>
          <p:cNvPr id="1077" name="Google Shape;1077;p160"/>
          <p:cNvSpPr txBox="1"/>
          <p:nvPr/>
        </p:nvSpPr>
        <p:spPr>
          <a:xfrm>
            <a:off x="184450" y="4787200"/>
            <a:ext cx="1748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Sacramento, CA</a:t>
            </a:r>
            <a:endParaRPr>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2" name="Google Shape;1082;p161"/>
          <p:cNvSpPr/>
          <p:nvPr/>
        </p:nvSpPr>
        <p:spPr>
          <a:xfrm>
            <a:off x="0" y="0"/>
            <a:ext cx="1966200" cy="5143500"/>
          </a:xfrm>
          <a:prstGeom prst="rect">
            <a:avLst/>
          </a:prstGeom>
          <a:solidFill>
            <a:srgbClr val="E9E9E9"/>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sp>
        <p:nvSpPr>
          <p:cNvPr id="1083" name="Google Shape;1083;p161"/>
          <p:cNvSpPr/>
          <p:nvPr/>
        </p:nvSpPr>
        <p:spPr>
          <a:xfrm rot="2700000">
            <a:off x="1893238" y="3489574"/>
            <a:ext cx="145947" cy="145735"/>
          </a:xfrm>
          <a:prstGeom prst="rect">
            <a:avLst/>
          </a:prstGeom>
          <a:solidFill>
            <a:srgbClr val="E9E9E9"/>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cxnSp>
        <p:nvCxnSpPr>
          <p:cNvPr id="1084" name="Google Shape;1084;p161"/>
          <p:cNvCxnSpPr/>
          <p:nvPr/>
        </p:nvCxnSpPr>
        <p:spPr>
          <a:xfrm>
            <a:off x="519122" y="1910614"/>
            <a:ext cx="911400" cy="0"/>
          </a:xfrm>
          <a:prstGeom prst="straightConnector1">
            <a:avLst/>
          </a:prstGeom>
          <a:noFill/>
          <a:ln w="28575" cap="flat" cmpd="sng">
            <a:solidFill>
              <a:srgbClr val="C9C9C9"/>
            </a:solidFill>
            <a:prstDash val="solid"/>
            <a:miter lim="800000"/>
            <a:headEnd type="none" w="sm" len="sm"/>
            <a:tailEnd type="none" w="sm" len="sm"/>
          </a:ln>
        </p:spPr>
      </p:cxnSp>
      <p:cxnSp>
        <p:nvCxnSpPr>
          <p:cNvPr id="1085" name="Google Shape;1085;p161"/>
          <p:cNvCxnSpPr/>
          <p:nvPr/>
        </p:nvCxnSpPr>
        <p:spPr>
          <a:xfrm>
            <a:off x="519122" y="2557123"/>
            <a:ext cx="911400" cy="0"/>
          </a:xfrm>
          <a:prstGeom prst="straightConnector1">
            <a:avLst/>
          </a:prstGeom>
          <a:noFill/>
          <a:ln w="28575" cap="flat" cmpd="sng">
            <a:solidFill>
              <a:srgbClr val="C9C9C9"/>
            </a:solidFill>
            <a:prstDash val="solid"/>
            <a:miter lim="800000"/>
            <a:headEnd type="none" w="sm" len="sm"/>
            <a:tailEnd type="none" w="sm" len="sm"/>
          </a:ln>
        </p:spPr>
      </p:cxnSp>
      <p:cxnSp>
        <p:nvCxnSpPr>
          <p:cNvPr id="1086" name="Google Shape;1086;p161"/>
          <p:cNvCxnSpPr/>
          <p:nvPr/>
        </p:nvCxnSpPr>
        <p:spPr>
          <a:xfrm>
            <a:off x="519122" y="3214348"/>
            <a:ext cx="911400" cy="0"/>
          </a:xfrm>
          <a:prstGeom prst="straightConnector1">
            <a:avLst/>
          </a:prstGeom>
          <a:noFill/>
          <a:ln w="28575" cap="flat" cmpd="sng">
            <a:solidFill>
              <a:srgbClr val="C9C9C9"/>
            </a:solidFill>
            <a:prstDash val="solid"/>
            <a:miter lim="800000"/>
            <a:headEnd type="none" w="sm" len="sm"/>
            <a:tailEnd type="none" w="sm" len="sm"/>
          </a:ln>
        </p:spPr>
      </p:cxnSp>
      <p:sp>
        <p:nvSpPr>
          <p:cNvPr id="1087" name="Google Shape;1087;p161"/>
          <p:cNvSpPr txBox="1">
            <a:spLocks noGrp="1"/>
          </p:cNvSpPr>
          <p:nvPr>
            <p:ph type="body" idx="1"/>
          </p:nvPr>
        </p:nvSpPr>
        <p:spPr>
          <a:xfrm>
            <a:off x="2683915" y="759739"/>
            <a:ext cx="3937500" cy="308100"/>
          </a:xfrm>
          <a:prstGeom prst="rect">
            <a:avLst/>
          </a:prstGeom>
        </p:spPr>
        <p:txBody>
          <a:bodyPr spcFirstLastPara="1" wrap="square" lIns="34275" tIns="17125" rIns="34275" bIns="17125" anchor="t" anchorCtr="0">
            <a:noAutofit/>
          </a:bodyPr>
          <a:lstStyle/>
          <a:p>
            <a:pPr marL="0" lvl="0" indent="0" algn="l" rtl="0">
              <a:spcBef>
                <a:spcPts val="700"/>
              </a:spcBef>
              <a:spcAft>
                <a:spcPts val="0"/>
              </a:spcAft>
              <a:buNone/>
            </a:pPr>
            <a:r>
              <a:rPr lang="en"/>
              <a:t>Go Beyond Traditional Models</a:t>
            </a:r>
            <a:endParaRPr/>
          </a:p>
        </p:txBody>
      </p:sp>
      <p:sp>
        <p:nvSpPr>
          <p:cNvPr id="1088" name="Google Shape;1088;p161"/>
          <p:cNvSpPr txBox="1">
            <a:spLocks noGrp="1"/>
          </p:cNvSpPr>
          <p:nvPr>
            <p:ph type="body" idx="2"/>
          </p:nvPr>
        </p:nvSpPr>
        <p:spPr>
          <a:xfrm>
            <a:off x="2683926" y="1084050"/>
            <a:ext cx="5581800" cy="614100"/>
          </a:xfrm>
          <a:prstGeom prst="rect">
            <a:avLst/>
          </a:prstGeom>
        </p:spPr>
        <p:txBody>
          <a:bodyPr spcFirstLastPara="1" wrap="square" lIns="34300" tIns="17125" rIns="34275" bIns="17125" anchor="t" anchorCtr="0">
            <a:noAutofit/>
          </a:bodyPr>
          <a:lstStyle/>
          <a:p>
            <a:pPr marL="0" lvl="0" indent="0" algn="l" rtl="0">
              <a:lnSpc>
                <a:spcPct val="115000"/>
              </a:lnSpc>
              <a:spcBef>
                <a:spcPts val="700"/>
              </a:spcBef>
              <a:spcAft>
                <a:spcPts val="0"/>
              </a:spcAft>
              <a:buNone/>
            </a:pPr>
            <a:r>
              <a:rPr lang="en"/>
              <a:t>Often the best choice for a custom fit, these models combine the functions of the other model types</a:t>
            </a:r>
            <a:endParaRPr/>
          </a:p>
        </p:txBody>
      </p:sp>
      <p:sp>
        <p:nvSpPr>
          <p:cNvPr id="1089" name="Google Shape;1089;p161"/>
          <p:cNvSpPr txBox="1">
            <a:spLocks noGrp="1"/>
          </p:cNvSpPr>
          <p:nvPr>
            <p:ph type="body" idx="3"/>
          </p:nvPr>
        </p:nvSpPr>
        <p:spPr>
          <a:xfrm>
            <a:off x="2683915" y="1735510"/>
            <a:ext cx="3937500" cy="308100"/>
          </a:xfrm>
          <a:prstGeom prst="rect">
            <a:avLst/>
          </a:prstGeom>
        </p:spPr>
        <p:txBody>
          <a:bodyPr spcFirstLastPara="1" wrap="square" lIns="34275" tIns="17125" rIns="34275" bIns="17125" anchor="t" anchorCtr="0">
            <a:noAutofit/>
          </a:bodyPr>
          <a:lstStyle/>
          <a:p>
            <a:pPr marL="0" lvl="0" indent="0" algn="l" rtl="0">
              <a:spcBef>
                <a:spcPts val="700"/>
              </a:spcBef>
              <a:spcAft>
                <a:spcPts val="0"/>
              </a:spcAft>
              <a:buNone/>
            </a:pPr>
            <a:r>
              <a:rPr lang="en"/>
              <a:t>Hybrid Agencies (1 oversight body)</a:t>
            </a:r>
            <a:endParaRPr/>
          </a:p>
        </p:txBody>
      </p:sp>
      <p:sp>
        <p:nvSpPr>
          <p:cNvPr id="1090" name="Google Shape;1090;p161"/>
          <p:cNvSpPr txBox="1">
            <a:spLocks noGrp="1"/>
          </p:cNvSpPr>
          <p:nvPr>
            <p:ph type="body" idx="4"/>
          </p:nvPr>
        </p:nvSpPr>
        <p:spPr>
          <a:xfrm>
            <a:off x="2683926" y="1990950"/>
            <a:ext cx="5581800" cy="614100"/>
          </a:xfrm>
          <a:prstGeom prst="rect">
            <a:avLst/>
          </a:prstGeom>
        </p:spPr>
        <p:txBody>
          <a:bodyPr spcFirstLastPara="1" wrap="square" lIns="34300" tIns="17125" rIns="34275" bIns="17125" anchor="t" anchorCtr="0">
            <a:noAutofit/>
          </a:bodyPr>
          <a:lstStyle/>
          <a:p>
            <a:pPr marL="0" lvl="0" indent="0" algn="l" rtl="0">
              <a:lnSpc>
                <a:spcPct val="115000"/>
              </a:lnSpc>
              <a:spcBef>
                <a:spcPts val="700"/>
              </a:spcBef>
              <a:spcAft>
                <a:spcPts val="0"/>
              </a:spcAft>
              <a:buNone/>
            </a:pPr>
            <a:r>
              <a:rPr lang="en"/>
              <a:t>An agency may primarily focus on one oversight function while also performing other functions under one roof (such as reviewing internal investigations and auditing policy compliance)</a:t>
            </a:r>
            <a:endParaRPr/>
          </a:p>
          <a:p>
            <a:pPr marL="0" lvl="0" indent="0" algn="l" rtl="0">
              <a:lnSpc>
                <a:spcPct val="115000"/>
              </a:lnSpc>
              <a:spcBef>
                <a:spcPts val="700"/>
              </a:spcBef>
              <a:spcAft>
                <a:spcPts val="0"/>
              </a:spcAft>
              <a:buNone/>
            </a:pPr>
            <a:endParaRPr/>
          </a:p>
        </p:txBody>
      </p:sp>
      <p:sp>
        <p:nvSpPr>
          <p:cNvPr id="1091" name="Google Shape;1091;p161"/>
          <p:cNvSpPr txBox="1">
            <a:spLocks noGrp="1"/>
          </p:cNvSpPr>
          <p:nvPr>
            <p:ph type="subTitle" idx="5"/>
          </p:nvPr>
        </p:nvSpPr>
        <p:spPr>
          <a:xfrm>
            <a:off x="317104" y="1461608"/>
            <a:ext cx="1332000" cy="273900"/>
          </a:xfrm>
          <a:prstGeom prst="rect">
            <a:avLst/>
          </a:prstGeom>
        </p:spPr>
        <p:txBody>
          <a:bodyPr spcFirstLastPara="1" wrap="square" lIns="0" tIns="34300" rIns="34300" bIns="34300" anchor="ctr" anchorCtr="0">
            <a:noAutofit/>
          </a:bodyPr>
          <a:lstStyle/>
          <a:p>
            <a:pPr marL="0" lvl="0" indent="0" algn="ctr" rtl="0">
              <a:spcBef>
                <a:spcPts val="700"/>
              </a:spcBef>
              <a:spcAft>
                <a:spcPts val="0"/>
              </a:spcAft>
              <a:buNone/>
            </a:pPr>
            <a:r>
              <a:rPr lang="en"/>
              <a:t>REVIEW</a:t>
            </a:r>
            <a:endParaRPr/>
          </a:p>
        </p:txBody>
      </p:sp>
      <p:sp>
        <p:nvSpPr>
          <p:cNvPr id="1092" name="Google Shape;1092;p161"/>
          <p:cNvSpPr txBox="1">
            <a:spLocks noGrp="1"/>
          </p:cNvSpPr>
          <p:nvPr>
            <p:ph type="subTitle" idx="6"/>
          </p:nvPr>
        </p:nvSpPr>
        <p:spPr>
          <a:xfrm>
            <a:off x="308829" y="2748791"/>
            <a:ext cx="1332000" cy="273900"/>
          </a:xfrm>
          <a:prstGeom prst="rect">
            <a:avLst/>
          </a:prstGeom>
        </p:spPr>
        <p:txBody>
          <a:bodyPr spcFirstLastPara="1" wrap="square" lIns="0" tIns="34300" rIns="34300" bIns="34300" anchor="ctr" anchorCtr="0">
            <a:noAutofit/>
          </a:bodyPr>
          <a:lstStyle/>
          <a:p>
            <a:pPr marL="0" lvl="0" indent="0" algn="ctr" rtl="0">
              <a:spcBef>
                <a:spcPts val="700"/>
              </a:spcBef>
              <a:spcAft>
                <a:spcPts val="0"/>
              </a:spcAft>
              <a:buNone/>
            </a:pPr>
            <a:r>
              <a:rPr lang="en">
                <a:solidFill>
                  <a:schemeClr val="lt2"/>
                </a:solidFill>
              </a:rPr>
              <a:t>INVESTIGATION</a:t>
            </a:r>
            <a:endParaRPr>
              <a:solidFill>
                <a:schemeClr val="lt2"/>
              </a:solidFill>
            </a:endParaRPr>
          </a:p>
        </p:txBody>
      </p:sp>
      <p:sp>
        <p:nvSpPr>
          <p:cNvPr id="1093" name="Google Shape;1093;p161"/>
          <p:cNvSpPr txBox="1">
            <a:spLocks noGrp="1"/>
          </p:cNvSpPr>
          <p:nvPr>
            <p:ph type="sldNum" idx="12"/>
          </p:nvPr>
        </p:nvSpPr>
        <p:spPr>
          <a:xfrm>
            <a:off x="6915091" y="4767263"/>
            <a:ext cx="2057400" cy="273900"/>
          </a:xfrm>
          <a:prstGeom prst="rect">
            <a:avLst/>
          </a:prstGeom>
        </p:spPr>
        <p:txBody>
          <a:bodyPr spcFirstLastPara="1" wrap="square" lIns="34275" tIns="17125" rIns="34275" bIns="17125" anchor="ctr" anchorCtr="0">
            <a:noAutofit/>
          </a:bodyPr>
          <a:lstStyle/>
          <a:p>
            <a:pPr marL="0" lvl="0" indent="0" algn="r" rtl="0">
              <a:spcBef>
                <a:spcPts val="0"/>
              </a:spcBef>
              <a:spcAft>
                <a:spcPts val="0"/>
              </a:spcAft>
              <a:buNone/>
            </a:pPr>
            <a:fld id="{00000000-1234-1234-1234-123412341234}" type="slidenum">
              <a:rPr lang="en"/>
              <a:t>12</a:t>
            </a:fld>
            <a:endParaRPr/>
          </a:p>
        </p:txBody>
      </p:sp>
      <p:sp>
        <p:nvSpPr>
          <p:cNvPr id="1094" name="Google Shape;1094;p161"/>
          <p:cNvSpPr txBox="1">
            <a:spLocks noGrp="1"/>
          </p:cNvSpPr>
          <p:nvPr>
            <p:ph type="subTitle" idx="7"/>
          </p:nvPr>
        </p:nvSpPr>
        <p:spPr>
          <a:xfrm>
            <a:off x="317104" y="2173945"/>
            <a:ext cx="1332000" cy="273900"/>
          </a:xfrm>
          <a:prstGeom prst="rect">
            <a:avLst/>
          </a:prstGeom>
        </p:spPr>
        <p:txBody>
          <a:bodyPr spcFirstLastPara="1" wrap="square" lIns="0" tIns="34300" rIns="34300" bIns="34300" anchor="ctr" anchorCtr="0">
            <a:noAutofit/>
          </a:bodyPr>
          <a:lstStyle/>
          <a:p>
            <a:pPr marL="0" lvl="0" indent="0" algn="ctr" rtl="0">
              <a:spcBef>
                <a:spcPts val="700"/>
              </a:spcBef>
              <a:spcAft>
                <a:spcPts val="0"/>
              </a:spcAft>
              <a:buNone/>
            </a:pPr>
            <a:r>
              <a:rPr lang="en"/>
              <a:t>AUDITOR/MONITOR</a:t>
            </a:r>
            <a:endParaRPr/>
          </a:p>
        </p:txBody>
      </p:sp>
      <p:sp>
        <p:nvSpPr>
          <p:cNvPr id="1095" name="Google Shape;1095;p161"/>
          <p:cNvSpPr txBox="1">
            <a:spLocks noGrp="1"/>
          </p:cNvSpPr>
          <p:nvPr>
            <p:ph type="subTitle" idx="8"/>
          </p:nvPr>
        </p:nvSpPr>
        <p:spPr>
          <a:xfrm>
            <a:off x="317004" y="3406045"/>
            <a:ext cx="1332000" cy="273900"/>
          </a:xfrm>
          <a:prstGeom prst="rect">
            <a:avLst/>
          </a:prstGeom>
        </p:spPr>
        <p:txBody>
          <a:bodyPr spcFirstLastPara="1" wrap="square" lIns="0" tIns="34300" rIns="34300" bIns="34300" anchor="ctr" anchorCtr="0">
            <a:noAutofit/>
          </a:bodyPr>
          <a:lstStyle/>
          <a:p>
            <a:pPr marL="0" lvl="0" indent="0" algn="ctr" rtl="0">
              <a:spcBef>
                <a:spcPts val="700"/>
              </a:spcBef>
              <a:spcAft>
                <a:spcPts val="0"/>
              </a:spcAft>
              <a:buNone/>
            </a:pPr>
            <a:r>
              <a:rPr lang="en">
                <a:solidFill>
                  <a:srgbClr val="3C78D8"/>
                </a:solidFill>
              </a:rPr>
              <a:t>HYBRID</a:t>
            </a:r>
            <a:endParaRPr>
              <a:solidFill>
                <a:srgbClr val="3C78D8"/>
              </a:solidFill>
            </a:endParaRPr>
          </a:p>
        </p:txBody>
      </p:sp>
      <p:sp>
        <p:nvSpPr>
          <p:cNvPr id="1096" name="Google Shape;1096;p161"/>
          <p:cNvSpPr txBox="1">
            <a:spLocks noGrp="1"/>
          </p:cNvSpPr>
          <p:nvPr>
            <p:ph type="body" idx="9"/>
          </p:nvPr>
        </p:nvSpPr>
        <p:spPr>
          <a:xfrm>
            <a:off x="2683915" y="2927551"/>
            <a:ext cx="3937500" cy="308100"/>
          </a:xfrm>
          <a:prstGeom prst="rect">
            <a:avLst/>
          </a:prstGeom>
        </p:spPr>
        <p:txBody>
          <a:bodyPr spcFirstLastPara="1" wrap="square" lIns="34275" tIns="17125" rIns="34275" bIns="17125" anchor="t" anchorCtr="0">
            <a:noAutofit/>
          </a:bodyPr>
          <a:lstStyle/>
          <a:p>
            <a:pPr marL="0" lvl="0" indent="0" algn="l" rtl="0">
              <a:spcBef>
                <a:spcPts val="700"/>
              </a:spcBef>
              <a:spcAft>
                <a:spcPts val="0"/>
              </a:spcAft>
              <a:buNone/>
            </a:pPr>
            <a:r>
              <a:rPr lang="en"/>
              <a:t>Hybrid Systems (multiple oversight bodies)</a:t>
            </a:r>
            <a:endParaRPr/>
          </a:p>
        </p:txBody>
      </p:sp>
      <p:sp>
        <p:nvSpPr>
          <p:cNvPr id="1097" name="Google Shape;1097;p161"/>
          <p:cNvSpPr txBox="1">
            <a:spLocks noGrp="1"/>
          </p:cNvSpPr>
          <p:nvPr>
            <p:ph type="body" idx="13"/>
          </p:nvPr>
        </p:nvSpPr>
        <p:spPr>
          <a:xfrm>
            <a:off x="2683925" y="3182975"/>
            <a:ext cx="5581800" cy="1261800"/>
          </a:xfrm>
          <a:prstGeom prst="rect">
            <a:avLst/>
          </a:prstGeom>
        </p:spPr>
        <p:txBody>
          <a:bodyPr spcFirstLastPara="1" wrap="square" lIns="34300" tIns="17125" rIns="34275" bIns="17125" anchor="t" anchorCtr="0">
            <a:noAutofit/>
          </a:bodyPr>
          <a:lstStyle/>
          <a:p>
            <a:pPr marL="0" lvl="0" indent="0" algn="l" rtl="0">
              <a:lnSpc>
                <a:spcPct val="115000"/>
              </a:lnSpc>
              <a:spcBef>
                <a:spcPts val="700"/>
              </a:spcBef>
              <a:spcAft>
                <a:spcPts val="0"/>
              </a:spcAft>
              <a:buClr>
                <a:schemeClr val="dk1"/>
              </a:buClr>
              <a:buSzPts val="1100"/>
              <a:buFont typeface="Arial"/>
              <a:buNone/>
            </a:pPr>
            <a:r>
              <a:rPr lang="en"/>
              <a:t>A single jurisdiction may have multiple agencies overseeing the same department, such as an independent investigative agency and an inspector general, or a monitor agency and a civilian board acting in an advisory capacity to the law enforcement agency and/or other civilian oversight agency</a:t>
            </a:r>
            <a:endParaRPr/>
          </a:p>
          <a:p>
            <a:pPr marL="0" lvl="0" indent="0" algn="l" rtl="0">
              <a:lnSpc>
                <a:spcPct val="115000"/>
              </a:lnSpc>
              <a:spcBef>
                <a:spcPts val="70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sp>
        <p:nvSpPr>
          <p:cNvPr id="1102" name="Google Shape;1102;p162"/>
          <p:cNvSpPr txBox="1">
            <a:spLocks noGrp="1"/>
          </p:cNvSpPr>
          <p:nvPr>
            <p:ph type="body" idx="1"/>
          </p:nvPr>
        </p:nvSpPr>
        <p:spPr>
          <a:xfrm>
            <a:off x="4718457" y="1407717"/>
            <a:ext cx="3221400" cy="614100"/>
          </a:xfrm>
          <a:prstGeom prst="rect">
            <a:avLst/>
          </a:prstGeom>
        </p:spPr>
        <p:txBody>
          <a:bodyPr spcFirstLastPara="1" wrap="square" lIns="0" tIns="17125" rIns="34275" bIns="17125" anchor="t" anchorCtr="0">
            <a:noAutofit/>
          </a:bodyPr>
          <a:lstStyle/>
          <a:p>
            <a:pPr marL="0" lvl="0" indent="0" algn="l" rtl="0">
              <a:lnSpc>
                <a:spcPct val="100000"/>
              </a:lnSpc>
              <a:spcBef>
                <a:spcPts val="700"/>
              </a:spcBef>
              <a:spcAft>
                <a:spcPts val="0"/>
              </a:spcAft>
              <a:buNone/>
            </a:pPr>
            <a:r>
              <a:rPr lang="en"/>
              <a:t>Ultimately, administrative changes are dependent on the combination of models of oversight and authority given to the hybrid agency or system </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endParaRPr/>
          </a:p>
        </p:txBody>
      </p:sp>
      <p:sp>
        <p:nvSpPr>
          <p:cNvPr id="1103" name="Google Shape;1103;p162"/>
          <p:cNvSpPr txBox="1">
            <a:spLocks noGrp="1"/>
          </p:cNvSpPr>
          <p:nvPr>
            <p:ph type="subTitle" idx="2"/>
          </p:nvPr>
        </p:nvSpPr>
        <p:spPr>
          <a:xfrm>
            <a:off x="4718450" y="1035708"/>
            <a:ext cx="3132600" cy="308100"/>
          </a:xfrm>
          <a:prstGeom prst="rect">
            <a:avLst/>
          </a:prstGeom>
        </p:spPr>
        <p:txBody>
          <a:bodyPr spcFirstLastPara="1" wrap="square" lIns="0" tIns="0" rIns="34300" bIns="34300" anchor="t" anchorCtr="0">
            <a:noAutofit/>
          </a:bodyPr>
          <a:lstStyle/>
          <a:p>
            <a:pPr marL="0" lvl="0" indent="0" algn="l" rtl="0">
              <a:spcBef>
                <a:spcPts val="700"/>
              </a:spcBef>
              <a:spcAft>
                <a:spcPts val="0"/>
              </a:spcAft>
              <a:buNone/>
            </a:pPr>
            <a:r>
              <a:rPr lang="en">
                <a:solidFill>
                  <a:srgbClr val="00BDFF"/>
                </a:solidFill>
              </a:rPr>
              <a:t>Choose Your Adventure</a:t>
            </a:r>
            <a:endParaRPr>
              <a:solidFill>
                <a:srgbClr val="00BDFF"/>
              </a:solidFill>
            </a:endParaRPr>
          </a:p>
        </p:txBody>
      </p:sp>
      <p:sp>
        <p:nvSpPr>
          <p:cNvPr id="1104" name="Google Shape;1104;p162"/>
          <p:cNvSpPr txBox="1">
            <a:spLocks noGrp="1"/>
          </p:cNvSpPr>
          <p:nvPr>
            <p:ph type="title"/>
          </p:nvPr>
        </p:nvSpPr>
        <p:spPr>
          <a:xfrm>
            <a:off x="628650" y="717600"/>
            <a:ext cx="3308700" cy="3708300"/>
          </a:xfrm>
          <a:prstGeom prst="rect">
            <a:avLst/>
          </a:prstGeom>
        </p:spPr>
        <p:txBody>
          <a:bodyPr spcFirstLastPara="1" wrap="square" lIns="34275" tIns="17125" rIns="34275" bIns="17125" anchor="ctr" anchorCtr="0">
            <a:noAutofit/>
          </a:bodyPr>
          <a:lstStyle/>
          <a:p>
            <a:pPr marL="0" lvl="0" indent="0" algn="l" rtl="0">
              <a:lnSpc>
                <a:spcPct val="90000"/>
              </a:lnSpc>
              <a:spcBef>
                <a:spcPts val="0"/>
              </a:spcBef>
              <a:spcAft>
                <a:spcPts val="0"/>
              </a:spcAft>
              <a:buNone/>
            </a:pPr>
            <a:r>
              <a:rPr lang="en">
                <a:solidFill>
                  <a:srgbClr val="00BDFF"/>
                </a:solidFill>
              </a:rPr>
              <a:t>Hybrid Models</a:t>
            </a:r>
            <a:r>
              <a:rPr lang="en"/>
              <a:t> Require Changes to City Administrative Functions</a:t>
            </a:r>
            <a:endParaRPr/>
          </a:p>
          <a:p>
            <a:pPr marL="0" lvl="0" indent="0" algn="l" rtl="0">
              <a:spcBef>
                <a:spcPts val="0"/>
              </a:spcBef>
              <a:spcAft>
                <a:spcPts val="0"/>
              </a:spcAft>
              <a:buNone/>
            </a:pPr>
            <a:endParaRPr/>
          </a:p>
        </p:txBody>
      </p:sp>
      <p:sp>
        <p:nvSpPr>
          <p:cNvPr id="1105" name="Google Shape;1105;p162"/>
          <p:cNvSpPr txBox="1">
            <a:spLocks noGrp="1"/>
          </p:cNvSpPr>
          <p:nvPr>
            <p:ph type="sldNum" idx="12"/>
          </p:nvPr>
        </p:nvSpPr>
        <p:spPr>
          <a:xfrm>
            <a:off x="6915091" y="4767263"/>
            <a:ext cx="2057400" cy="273900"/>
          </a:xfrm>
          <a:prstGeom prst="rect">
            <a:avLst/>
          </a:prstGeom>
        </p:spPr>
        <p:txBody>
          <a:bodyPr spcFirstLastPara="1" wrap="square" lIns="34275" tIns="17125" rIns="34275" bIns="1712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13</a:t>
            </a:fld>
            <a:endParaRPr/>
          </a:p>
        </p:txBody>
      </p:sp>
      <p:pic>
        <p:nvPicPr>
          <p:cNvPr id="1106" name="Google Shape;1106;p162"/>
          <p:cNvPicPr preferRelativeResize="0"/>
          <p:nvPr/>
        </p:nvPicPr>
        <p:blipFill>
          <a:blip r:embed="rId3">
            <a:alphaModFix/>
          </a:blip>
          <a:stretch>
            <a:fillRect/>
          </a:stretch>
        </p:blipFill>
        <p:spPr>
          <a:xfrm>
            <a:off x="6457512" y="2471363"/>
            <a:ext cx="1972476" cy="1972500"/>
          </a:xfrm>
          <a:prstGeom prst="rect">
            <a:avLst/>
          </a:prstGeom>
          <a:noFill/>
          <a:ln>
            <a:noFill/>
          </a:ln>
        </p:spPr>
      </p:pic>
      <p:pic>
        <p:nvPicPr>
          <p:cNvPr id="1107" name="Google Shape;1107;p162"/>
          <p:cNvPicPr preferRelativeResize="0"/>
          <p:nvPr/>
        </p:nvPicPr>
        <p:blipFill>
          <a:blip r:embed="rId4">
            <a:alphaModFix/>
          </a:blip>
          <a:stretch>
            <a:fillRect/>
          </a:stretch>
        </p:blipFill>
        <p:spPr>
          <a:xfrm>
            <a:off x="4210338" y="2501711"/>
            <a:ext cx="1911825" cy="1911825"/>
          </a:xfrm>
          <a:prstGeom prst="rect">
            <a:avLst/>
          </a:prstGeom>
          <a:noFill/>
          <a:ln>
            <a:noFill/>
          </a:ln>
        </p:spPr>
      </p:pic>
      <p:sp>
        <p:nvSpPr>
          <p:cNvPr id="1108" name="Google Shape;1108;p162"/>
          <p:cNvSpPr txBox="1"/>
          <p:nvPr/>
        </p:nvSpPr>
        <p:spPr>
          <a:xfrm>
            <a:off x="4766488" y="4189575"/>
            <a:ext cx="799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Agency</a:t>
            </a:r>
            <a:endParaRPr/>
          </a:p>
        </p:txBody>
      </p:sp>
      <p:sp>
        <p:nvSpPr>
          <p:cNvPr id="1109" name="Google Shape;1109;p162"/>
          <p:cNvSpPr txBox="1"/>
          <p:nvPr/>
        </p:nvSpPr>
        <p:spPr>
          <a:xfrm>
            <a:off x="7043988" y="4189575"/>
            <a:ext cx="799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System</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pic>
        <p:nvPicPr>
          <p:cNvPr id="1114" name="Google Shape;1114;p163"/>
          <p:cNvPicPr preferRelativeResize="0"/>
          <p:nvPr/>
        </p:nvPicPr>
        <p:blipFill rotWithShape="1">
          <a:blip r:embed="rId3">
            <a:alphaModFix/>
          </a:blip>
          <a:srcRect b="2037"/>
          <a:stretch/>
        </p:blipFill>
        <p:spPr>
          <a:xfrm>
            <a:off x="152400" y="401525"/>
            <a:ext cx="8839200" cy="4102875"/>
          </a:xfrm>
          <a:prstGeom prst="rect">
            <a:avLst/>
          </a:prstGeom>
          <a:noFill/>
          <a:ln>
            <a:noFill/>
          </a:ln>
        </p:spPr>
      </p:pic>
      <p:sp>
        <p:nvSpPr>
          <p:cNvPr id="1115" name="Google Shape;1115;p163"/>
          <p:cNvSpPr txBox="1"/>
          <p:nvPr/>
        </p:nvSpPr>
        <p:spPr>
          <a:xfrm>
            <a:off x="4081850" y="4504400"/>
            <a:ext cx="486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a:t>Source:  Civilian Oversight Agency Directory (COAD)</a:t>
            </a:r>
            <a:endParaRPr i="1"/>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pic>
        <p:nvPicPr>
          <p:cNvPr id="1120" name="Google Shape;1120;p164"/>
          <p:cNvPicPr preferRelativeResize="0"/>
          <p:nvPr/>
        </p:nvPicPr>
        <p:blipFill rotWithShape="1">
          <a:blip r:embed="rId3">
            <a:alphaModFix/>
          </a:blip>
          <a:srcRect l="34940" r="14994"/>
          <a:stretch/>
        </p:blipFill>
        <p:spPr>
          <a:xfrm>
            <a:off x="4565392" y="9"/>
            <a:ext cx="4578627" cy="5144164"/>
          </a:xfrm>
          <a:prstGeom prst="rect">
            <a:avLst/>
          </a:prstGeom>
          <a:noFill/>
          <a:ln>
            <a:noFill/>
          </a:ln>
        </p:spPr>
      </p:pic>
      <p:sp>
        <p:nvSpPr>
          <p:cNvPr id="1121" name="Google Shape;1121;p164"/>
          <p:cNvSpPr txBox="1">
            <a:spLocks noGrp="1"/>
          </p:cNvSpPr>
          <p:nvPr>
            <p:ph type="title"/>
          </p:nvPr>
        </p:nvSpPr>
        <p:spPr>
          <a:xfrm>
            <a:off x="342575" y="1263325"/>
            <a:ext cx="3803400" cy="1479900"/>
          </a:xfrm>
          <a:prstGeom prst="rect">
            <a:avLst/>
          </a:prstGeom>
        </p:spPr>
        <p:txBody>
          <a:bodyPr spcFirstLastPara="1" wrap="square" lIns="34275" tIns="17125" rIns="34275" bIns="17125" anchor="b" anchorCtr="0">
            <a:noAutofit/>
          </a:bodyPr>
          <a:lstStyle/>
          <a:p>
            <a:pPr marL="0" lvl="0" indent="0" algn="l" rtl="0">
              <a:spcBef>
                <a:spcPts val="0"/>
              </a:spcBef>
              <a:spcAft>
                <a:spcPts val="0"/>
              </a:spcAft>
              <a:buNone/>
            </a:pPr>
            <a:r>
              <a:rPr lang="en"/>
              <a:t>The investigation model is used in multiple cities in California</a:t>
            </a:r>
            <a:endParaRPr/>
          </a:p>
          <a:p>
            <a:pPr marL="0" lvl="0" indent="0" algn="l" rtl="0">
              <a:spcBef>
                <a:spcPts val="0"/>
              </a:spcBef>
              <a:spcAft>
                <a:spcPts val="0"/>
              </a:spcAft>
              <a:buNone/>
            </a:pPr>
            <a:endParaRPr/>
          </a:p>
        </p:txBody>
      </p:sp>
      <p:sp>
        <p:nvSpPr>
          <p:cNvPr id="1122" name="Google Shape;1122;p164"/>
          <p:cNvSpPr txBox="1">
            <a:spLocks noGrp="1"/>
          </p:cNvSpPr>
          <p:nvPr>
            <p:ph type="body" idx="1"/>
          </p:nvPr>
        </p:nvSpPr>
        <p:spPr>
          <a:xfrm>
            <a:off x="342575" y="2571750"/>
            <a:ext cx="3608400" cy="950700"/>
          </a:xfrm>
          <a:prstGeom prst="rect">
            <a:avLst/>
          </a:prstGeom>
        </p:spPr>
        <p:txBody>
          <a:bodyPr spcFirstLastPara="1" wrap="square" lIns="34275" tIns="17125" rIns="34275" bIns="17125" anchor="t" anchorCtr="0">
            <a:noAutofit/>
          </a:bodyPr>
          <a:lstStyle/>
          <a:p>
            <a:pPr marL="457200" lvl="0" indent="-298450" algn="l" rtl="0">
              <a:spcBef>
                <a:spcPts val="700"/>
              </a:spcBef>
              <a:spcAft>
                <a:spcPts val="0"/>
              </a:spcAft>
              <a:buClr>
                <a:srgbClr val="3C78D8"/>
              </a:buClr>
              <a:buSzPts val="1100"/>
              <a:buChar char="＋"/>
            </a:pPr>
            <a:r>
              <a:rPr lang="en"/>
              <a:t>Los Angeles</a:t>
            </a:r>
            <a:endParaRPr/>
          </a:p>
          <a:p>
            <a:pPr marL="457200" lvl="0" indent="-298450" algn="l" rtl="0">
              <a:spcBef>
                <a:spcPts val="0"/>
              </a:spcBef>
              <a:spcAft>
                <a:spcPts val="0"/>
              </a:spcAft>
              <a:buClr>
                <a:srgbClr val="3C78D8"/>
              </a:buClr>
              <a:buSzPts val="1100"/>
              <a:buChar char="＋"/>
            </a:pPr>
            <a:r>
              <a:rPr lang="en"/>
              <a:t>Oakland</a:t>
            </a:r>
            <a:endParaRPr/>
          </a:p>
          <a:p>
            <a:pPr marL="457200" lvl="0" indent="-298450" algn="l" rtl="0">
              <a:spcBef>
                <a:spcPts val="0"/>
              </a:spcBef>
              <a:spcAft>
                <a:spcPts val="0"/>
              </a:spcAft>
              <a:buClr>
                <a:srgbClr val="3C78D8"/>
              </a:buClr>
              <a:buSzPts val="1100"/>
              <a:buChar char="＋"/>
            </a:pPr>
            <a:r>
              <a:rPr lang="en"/>
              <a:t>San Diego</a:t>
            </a:r>
            <a:endParaRPr/>
          </a:p>
        </p:txBody>
      </p:sp>
      <p:sp>
        <p:nvSpPr>
          <p:cNvPr id="1123" name="Google Shape;1123;p164"/>
          <p:cNvSpPr txBox="1"/>
          <p:nvPr/>
        </p:nvSpPr>
        <p:spPr>
          <a:xfrm>
            <a:off x="7404800" y="4708150"/>
            <a:ext cx="167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Los Angeles, CA</a:t>
            </a:r>
            <a:endParaRPr>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graphicFrame>
        <p:nvGraphicFramePr>
          <p:cNvPr id="1128" name="Google Shape;1128;p165"/>
          <p:cNvGraphicFramePr/>
          <p:nvPr/>
        </p:nvGraphicFramePr>
        <p:xfrm>
          <a:off x="92262" y="75009"/>
          <a:ext cx="3000000" cy="3000000"/>
        </p:xfrm>
        <a:graphic>
          <a:graphicData uri="http://schemas.openxmlformats.org/drawingml/2006/table">
            <a:tbl>
              <a:tblPr firstRow="1" bandRow="1">
                <a:noFill/>
                <a:tableStyleId>{E6722214-C3FE-4BAE-B7E4-F28F8E95EB89}</a:tableStyleId>
              </a:tblPr>
              <a:tblGrid>
                <a:gridCol w="4479750"/>
                <a:gridCol w="2240475"/>
                <a:gridCol w="2240475"/>
              </a:tblGrid>
              <a:tr h="597325">
                <a:tc>
                  <a:txBody>
                    <a:bodyPr/>
                    <a:lstStyle/>
                    <a:p>
                      <a:pPr marL="0" marR="0" lvl="0" indent="0" algn="ctr" rtl="0">
                        <a:spcBef>
                          <a:spcPts val="0"/>
                        </a:spcBef>
                        <a:spcAft>
                          <a:spcPts val="0"/>
                        </a:spcAft>
                        <a:buNone/>
                      </a:pPr>
                      <a:r>
                        <a:rPr lang="en" sz="1500"/>
                        <a:t>Model Type</a:t>
                      </a:r>
                      <a:endParaRPr sz="1500"/>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en" sz="1500"/>
                        <a:t>Cost</a:t>
                      </a:r>
                      <a:endParaRPr sz="1500"/>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en" sz="1500"/>
                        <a:t>Complexity</a:t>
                      </a:r>
                      <a:endParaRPr sz="1500"/>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000000"/>
                    </a:solidFill>
                  </a:tcPr>
                </a:tc>
              </a:tr>
              <a:tr h="1085025">
                <a:tc>
                  <a:txBody>
                    <a:bodyPr/>
                    <a:lstStyle/>
                    <a:p>
                      <a:pPr marL="0" marR="0" lvl="0" indent="0" algn="l" rtl="0">
                        <a:spcBef>
                          <a:spcPts val="0"/>
                        </a:spcBef>
                        <a:spcAft>
                          <a:spcPts val="0"/>
                        </a:spcAft>
                        <a:buNone/>
                      </a:pPr>
                      <a:r>
                        <a:rPr lang="en" sz="1500" b="1"/>
                        <a:t>Review-focused</a:t>
                      </a:r>
                      <a:endParaRPr sz="600"/>
                    </a:p>
                    <a:p>
                      <a:pPr marL="0" marR="0" lvl="0" indent="0" algn="l" rtl="0">
                        <a:spcBef>
                          <a:spcPts val="0"/>
                        </a:spcBef>
                        <a:spcAft>
                          <a:spcPts val="0"/>
                        </a:spcAft>
                        <a:buNone/>
                      </a:pPr>
                      <a:r>
                        <a:rPr lang="en" sz="1300">
                          <a:solidFill>
                            <a:schemeClr val="dk2"/>
                          </a:solidFill>
                        </a:rPr>
                        <a:t>Community review and comment on completed investigations</a:t>
                      </a:r>
                      <a:endParaRPr sz="600"/>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Clr>
                          <a:schemeClr val="dk1"/>
                        </a:buClr>
                        <a:buFont typeface="Arial"/>
                        <a:buNone/>
                      </a:pPr>
                      <a:r>
                        <a:rPr lang="en" sz="2100" b="1">
                          <a:solidFill>
                            <a:srgbClr val="6AA84F"/>
                          </a:solidFill>
                        </a:rPr>
                        <a:t>$-$$</a:t>
                      </a:r>
                      <a:endParaRPr sz="1400" b="1"/>
                    </a:p>
                    <a:p>
                      <a:pPr marL="0" marR="0" lvl="0" indent="0" algn="ctr" rtl="0">
                        <a:spcBef>
                          <a:spcPts val="0"/>
                        </a:spcBef>
                        <a:spcAft>
                          <a:spcPts val="0"/>
                        </a:spcAft>
                        <a:buNone/>
                      </a:pPr>
                      <a:endParaRPr sz="1400"/>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2500"/>
                        <a:t>🧩🧩</a:t>
                      </a:r>
                      <a:endParaRPr sz="2500"/>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lt1"/>
                    </a:solidFill>
                  </a:tcPr>
                </a:tc>
              </a:tr>
              <a:tr h="1085025">
                <a:tc>
                  <a:txBody>
                    <a:bodyPr/>
                    <a:lstStyle/>
                    <a:p>
                      <a:pPr marL="0" lvl="0" indent="0" algn="l" rtl="0">
                        <a:spcBef>
                          <a:spcPts val="0"/>
                        </a:spcBef>
                        <a:spcAft>
                          <a:spcPts val="0"/>
                        </a:spcAft>
                        <a:buClr>
                          <a:schemeClr val="dk1"/>
                        </a:buClr>
                        <a:buFont typeface="Arial"/>
                        <a:buNone/>
                      </a:pPr>
                      <a:r>
                        <a:rPr lang="en" sz="1500" b="1"/>
                        <a:t>Investigation-focused</a:t>
                      </a:r>
                      <a:endParaRPr sz="600"/>
                    </a:p>
                    <a:p>
                      <a:pPr marL="0" lvl="0" indent="0" algn="l" rtl="0">
                        <a:spcBef>
                          <a:spcPts val="0"/>
                        </a:spcBef>
                        <a:spcAft>
                          <a:spcPts val="0"/>
                        </a:spcAft>
                        <a:buNone/>
                      </a:pPr>
                      <a:r>
                        <a:rPr lang="en" sz="1300">
                          <a:solidFill>
                            <a:schemeClr val="dk2"/>
                          </a:solidFill>
                        </a:rPr>
                        <a:t>Trained staff independently conducts misconduct investigations</a:t>
                      </a:r>
                      <a:endParaRPr sz="1400" b="1"/>
                    </a:p>
                    <a:p>
                      <a:pPr marL="0" marR="0" lvl="0" indent="0" algn="l" rtl="0">
                        <a:spcBef>
                          <a:spcPts val="0"/>
                        </a:spcBef>
                        <a:spcAft>
                          <a:spcPts val="0"/>
                        </a:spcAft>
                        <a:buNone/>
                      </a:pPr>
                      <a:endParaRPr sz="1400"/>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F2F2F2"/>
                    </a:solidFill>
                  </a:tcPr>
                </a:tc>
                <a:tc>
                  <a:txBody>
                    <a:bodyPr/>
                    <a:lstStyle/>
                    <a:p>
                      <a:pPr marL="0" lvl="0" indent="0" algn="ctr" rtl="0">
                        <a:spcBef>
                          <a:spcPts val="0"/>
                        </a:spcBef>
                        <a:spcAft>
                          <a:spcPts val="0"/>
                        </a:spcAft>
                        <a:buClr>
                          <a:schemeClr val="dk1"/>
                        </a:buClr>
                        <a:buFont typeface="Arial"/>
                        <a:buNone/>
                      </a:pPr>
                      <a:r>
                        <a:rPr lang="en" sz="2100" b="1">
                          <a:solidFill>
                            <a:srgbClr val="6AA84F"/>
                          </a:solidFill>
                        </a:rPr>
                        <a:t>$$$$</a:t>
                      </a:r>
                      <a:endParaRPr sz="1400"/>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F2F2F2"/>
                    </a:solidFill>
                  </a:tcPr>
                </a:tc>
                <a:tc>
                  <a:txBody>
                    <a:bodyPr/>
                    <a:lstStyle/>
                    <a:p>
                      <a:pPr marL="0" lvl="0" indent="0" algn="ctr" rtl="0">
                        <a:spcBef>
                          <a:spcPts val="0"/>
                        </a:spcBef>
                        <a:spcAft>
                          <a:spcPts val="0"/>
                        </a:spcAft>
                        <a:buClr>
                          <a:schemeClr val="dk1"/>
                        </a:buClr>
                        <a:buSzPts val="1100"/>
                        <a:buFont typeface="Arial"/>
                        <a:buNone/>
                      </a:pPr>
                      <a:r>
                        <a:rPr lang="en" sz="2500"/>
                        <a:t>🧩🧩🧩🧩</a:t>
                      </a:r>
                      <a:endParaRPr/>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F2F2F2"/>
                    </a:solidFill>
                  </a:tcPr>
                </a:tc>
              </a:tr>
              <a:tr h="1085025">
                <a:tc>
                  <a:txBody>
                    <a:bodyPr/>
                    <a:lstStyle/>
                    <a:p>
                      <a:pPr marL="0" lvl="0" indent="0" algn="l" rtl="0">
                        <a:spcBef>
                          <a:spcPts val="0"/>
                        </a:spcBef>
                        <a:spcAft>
                          <a:spcPts val="0"/>
                        </a:spcAft>
                        <a:buClr>
                          <a:schemeClr val="dk1"/>
                        </a:buClr>
                        <a:buFont typeface="Arial"/>
                        <a:buNone/>
                      </a:pPr>
                      <a:r>
                        <a:rPr lang="en" sz="1500" b="1"/>
                        <a:t>Auditor/monitor-focused</a:t>
                      </a:r>
                      <a:endParaRPr sz="600"/>
                    </a:p>
                    <a:p>
                      <a:pPr marL="0" lvl="0" indent="0" algn="l" rtl="0">
                        <a:spcBef>
                          <a:spcPts val="0"/>
                        </a:spcBef>
                        <a:spcAft>
                          <a:spcPts val="0"/>
                        </a:spcAft>
                        <a:buClr>
                          <a:schemeClr val="dk1"/>
                        </a:buClr>
                        <a:buFont typeface="Arial"/>
                        <a:buNone/>
                      </a:pPr>
                      <a:r>
                        <a:rPr lang="en" sz="1300">
                          <a:solidFill>
                            <a:schemeClr val="dk2"/>
                          </a:solidFill>
                        </a:rPr>
                        <a:t>Policy &amp; trend analysis for systemic recommendations</a:t>
                      </a:r>
                      <a:endParaRPr sz="1400" b="1"/>
                    </a:p>
                    <a:p>
                      <a:pPr marL="0" marR="0" lvl="0" indent="0" algn="l" rtl="0">
                        <a:spcBef>
                          <a:spcPts val="0"/>
                        </a:spcBef>
                        <a:spcAft>
                          <a:spcPts val="0"/>
                        </a:spcAft>
                        <a:buNone/>
                      </a:pPr>
                      <a:endParaRPr sz="1400"/>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Clr>
                          <a:schemeClr val="dk1"/>
                        </a:buClr>
                        <a:buFont typeface="Arial"/>
                        <a:buNone/>
                      </a:pPr>
                      <a:r>
                        <a:rPr lang="en" sz="2100" b="1">
                          <a:solidFill>
                            <a:srgbClr val="6AA84F"/>
                          </a:solidFill>
                        </a:rPr>
                        <a:t>$$-$$$</a:t>
                      </a:r>
                      <a:endParaRPr sz="1400"/>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Clr>
                          <a:schemeClr val="dk1"/>
                        </a:buClr>
                        <a:buSzPts val="1100"/>
                        <a:buFont typeface="Arial"/>
                        <a:buNone/>
                      </a:pPr>
                      <a:r>
                        <a:rPr lang="en" sz="2500"/>
                        <a:t>🧩🧩🧩</a:t>
                      </a:r>
                      <a:endParaRPr/>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lt1"/>
                    </a:solidFill>
                  </a:tcPr>
                </a:tc>
              </a:tr>
              <a:tr h="1164175">
                <a:tc>
                  <a:txBody>
                    <a:bodyPr/>
                    <a:lstStyle/>
                    <a:p>
                      <a:pPr marL="0" lvl="0" indent="0" algn="l" rtl="0">
                        <a:spcBef>
                          <a:spcPts val="0"/>
                        </a:spcBef>
                        <a:spcAft>
                          <a:spcPts val="0"/>
                        </a:spcAft>
                        <a:buClr>
                          <a:schemeClr val="dk1"/>
                        </a:buClr>
                        <a:buFont typeface="Arial"/>
                        <a:buNone/>
                      </a:pPr>
                      <a:r>
                        <a:rPr lang="en" sz="1500" b="1"/>
                        <a:t>Hybrid</a:t>
                      </a:r>
                      <a:endParaRPr sz="600"/>
                    </a:p>
                    <a:p>
                      <a:pPr marL="0" lvl="0" indent="0" algn="l" rtl="0">
                        <a:spcBef>
                          <a:spcPts val="0"/>
                        </a:spcBef>
                        <a:spcAft>
                          <a:spcPts val="0"/>
                        </a:spcAft>
                        <a:buNone/>
                      </a:pPr>
                      <a:r>
                        <a:rPr lang="en" sz="1300">
                          <a:solidFill>
                            <a:schemeClr val="dk2"/>
                          </a:solidFill>
                        </a:rPr>
                        <a:t>Combined functions of multiple models; either hybrid agency or hybrid system</a:t>
                      </a:r>
                      <a:endParaRPr sz="1400" b="1"/>
                    </a:p>
                    <a:p>
                      <a:pPr marL="0" marR="0" lvl="0" indent="0" algn="l" rtl="0">
                        <a:spcBef>
                          <a:spcPts val="0"/>
                        </a:spcBef>
                        <a:spcAft>
                          <a:spcPts val="0"/>
                        </a:spcAft>
                        <a:buNone/>
                      </a:pPr>
                      <a:endParaRPr sz="1400" b="1"/>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F2F2F2"/>
                    </a:solidFill>
                  </a:tcPr>
                </a:tc>
                <a:tc>
                  <a:txBody>
                    <a:bodyPr/>
                    <a:lstStyle/>
                    <a:p>
                      <a:pPr marL="0" lvl="0" indent="0" algn="ctr" rtl="0">
                        <a:spcBef>
                          <a:spcPts val="0"/>
                        </a:spcBef>
                        <a:spcAft>
                          <a:spcPts val="0"/>
                        </a:spcAft>
                        <a:buClr>
                          <a:schemeClr val="dk1"/>
                        </a:buClr>
                        <a:buFont typeface="Arial"/>
                        <a:buNone/>
                      </a:pPr>
                      <a:r>
                        <a:rPr lang="en" sz="2100" b="1">
                          <a:solidFill>
                            <a:srgbClr val="6AA84F"/>
                          </a:solidFill>
                        </a:rPr>
                        <a:t>$-$$$$</a:t>
                      </a:r>
                      <a:endParaRPr sz="1400" b="1"/>
                    </a:p>
                    <a:p>
                      <a:pPr marL="0" marR="0" lvl="0" indent="0" algn="ctr" rtl="0">
                        <a:spcBef>
                          <a:spcPts val="0"/>
                        </a:spcBef>
                        <a:spcAft>
                          <a:spcPts val="0"/>
                        </a:spcAft>
                        <a:buNone/>
                      </a:pPr>
                      <a:endParaRPr sz="1400" b="1"/>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F2F2F2"/>
                    </a:solidFill>
                  </a:tcPr>
                </a:tc>
                <a:tc>
                  <a:txBody>
                    <a:bodyPr/>
                    <a:lstStyle/>
                    <a:p>
                      <a:pPr marL="0" lvl="0" indent="0" algn="ctr" rtl="0">
                        <a:spcBef>
                          <a:spcPts val="0"/>
                        </a:spcBef>
                        <a:spcAft>
                          <a:spcPts val="0"/>
                        </a:spcAft>
                        <a:buClr>
                          <a:schemeClr val="dk1"/>
                        </a:buClr>
                        <a:buSzPts val="1100"/>
                        <a:buFont typeface="Arial"/>
                        <a:buNone/>
                      </a:pPr>
                      <a:r>
                        <a:rPr lang="en" sz="2500"/>
                        <a:t>🧩🧩🧩🧩🧩</a:t>
                      </a:r>
                      <a:endParaRPr/>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F2F2F2"/>
                    </a:solidFill>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Google Shape;1133;p166"/>
          <p:cNvSpPr/>
          <p:nvPr/>
        </p:nvSpPr>
        <p:spPr>
          <a:xfrm>
            <a:off x="447500" y="429138"/>
            <a:ext cx="8249100" cy="4216800"/>
          </a:xfrm>
          <a:prstGeom prst="rect">
            <a:avLst/>
          </a:prstGeom>
          <a:solidFill>
            <a:srgbClr val="EFEFEF"/>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134" name="Google Shape;1134;p166"/>
          <p:cNvSpPr txBox="1">
            <a:spLocks noGrp="1"/>
          </p:cNvSpPr>
          <p:nvPr>
            <p:ph type="subTitle" idx="1"/>
          </p:nvPr>
        </p:nvSpPr>
        <p:spPr>
          <a:xfrm>
            <a:off x="1478850" y="643275"/>
            <a:ext cx="6186300" cy="333600"/>
          </a:xfrm>
          <a:prstGeom prst="rect">
            <a:avLst/>
          </a:prstGeom>
        </p:spPr>
        <p:txBody>
          <a:bodyPr spcFirstLastPara="1" wrap="square" lIns="0" tIns="34300" rIns="0" bIns="34300" anchor="t" anchorCtr="0">
            <a:noAutofit/>
          </a:bodyPr>
          <a:lstStyle/>
          <a:p>
            <a:pPr marL="0" lvl="0" indent="0" algn="ctr" rtl="0">
              <a:spcBef>
                <a:spcPts val="700"/>
              </a:spcBef>
              <a:spcAft>
                <a:spcPts val="0"/>
              </a:spcAft>
              <a:buNone/>
            </a:pPr>
            <a:r>
              <a:rPr lang="en" sz="2600"/>
              <a:t>Civilian Oversight Agency Directory (COAD) Database</a:t>
            </a:r>
            <a:endParaRPr sz="2600"/>
          </a:p>
        </p:txBody>
      </p:sp>
      <p:sp>
        <p:nvSpPr>
          <p:cNvPr id="1135" name="Google Shape;1135;p166"/>
          <p:cNvSpPr txBox="1">
            <a:spLocks noGrp="1"/>
          </p:cNvSpPr>
          <p:nvPr>
            <p:ph type="title"/>
          </p:nvPr>
        </p:nvSpPr>
        <p:spPr>
          <a:xfrm>
            <a:off x="1843484" y="1432263"/>
            <a:ext cx="5457000" cy="2221800"/>
          </a:xfrm>
          <a:prstGeom prst="rect">
            <a:avLst/>
          </a:prstGeom>
        </p:spPr>
        <p:txBody>
          <a:bodyPr spcFirstLastPara="1" wrap="square" lIns="34275" tIns="17125" rIns="34275" bIns="17125" anchor="ctr" anchorCtr="0">
            <a:noAutofit/>
          </a:bodyPr>
          <a:lstStyle/>
          <a:p>
            <a:pPr marL="0" lvl="0" indent="0" algn="ctr" rtl="0">
              <a:spcBef>
                <a:spcPts val="0"/>
              </a:spcBef>
              <a:spcAft>
                <a:spcPts val="0"/>
              </a:spcAft>
              <a:buClr>
                <a:schemeClr val="dk1"/>
              </a:buClr>
              <a:buSzPts val="2600"/>
              <a:buFont typeface="Arial"/>
              <a:buNone/>
            </a:pPr>
            <a:r>
              <a:rPr lang="en" u="sng">
                <a:solidFill>
                  <a:srgbClr val="00BDFF"/>
                </a:solid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directory.nacole.org</a:t>
            </a:r>
            <a:endParaRPr>
              <a:solidFill>
                <a:srgbClr val="00BDFF"/>
              </a:solidFill>
            </a:endParaRPr>
          </a:p>
        </p:txBody>
      </p:sp>
      <p:sp>
        <p:nvSpPr>
          <p:cNvPr id="1136" name="Google Shape;1136;p166"/>
          <p:cNvSpPr txBox="1">
            <a:spLocks noGrp="1"/>
          </p:cNvSpPr>
          <p:nvPr>
            <p:ph type="sldNum" idx="12"/>
          </p:nvPr>
        </p:nvSpPr>
        <p:spPr>
          <a:xfrm>
            <a:off x="6915091" y="4767263"/>
            <a:ext cx="2057400" cy="273900"/>
          </a:xfrm>
          <a:prstGeom prst="rect">
            <a:avLst/>
          </a:prstGeom>
        </p:spPr>
        <p:txBody>
          <a:bodyPr spcFirstLastPara="1" wrap="square" lIns="34275" tIns="17125" rIns="34275" bIns="1712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40"/>
        <p:cNvGrpSpPr/>
        <p:nvPr/>
      </p:nvGrpSpPr>
      <p:grpSpPr>
        <a:xfrm>
          <a:off x="0" y="0"/>
          <a:ext cx="0" cy="0"/>
          <a:chOff x="0" y="0"/>
          <a:chExt cx="0" cy="0"/>
        </a:xfrm>
      </p:grpSpPr>
      <p:graphicFrame>
        <p:nvGraphicFramePr>
          <p:cNvPr id="1141" name="Google Shape;1141;p167"/>
          <p:cNvGraphicFramePr/>
          <p:nvPr/>
        </p:nvGraphicFramePr>
        <p:xfrm>
          <a:off x="1036887" y="1705596"/>
          <a:ext cx="3000000" cy="3000000"/>
        </p:xfrm>
        <a:graphic>
          <a:graphicData uri="http://schemas.openxmlformats.org/drawingml/2006/table">
            <a:tbl>
              <a:tblPr firstRow="1" bandRow="1">
                <a:noFill/>
                <a:tableStyleId>{E6722214-C3FE-4BAE-B7E4-F28F8E95EB89}</a:tableStyleId>
              </a:tblPr>
              <a:tblGrid>
                <a:gridCol w="1885600"/>
                <a:gridCol w="2405000"/>
                <a:gridCol w="2664250"/>
              </a:tblGrid>
              <a:tr h="615050">
                <a:tc>
                  <a:txBody>
                    <a:bodyPr/>
                    <a:lstStyle/>
                    <a:p>
                      <a:pPr marL="0" marR="0" lvl="0" indent="0" algn="ctr" rtl="0">
                        <a:spcBef>
                          <a:spcPts val="0"/>
                        </a:spcBef>
                        <a:spcAft>
                          <a:spcPts val="0"/>
                        </a:spcAft>
                        <a:buNone/>
                      </a:pPr>
                      <a:r>
                        <a:rPr lang="en" sz="1500"/>
                        <a:t>Review-focused</a:t>
                      </a:r>
                      <a:endParaRPr sz="1500"/>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en" sz="1500"/>
                        <a:t>Investigation-focused</a:t>
                      </a:r>
                      <a:endParaRPr sz="1500"/>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en" sz="1500"/>
                        <a:t>Auditor/monitor-focused</a:t>
                      </a:r>
                      <a:endParaRPr sz="1500"/>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000000"/>
                    </a:solidFill>
                  </a:tcPr>
                </a:tc>
              </a:tr>
              <a:tr h="1117275">
                <a:tc>
                  <a:txBody>
                    <a:bodyPr/>
                    <a:lstStyle/>
                    <a:p>
                      <a:pPr marL="0" lvl="0" indent="0" algn="l" rtl="0">
                        <a:spcBef>
                          <a:spcPts val="0"/>
                        </a:spcBef>
                        <a:spcAft>
                          <a:spcPts val="0"/>
                        </a:spcAft>
                        <a:buClr>
                          <a:schemeClr val="dk1"/>
                        </a:buClr>
                        <a:buFont typeface="Arial"/>
                        <a:buNone/>
                      </a:pPr>
                      <a:r>
                        <a:rPr lang="en" sz="1500" b="1"/>
                        <a:t>Median Cost</a:t>
                      </a:r>
                      <a:endParaRPr sz="600"/>
                    </a:p>
                    <a:p>
                      <a:pPr marL="0" lvl="0" indent="0" algn="l" rtl="0">
                        <a:spcBef>
                          <a:spcPts val="0"/>
                        </a:spcBef>
                        <a:spcAft>
                          <a:spcPts val="0"/>
                        </a:spcAft>
                        <a:buClr>
                          <a:schemeClr val="dk1"/>
                        </a:buClr>
                        <a:buFont typeface="Arial"/>
                        <a:buNone/>
                      </a:pPr>
                      <a:r>
                        <a:rPr lang="en" sz="1300">
                          <a:solidFill>
                            <a:schemeClr val="dk2"/>
                          </a:solidFill>
                        </a:rPr>
                        <a:t>$524,000</a:t>
                      </a:r>
                      <a:endParaRPr sz="1400" b="1"/>
                    </a:p>
                    <a:p>
                      <a:pPr marL="0" marR="0" lvl="0" indent="0" algn="l" rtl="0">
                        <a:spcBef>
                          <a:spcPts val="0"/>
                        </a:spcBef>
                        <a:spcAft>
                          <a:spcPts val="0"/>
                        </a:spcAft>
                        <a:buNone/>
                      </a:pPr>
                      <a:endParaRPr sz="1400"/>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lt1"/>
                    </a:solidFill>
                  </a:tcPr>
                </a:tc>
                <a:tc>
                  <a:txBody>
                    <a:bodyPr/>
                    <a:lstStyle/>
                    <a:p>
                      <a:pPr marL="0" lvl="0" indent="0" algn="l" rtl="0">
                        <a:spcBef>
                          <a:spcPts val="0"/>
                        </a:spcBef>
                        <a:spcAft>
                          <a:spcPts val="0"/>
                        </a:spcAft>
                        <a:buClr>
                          <a:schemeClr val="dk1"/>
                        </a:buClr>
                        <a:buFont typeface="Arial"/>
                        <a:buNone/>
                      </a:pPr>
                      <a:r>
                        <a:rPr lang="en" sz="1500" b="1"/>
                        <a:t>Median Cost</a:t>
                      </a:r>
                      <a:endParaRPr sz="600"/>
                    </a:p>
                    <a:p>
                      <a:pPr marL="0" lvl="0" indent="0" algn="l" rtl="0">
                        <a:spcBef>
                          <a:spcPts val="0"/>
                        </a:spcBef>
                        <a:spcAft>
                          <a:spcPts val="0"/>
                        </a:spcAft>
                        <a:buClr>
                          <a:schemeClr val="dk1"/>
                        </a:buClr>
                        <a:buFont typeface="Arial"/>
                        <a:buNone/>
                      </a:pPr>
                      <a:r>
                        <a:rPr lang="en" sz="1300">
                          <a:solidFill>
                            <a:schemeClr val="dk2"/>
                          </a:solidFill>
                        </a:rPr>
                        <a:t>$496,000</a:t>
                      </a:r>
                      <a:endParaRPr sz="1400" b="1"/>
                    </a:p>
                    <a:p>
                      <a:pPr marL="0" marR="0" lvl="0" indent="0" algn="l" rtl="0">
                        <a:spcBef>
                          <a:spcPts val="0"/>
                        </a:spcBef>
                        <a:spcAft>
                          <a:spcPts val="0"/>
                        </a:spcAft>
                        <a:buNone/>
                      </a:pPr>
                      <a:endParaRPr sz="1400"/>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lt1"/>
                    </a:solidFill>
                  </a:tcPr>
                </a:tc>
                <a:tc>
                  <a:txBody>
                    <a:bodyPr/>
                    <a:lstStyle/>
                    <a:p>
                      <a:pPr marL="0" lvl="0" indent="0" algn="l" rtl="0">
                        <a:spcBef>
                          <a:spcPts val="0"/>
                        </a:spcBef>
                        <a:spcAft>
                          <a:spcPts val="0"/>
                        </a:spcAft>
                        <a:buClr>
                          <a:schemeClr val="dk1"/>
                        </a:buClr>
                        <a:buFont typeface="Arial"/>
                        <a:buNone/>
                      </a:pPr>
                      <a:r>
                        <a:rPr lang="en" sz="1500" b="1"/>
                        <a:t>Median Cost</a:t>
                      </a:r>
                      <a:endParaRPr sz="600"/>
                    </a:p>
                    <a:p>
                      <a:pPr marL="0" lvl="0" indent="0" algn="l" rtl="0">
                        <a:spcBef>
                          <a:spcPts val="0"/>
                        </a:spcBef>
                        <a:spcAft>
                          <a:spcPts val="0"/>
                        </a:spcAft>
                        <a:buClr>
                          <a:schemeClr val="dk1"/>
                        </a:buClr>
                        <a:buFont typeface="Arial"/>
                        <a:buNone/>
                      </a:pPr>
                      <a:r>
                        <a:rPr lang="en" sz="1300">
                          <a:solidFill>
                            <a:schemeClr val="dk2"/>
                          </a:solidFill>
                        </a:rPr>
                        <a:t>$329,000</a:t>
                      </a:r>
                      <a:endParaRPr sz="1400" b="1"/>
                    </a:p>
                    <a:p>
                      <a:pPr marL="0" marR="0" lvl="0" indent="0" algn="l" rtl="0">
                        <a:spcBef>
                          <a:spcPts val="0"/>
                        </a:spcBef>
                        <a:spcAft>
                          <a:spcPts val="0"/>
                        </a:spcAft>
                        <a:buNone/>
                      </a:pPr>
                      <a:endParaRPr sz="1400"/>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lt1"/>
                    </a:solidFill>
                  </a:tcPr>
                </a:tc>
              </a:tr>
            </a:tbl>
          </a:graphicData>
        </a:graphic>
      </p:graphicFrame>
      <p:sp>
        <p:nvSpPr>
          <p:cNvPr id="1142" name="Google Shape;1142;p167"/>
          <p:cNvSpPr txBox="1">
            <a:spLocks noGrp="1"/>
          </p:cNvSpPr>
          <p:nvPr>
            <p:ph type="title" idx="4294967295"/>
          </p:nvPr>
        </p:nvSpPr>
        <p:spPr>
          <a:xfrm>
            <a:off x="628650" y="612518"/>
            <a:ext cx="7886700" cy="507600"/>
          </a:xfrm>
          <a:prstGeom prst="rect">
            <a:avLst/>
          </a:prstGeom>
        </p:spPr>
        <p:txBody>
          <a:bodyPr spcFirstLastPara="1" wrap="square" lIns="0" tIns="17125" rIns="34275" bIns="17125" anchor="ctr" anchorCtr="0">
            <a:noAutofit/>
          </a:bodyPr>
          <a:lstStyle/>
          <a:p>
            <a:pPr marL="0" lvl="0" indent="0" algn="l" rtl="0">
              <a:spcBef>
                <a:spcPts val="0"/>
              </a:spcBef>
              <a:spcAft>
                <a:spcPts val="0"/>
              </a:spcAft>
              <a:buNone/>
            </a:pPr>
            <a:r>
              <a:rPr lang="en"/>
              <a:t>Overall Estimates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graphicFrame>
        <p:nvGraphicFramePr>
          <p:cNvPr id="1147" name="Google Shape;1147;p168"/>
          <p:cNvGraphicFramePr/>
          <p:nvPr/>
        </p:nvGraphicFramePr>
        <p:xfrm>
          <a:off x="539587" y="1842521"/>
          <a:ext cx="3000000" cy="3000000"/>
        </p:xfrm>
        <a:graphic>
          <a:graphicData uri="http://schemas.openxmlformats.org/drawingml/2006/table">
            <a:tbl>
              <a:tblPr firstRow="1" bandRow="1">
                <a:noFill/>
                <a:tableStyleId>{E6722214-C3FE-4BAE-B7E4-F28F8E95EB89}</a:tableStyleId>
              </a:tblPr>
              <a:tblGrid>
                <a:gridCol w="1404850"/>
                <a:gridCol w="1795200"/>
                <a:gridCol w="2169350"/>
                <a:gridCol w="2316200"/>
              </a:tblGrid>
              <a:tr h="548850">
                <a:tc>
                  <a:txBody>
                    <a:bodyPr/>
                    <a:lstStyle/>
                    <a:p>
                      <a:pPr marL="0" marR="0" lvl="0" indent="0" algn="ctr" rtl="0">
                        <a:spcBef>
                          <a:spcPts val="0"/>
                        </a:spcBef>
                        <a:spcAft>
                          <a:spcPts val="0"/>
                        </a:spcAft>
                        <a:buNone/>
                      </a:pPr>
                      <a:endParaRPr sz="1500"/>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1500"/>
                        <a:t>REVIEW</a:t>
                      </a:r>
                      <a:br>
                        <a:rPr lang="en" sz="1500"/>
                      </a:br>
                      <a:r>
                        <a:rPr lang="en" sz="1500"/>
                        <a:t>FOCUSED</a:t>
                      </a:r>
                      <a:endParaRPr sz="1500"/>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en" sz="1500"/>
                        <a:t>INVESTIGATION</a:t>
                      </a:r>
                      <a:br>
                        <a:rPr lang="en" sz="1500"/>
                      </a:br>
                      <a:r>
                        <a:rPr lang="en" sz="1500"/>
                        <a:t>FOCUSED</a:t>
                      </a:r>
                      <a:endParaRPr sz="1500"/>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en" sz="1500"/>
                        <a:t>AUDITOR/MONITOR</a:t>
                      </a:r>
                      <a:br>
                        <a:rPr lang="en" sz="1500"/>
                      </a:br>
                      <a:r>
                        <a:rPr lang="en" sz="1500"/>
                        <a:t>FOCUSED</a:t>
                      </a:r>
                      <a:endParaRPr sz="1500"/>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000000"/>
                    </a:solidFill>
                  </a:tcPr>
                </a:tc>
              </a:tr>
              <a:tr h="859500">
                <a:tc>
                  <a:txBody>
                    <a:bodyPr/>
                    <a:lstStyle/>
                    <a:p>
                      <a:pPr marL="0" lvl="0" indent="0" algn="ctr" rtl="0">
                        <a:spcBef>
                          <a:spcPts val="0"/>
                        </a:spcBef>
                        <a:spcAft>
                          <a:spcPts val="0"/>
                        </a:spcAft>
                        <a:buNone/>
                      </a:pPr>
                      <a:r>
                        <a:rPr lang="en" sz="1500" b="1">
                          <a:solidFill>
                            <a:schemeClr val="lt1"/>
                          </a:solidFill>
                        </a:rPr>
                        <a:t>AVERAGE</a:t>
                      </a:r>
                      <a:br>
                        <a:rPr lang="en" sz="1500" b="1">
                          <a:solidFill>
                            <a:schemeClr val="lt1"/>
                          </a:solidFill>
                        </a:rPr>
                      </a:br>
                      <a:r>
                        <a:rPr lang="en" sz="1500" b="1">
                          <a:solidFill>
                            <a:schemeClr val="lt1"/>
                          </a:solidFill>
                        </a:rPr>
                        <a:t>COST</a:t>
                      </a:r>
                      <a:endParaRPr sz="1500" b="1">
                        <a:solidFill>
                          <a:schemeClr val="lt1"/>
                        </a:solidFill>
                      </a:endParaRPr>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1600">
                          <a:solidFill>
                            <a:schemeClr val="dk2"/>
                          </a:solidFill>
                        </a:rPr>
                        <a:t>$525,000</a:t>
                      </a:r>
                      <a:endParaRPr sz="1600">
                        <a:solidFill>
                          <a:schemeClr val="dk2"/>
                        </a:solidFill>
                      </a:endParaRPr>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600">
                          <a:solidFill>
                            <a:schemeClr val="dk2"/>
                          </a:solidFill>
                        </a:rPr>
                        <a:t>$2,300,000</a:t>
                      </a:r>
                      <a:endParaRPr sz="1600">
                        <a:solidFill>
                          <a:schemeClr val="dk2"/>
                        </a:solidFill>
                      </a:endParaRPr>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600">
                          <a:solidFill>
                            <a:schemeClr val="dk2"/>
                          </a:solidFill>
                        </a:rPr>
                        <a:t>$526,000</a:t>
                      </a:r>
                      <a:endParaRPr sz="1600">
                        <a:solidFill>
                          <a:schemeClr val="dk2"/>
                        </a:solidFill>
                      </a:endParaRPr>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lt1"/>
                    </a:solidFill>
                  </a:tcPr>
                </a:tc>
              </a:tr>
              <a:tr h="859500">
                <a:tc>
                  <a:txBody>
                    <a:bodyPr/>
                    <a:lstStyle/>
                    <a:p>
                      <a:pPr marL="0" lvl="0" indent="0" algn="ctr" rtl="0">
                        <a:spcBef>
                          <a:spcPts val="0"/>
                        </a:spcBef>
                        <a:spcAft>
                          <a:spcPts val="0"/>
                        </a:spcAft>
                        <a:buNone/>
                      </a:pPr>
                      <a:r>
                        <a:rPr lang="en" sz="1500" b="1">
                          <a:solidFill>
                            <a:schemeClr val="lt1"/>
                          </a:solidFill>
                        </a:rPr>
                        <a:t>MEDIAN</a:t>
                      </a:r>
                      <a:br>
                        <a:rPr lang="en" sz="1500" b="1">
                          <a:solidFill>
                            <a:schemeClr val="lt1"/>
                          </a:solidFill>
                        </a:rPr>
                      </a:br>
                      <a:r>
                        <a:rPr lang="en" sz="1500" b="1">
                          <a:solidFill>
                            <a:schemeClr val="lt1"/>
                          </a:solidFill>
                        </a:rPr>
                        <a:t>COST</a:t>
                      </a:r>
                      <a:endParaRPr sz="1500" b="1">
                        <a:solidFill>
                          <a:schemeClr val="lt1"/>
                        </a:solidFill>
                      </a:endParaRPr>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Clr>
                          <a:schemeClr val="dk1"/>
                        </a:buClr>
                        <a:buFont typeface="Arial"/>
                        <a:buNone/>
                      </a:pPr>
                      <a:r>
                        <a:rPr lang="en" sz="1600">
                          <a:solidFill>
                            <a:schemeClr val="dk2"/>
                          </a:solidFill>
                        </a:rPr>
                        <a:t>$186,000</a:t>
                      </a:r>
                      <a:endParaRPr sz="1600">
                        <a:solidFill>
                          <a:schemeClr val="dk2"/>
                        </a:solidFill>
                      </a:endParaRPr>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Clr>
                          <a:schemeClr val="dk1"/>
                        </a:buClr>
                        <a:buFont typeface="Arial"/>
                        <a:buNone/>
                      </a:pPr>
                      <a:r>
                        <a:rPr lang="en" sz="1600">
                          <a:solidFill>
                            <a:schemeClr val="dk2"/>
                          </a:solidFill>
                        </a:rPr>
                        <a:t>$722,000</a:t>
                      </a:r>
                      <a:endParaRPr sz="1600"/>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Clr>
                          <a:schemeClr val="dk1"/>
                        </a:buClr>
                        <a:buFont typeface="Arial"/>
                        <a:buNone/>
                      </a:pPr>
                      <a:r>
                        <a:rPr lang="en" sz="1600"/>
                        <a:t>$300,000</a:t>
                      </a:r>
                      <a:endParaRPr sz="1600"/>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lt1"/>
                    </a:solidFill>
                  </a:tcPr>
                </a:tc>
              </a:tr>
            </a:tbl>
          </a:graphicData>
        </a:graphic>
      </p:graphicFrame>
      <p:sp>
        <p:nvSpPr>
          <p:cNvPr id="1148" name="Google Shape;1148;p168"/>
          <p:cNvSpPr txBox="1">
            <a:spLocks noGrp="1"/>
          </p:cNvSpPr>
          <p:nvPr>
            <p:ph type="title" idx="4294967295"/>
          </p:nvPr>
        </p:nvSpPr>
        <p:spPr>
          <a:xfrm>
            <a:off x="628650" y="612518"/>
            <a:ext cx="7886700" cy="507600"/>
          </a:xfrm>
          <a:prstGeom prst="rect">
            <a:avLst/>
          </a:prstGeom>
        </p:spPr>
        <p:txBody>
          <a:bodyPr spcFirstLastPara="1" wrap="square" lIns="0" tIns="17125" rIns="34275" bIns="17125" anchor="ctr" anchorCtr="0">
            <a:noAutofit/>
          </a:bodyPr>
          <a:lstStyle/>
          <a:p>
            <a:pPr marL="0" lvl="0" indent="0" algn="l" rtl="0">
              <a:spcBef>
                <a:spcPts val="0"/>
              </a:spcBef>
              <a:spcAft>
                <a:spcPts val="0"/>
              </a:spcAft>
              <a:buNone/>
            </a:pPr>
            <a:r>
              <a:rPr lang="en"/>
              <a:t>All Municipal Cost Overview*</a:t>
            </a:r>
            <a:endParaRPr/>
          </a:p>
        </p:txBody>
      </p:sp>
      <p:sp>
        <p:nvSpPr>
          <p:cNvPr id="1149" name="Google Shape;1149;p168"/>
          <p:cNvSpPr txBox="1">
            <a:spLocks noGrp="1"/>
          </p:cNvSpPr>
          <p:nvPr>
            <p:ph type="title" idx="4294967295"/>
          </p:nvPr>
        </p:nvSpPr>
        <p:spPr>
          <a:xfrm>
            <a:off x="628650" y="1201326"/>
            <a:ext cx="7886700" cy="351300"/>
          </a:xfrm>
          <a:prstGeom prst="rect">
            <a:avLst/>
          </a:prstGeom>
        </p:spPr>
        <p:txBody>
          <a:bodyPr spcFirstLastPara="1" wrap="square" lIns="0" tIns="17125" rIns="34275" bIns="17125" anchor="t" anchorCtr="0">
            <a:noAutofit/>
          </a:bodyPr>
          <a:lstStyle/>
          <a:p>
            <a:pPr marL="0" lvl="0" indent="0" algn="l" rtl="0">
              <a:spcBef>
                <a:spcPts val="0"/>
              </a:spcBef>
              <a:spcAft>
                <a:spcPts val="0"/>
              </a:spcAft>
              <a:buNone/>
            </a:pPr>
            <a:r>
              <a:rPr lang="en" sz="1200" b="0" i="1"/>
              <a:t>*All oversight agencies in COAD database that oversee a municipal police department</a:t>
            </a:r>
            <a:endParaRPr sz="1200" b="0" i="1"/>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pic>
        <p:nvPicPr>
          <p:cNvPr id="943" name="Google Shape;943;p151"/>
          <p:cNvPicPr preferRelativeResize="0"/>
          <p:nvPr/>
        </p:nvPicPr>
        <p:blipFill rotWithShape="1">
          <a:blip r:embed="rId3">
            <a:alphaModFix/>
          </a:blip>
          <a:srcRect l="24672" r="24677"/>
          <a:stretch/>
        </p:blipFill>
        <p:spPr>
          <a:xfrm>
            <a:off x="5670300" y="0"/>
            <a:ext cx="3473700" cy="5143500"/>
          </a:xfrm>
          <a:prstGeom prst="rect">
            <a:avLst/>
          </a:prstGeom>
          <a:noFill/>
          <a:ln>
            <a:noFill/>
          </a:ln>
        </p:spPr>
      </p:pic>
      <p:sp>
        <p:nvSpPr>
          <p:cNvPr id="944" name="Google Shape;944;p151"/>
          <p:cNvSpPr txBox="1">
            <a:spLocks noGrp="1"/>
          </p:cNvSpPr>
          <p:nvPr>
            <p:ph type="title"/>
          </p:nvPr>
        </p:nvSpPr>
        <p:spPr>
          <a:xfrm>
            <a:off x="557125" y="636363"/>
            <a:ext cx="4843500" cy="342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0"/>
              <a:t>There are</a:t>
            </a:r>
            <a:r>
              <a:rPr lang="en"/>
              <a:t> four civilian review system types</a:t>
            </a:r>
            <a:endParaRPr/>
          </a:p>
        </p:txBody>
      </p:sp>
      <p:sp>
        <p:nvSpPr>
          <p:cNvPr id="945" name="Google Shape;945;p151"/>
          <p:cNvSpPr txBox="1"/>
          <p:nvPr/>
        </p:nvSpPr>
        <p:spPr>
          <a:xfrm>
            <a:off x="1061563" y="2921600"/>
            <a:ext cx="4289100" cy="369600"/>
          </a:xfrm>
          <a:prstGeom prst="rect">
            <a:avLst/>
          </a:prstGeom>
          <a:noFill/>
          <a:ln>
            <a:noFill/>
          </a:ln>
        </p:spPr>
        <p:txBody>
          <a:bodyPr spcFirstLastPara="1" wrap="square" lIns="45725" tIns="0" rIns="0" bIns="45725" anchor="t" anchorCtr="0">
            <a:noAutofit/>
          </a:bodyPr>
          <a:lstStyle/>
          <a:p>
            <a:pPr marL="0" lvl="0" indent="0" algn="l" rtl="0">
              <a:spcBef>
                <a:spcPts val="0"/>
              </a:spcBef>
              <a:spcAft>
                <a:spcPts val="2000"/>
              </a:spcAft>
              <a:buNone/>
            </a:pPr>
            <a:r>
              <a:rPr lang="en" sz="1800">
                <a:solidFill>
                  <a:schemeClr val="dk1"/>
                </a:solidFill>
              </a:rPr>
              <a:t>Investigation-focused</a:t>
            </a:r>
            <a:r>
              <a:rPr lang="en" sz="1800">
                <a:solidFill>
                  <a:schemeClr val="dk2"/>
                </a:solidFill>
              </a:rPr>
              <a:t/>
            </a:r>
            <a:br>
              <a:rPr lang="en" sz="1800">
                <a:solidFill>
                  <a:schemeClr val="dk2"/>
                </a:solidFill>
              </a:rPr>
            </a:br>
            <a:endParaRPr sz="1800">
              <a:solidFill>
                <a:schemeClr val="dk2"/>
              </a:solidFill>
            </a:endParaRPr>
          </a:p>
        </p:txBody>
      </p:sp>
      <p:sp>
        <p:nvSpPr>
          <p:cNvPr id="946" name="Google Shape;946;p151"/>
          <p:cNvSpPr/>
          <p:nvPr/>
        </p:nvSpPr>
        <p:spPr>
          <a:xfrm>
            <a:off x="557125" y="1607175"/>
            <a:ext cx="342900" cy="342900"/>
          </a:xfrm>
          <a:prstGeom prst="rect">
            <a:avLst/>
          </a:prstGeom>
          <a:solidFill>
            <a:srgbClr val="B4D8F2"/>
          </a:solidFill>
          <a:ln>
            <a:noFill/>
          </a:ln>
        </p:spPr>
        <p:txBody>
          <a:bodyPr spcFirstLastPara="1" wrap="square" lIns="45725" tIns="45725" rIns="45725" bIns="45725" anchor="ctr" anchorCtr="0">
            <a:noAutofit/>
          </a:bodyPr>
          <a:lstStyle/>
          <a:p>
            <a:pPr marL="0" lvl="0" indent="0" algn="ctr" rtl="0">
              <a:spcBef>
                <a:spcPts val="0"/>
              </a:spcBef>
              <a:spcAft>
                <a:spcPts val="0"/>
              </a:spcAft>
              <a:buNone/>
            </a:pPr>
            <a:r>
              <a:rPr lang="en" sz="1500" b="1">
                <a:solidFill>
                  <a:schemeClr val="lt1"/>
                </a:solidFill>
              </a:rPr>
              <a:t>01</a:t>
            </a:r>
            <a:endParaRPr sz="1500" b="1">
              <a:solidFill>
                <a:schemeClr val="lt1"/>
              </a:solidFill>
            </a:endParaRPr>
          </a:p>
        </p:txBody>
      </p:sp>
      <p:sp>
        <p:nvSpPr>
          <p:cNvPr id="947" name="Google Shape;947;p151"/>
          <p:cNvSpPr/>
          <p:nvPr/>
        </p:nvSpPr>
        <p:spPr>
          <a:xfrm>
            <a:off x="557125" y="2271050"/>
            <a:ext cx="342900" cy="342900"/>
          </a:xfrm>
          <a:prstGeom prst="rect">
            <a:avLst/>
          </a:prstGeom>
          <a:solidFill>
            <a:srgbClr val="B4D8F2"/>
          </a:solidFill>
          <a:ln>
            <a:noFill/>
          </a:ln>
        </p:spPr>
        <p:txBody>
          <a:bodyPr spcFirstLastPara="1" wrap="square" lIns="45725" tIns="45725" rIns="45725" bIns="45725" anchor="ctr" anchorCtr="0">
            <a:noAutofit/>
          </a:bodyPr>
          <a:lstStyle/>
          <a:p>
            <a:pPr marL="0" lvl="0" indent="0" algn="ctr" rtl="0">
              <a:spcBef>
                <a:spcPts val="0"/>
              </a:spcBef>
              <a:spcAft>
                <a:spcPts val="0"/>
              </a:spcAft>
              <a:buNone/>
            </a:pPr>
            <a:r>
              <a:rPr lang="en" sz="1500" b="1">
                <a:solidFill>
                  <a:schemeClr val="lt1"/>
                </a:solidFill>
              </a:rPr>
              <a:t>02</a:t>
            </a:r>
            <a:endParaRPr sz="1500" b="1">
              <a:solidFill>
                <a:schemeClr val="lt1"/>
              </a:solidFill>
            </a:endParaRPr>
          </a:p>
        </p:txBody>
      </p:sp>
      <p:sp>
        <p:nvSpPr>
          <p:cNvPr id="948" name="Google Shape;948;p151"/>
          <p:cNvSpPr/>
          <p:nvPr/>
        </p:nvSpPr>
        <p:spPr>
          <a:xfrm>
            <a:off x="557125" y="2934925"/>
            <a:ext cx="342900" cy="342900"/>
          </a:xfrm>
          <a:prstGeom prst="rect">
            <a:avLst/>
          </a:prstGeom>
          <a:solidFill>
            <a:srgbClr val="B4D8F2"/>
          </a:solidFill>
          <a:ln>
            <a:noFill/>
          </a:ln>
        </p:spPr>
        <p:txBody>
          <a:bodyPr spcFirstLastPara="1" wrap="square" lIns="45725" tIns="45725" rIns="45725" bIns="45725" anchor="ctr" anchorCtr="0">
            <a:noAutofit/>
          </a:bodyPr>
          <a:lstStyle/>
          <a:p>
            <a:pPr marL="0" lvl="0" indent="0" algn="ctr" rtl="0">
              <a:spcBef>
                <a:spcPts val="0"/>
              </a:spcBef>
              <a:spcAft>
                <a:spcPts val="0"/>
              </a:spcAft>
              <a:buNone/>
            </a:pPr>
            <a:r>
              <a:rPr lang="en" sz="1500" b="1">
                <a:solidFill>
                  <a:schemeClr val="lt1"/>
                </a:solidFill>
              </a:rPr>
              <a:t>03</a:t>
            </a:r>
            <a:endParaRPr sz="1500" b="1">
              <a:solidFill>
                <a:schemeClr val="lt1"/>
              </a:solidFill>
            </a:endParaRPr>
          </a:p>
        </p:txBody>
      </p:sp>
      <p:sp>
        <p:nvSpPr>
          <p:cNvPr id="949" name="Google Shape;949;p151"/>
          <p:cNvSpPr/>
          <p:nvPr/>
        </p:nvSpPr>
        <p:spPr>
          <a:xfrm>
            <a:off x="557125" y="3598800"/>
            <a:ext cx="342900" cy="342900"/>
          </a:xfrm>
          <a:prstGeom prst="rect">
            <a:avLst/>
          </a:prstGeom>
          <a:solidFill>
            <a:srgbClr val="B4D8F2"/>
          </a:solidFill>
          <a:ln>
            <a:noFill/>
          </a:ln>
        </p:spPr>
        <p:txBody>
          <a:bodyPr spcFirstLastPara="1" wrap="square" lIns="45725" tIns="45725" rIns="45725" bIns="45725" anchor="ctr" anchorCtr="0">
            <a:noAutofit/>
          </a:bodyPr>
          <a:lstStyle/>
          <a:p>
            <a:pPr marL="0" lvl="0" indent="0" algn="ctr" rtl="0">
              <a:spcBef>
                <a:spcPts val="0"/>
              </a:spcBef>
              <a:spcAft>
                <a:spcPts val="0"/>
              </a:spcAft>
              <a:buNone/>
            </a:pPr>
            <a:r>
              <a:rPr lang="en" sz="1500" b="1">
                <a:solidFill>
                  <a:schemeClr val="lt1"/>
                </a:solidFill>
              </a:rPr>
              <a:t>04</a:t>
            </a:r>
            <a:endParaRPr sz="1500" b="1">
              <a:solidFill>
                <a:schemeClr val="lt1"/>
              </a:solidFill>
            </a:endParaRPr>
          </a:p>
        </p:txBody>
      </p:sp>
      <p:sp>
        <p:nvSpPr>
          <p:cNvPr id="950" name="Google Shape;950;p151"/>
          <p:cNvSpPr txBox="1"/>
          <p:nvPr/>
        </p:nvSpPr>
        <p:spPr>
          <a:xfrm>
            <a:off x="1061563" y="2257700"/>
            <a:ext cx="4289100" cy="369600"/>
          </a:xfrm>
          <a:prstGeom prst="rect">
            <a:avLst/>
          </a:prstGeom>
          <a:noFill/>
          <a:ln>
            <a:noFill/>
          </a:ln>
        </p:spPr>
        <p:txBody>
          <a:bodyPr spcFirstLastPara="1" wrap="square" lIns="45725" tIns="0" rIns="0" bIns="45725" anchor="t" anchorCtr="0">
            <a:noAutofit/>
          </a:bodyPr>
          <a:lstStyle/>
          <a:p>
            <a:pPr marL="0" lvl="0" indent="0" algn="l" rtl="0">
              <a:spcBef>
                <a:spcPts val="0"/>
              </a:spcBef>
              <a:spcAft>
                <a:spcPts val="2000"/>
              </a:spcAft>
              <a:buNone/>
            </a:pPr>
            <a:r>
              <a:rPr lang="en" sz="1800">
                <a:solidFill>
                  <a:schemeClr val="dk1"/>
                </a:solidFill>
              </a:rPr>
              <a:t>Auditor/monitor focused</a:t>
            </a:r>
            <a:endParaRPr sz="1300">
              <a:solidFill>
                <a:schemeClr val="dk2"/>
              </a:solidFill>
            </a:endParaRPr>
          </a:p>
        </p:txBody>
      </p:sp>
      <p:sp>
        <p:nvSpPr>
          <p:cNvPr id="951" name="Google Shape;951;p151"/>
          <p:cNvSpPr txBox="1"/>
          <p:nvPr/>
        </p:nvSpPr>
        <p:spPr>
          <a:xfrm>
            <a:off x="1061575" y="3585525"/>
            <a:ext cx="4289100" cy="342900"/>
          </a:xfrm>
          <a:prstGeom prst="rect">
            <a:avLst/>
          </a:prstGeom>
          <a:noFill/>
          <a:ln>
            <a:noFill/>
          </a:ln>
        </p:spPr>
        <p:txBody>
          <a:bodyPr spcFirstLastPara="1" wrap="square" lIns="45725" tIns="0" rIns="0" bIns="45725" anchor="t" anchorCtr="0">
            <a:noAutofit/>
          </a:bodyPr>
          <a:lstStyle/>
          <a:p>
            <a:pPr marL="0" lvl="0" indent="0" algn="l" rtl="0">
              <a:spcBef>
                <a:spcPts val="0"/>
              </a:spcBef>
              <a:spcAft>
                <a:spcPts val="2000"/>
              </a:spcAft>
              <a:buNone/>
            </a:pPr>
            <a:r>
              <a:rPr lang="en" sz="1800">
                <a:solidFill>
                  <a:schemeClr val="dk1"/>
                </a:solidFill>
              </a:rPr>
              <a:t>Hybrids</a:t>
            </a:r>
            <a:endParaRPr sz="1300">
              <a:solidFill>
                <a:schemeClr val="dk2"/>
              </a:solidFill>
            </a:endParaRPr>
          </a:p>
        </p:txBody>
      </p:sp>
      <p:grpSp>
        <p:nvGrpSpPr>
          <p:cNvPr id="952" name="Google Shape;952;p151"/>
          <p:cNvGrpSpPr/>
          <p:nvPr/>
        </p:nvGrpSpPr>
        <p:grpSpPr>
          <a:xfrm>
            <a:off x="6116325" y="1549725"/>
            <a:ext cx="2581650" cy="2181600"/>
            <a:chOff x="12232650" y="3099450"/>
            <a:chExt cx="5163300" cy="4363200"/>
          </a:xfrm>
        </p:grpSpPr>
        <p:sp>
          <p:nvSpPr>
            <p:cNvPr id="953" name="Google Shape;953;p151"/>
            <p:cNvSpPr txBox="1"/>
            <p:nvPr/>
          </p:nvSpPr>
          <p:spPr>
            <a:xfrm>
              <a:off x="12232650" y="3214350"/>
              <a:ext cx="5163300" cy="4248300"/>
            </a:xfrm>
            <a:prstGeom prst="rect">
              <a:avLst/>
            </a:prstGeom>
            <a:solidFill>
              <a:srgbClr val="EFEFEF"/>
            </a:solidFill>
            <a:ln>
              <a:noFill/>
            </a:ln>
            <a:effectLst>
              <a:outerShdw blurRad="157163" dist="28575" dir="5400000" algn="bl" rotWithShape="0">
                <a:srgbClr val="000000">
                  <a:alpha val="30000"/>
                </a:srgbClr>
              </a:outerShdw>
            </a:effectLst>
          </p:spPr>
          <p:txBody>
            <a:bodyPr spcFirstLastPara="1" wrap="square" lIns="182875" tIns="182875" rIns="182875" bIns="182875" anchor="t" anchorCtr="0">
              <a:spAutoFit/>
            </a:bodyPr>
            <a:lstStyle/>
            <a:p>
              <a:pPr marL="0" lvl="0" indent="0" algn="l" rtl="0">
                <a:spcBef>
                  <a:spcPts val="0"/>
                </a:spcBef>
                <a:spcAft>
                  <a:spcPts val="0"/>
                </a:spcAft>
                <a:buClr>
                  <a:schemeClr val="dk1"/>
                </a:buClr>
                <a:buSzPts val="600"/>
                <a:buFont typeface="Arial"/>
                <a:buNone/>
              </a:pPr>
              <a:r>
                <a:rPr lang="en" sz="1200" b="1"/>
                <a:t>“We value the principles of participation and respect, fairness and impartiality, transparency and trust- worthiness, and understand that they apply to the work of both civilian oversight and law enforcement”</a:t>
              </a:r>
              <a:endParaRPr sz="1200" b="1">
                <a:solidFill>
                  <a:schemeClr val="dk1"/>
                </a:solidFill>
              </a:endParaRPr>
            </a:p>
            <a:p>
              <a:pPr marL="0" lvl="0" indent="0" algn="l" rtl="0">
                <a:spcBef>
                  <a:spcPts val="0"/>
                </a:spcBef>
                <a:spcAft>
                  <a:spcPts val="0"/>
                </a:spcAft>
                <a:buClr>
                  <a:schemeClr val="dk1"/>
                </a:buClr>
                <a:buSzPts val="600"/>
                <a:buFont typeface="Arial"/>
                <a:buNone/>
              </a:pPr>
              <a:endParaRPr sz="900" b="1">
                <a:solidFill>
                  <a:schemeClr val="dk1"/>
                </a:solidFill>
              </a:endParaRPr>
            </a:p>
            <a:p>
              <a:pPr marL="0" lvl="0" indent="0" algn="r" rtl="0">
                <a:spcBef>
                  <a:spcPts val="0"/>
                </a:spcBef>
                <a:spcAft>
                  <a:spcPts val="0"/>
                </a:spcAft>
                <a:buClr>
                  <a:schemeClr val="dk1"/>
                </a:buClr>
                <a:buSzPts val="600"/>
                <a:buFont typeface="Arial"/>
                <a:buNone/>
              </a:pPr>
              <a:r>
                <a:rPr lang="en" sz="900" b="1">
                  <a:solidFill>
                    <a:schemeClr val="dk1"/>
                  </a:solidFill>
                </a:rPr>
                <a:t>- NACOLE</a:t>
              </a:r>
              <a:endParaRPr sz="900" b="1">
                <a:solidFill>
                  <a:schemeClr val="dk1"/>
                </a:solidFill>
              </a:endParaRPr>
            </a:p>
          </p:txBody>
        </p:sp>
        <p:sp>
          <p:nvSpPr>
            <p:cNvPr id="954" name="Google Shape;954;p151"/>
            <p:cNvSpPr/>
            <p:nvPr/>
          </p:nvSpPr>
          <p:spPr>
            <a:xfrm>
              <a:off x="12232650" y="3099450"/>
              <a:ext cx="5163300" cy="114900"/>
            </a:xfrm>
            <a:prstGeom prst="rect">
              <a:avLst/>
            </a:prstGeom>
            <a:solidFill>
              <a:srgbClr val="B4D8F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sp>
        <p:nvSpPr>
          <p:cNvPr id="955" name="Google Shape;955;p151"/>
          <p:cNvSpPr txBox="1"/>
          <p:nvPr/>
        </p:nvSpPr>
        <p:spPr>
          <a:xfrm>
            <a:off x="1061575" y="1646625"/>
            <a:ext cx="4289100" cy="264000"/>
          </a:xfrm>
          <a:prstGeom prst="rect">
            <a:avLst/>
          </a:prstGeom>
          <a:noFill/>
          <a:ln>
            <a:noFill/>
          </a:ln>
        </p:spPr>
        <p:txBody>
          <a:bodyPr spcFirstLastPara="1" wrap="square" lIns="45725" tIns="0" rIns="0" bIns="45725" anchor="t" anchorCtr="0">
            <a:noAutofit/>
          </a:bodyPr>
          <a:lstStyle/>
          <a:p>
            <a:pPr marL="0" lvl="0" indent="0" algn="l" rtl="0">
              <a:spcBef>
                <a:spcPts val="0"/>
              </a:spcBef>
              <a:spcAft>
                <a:spcPts val="2000"/>
              </a:spcAft>
              <a:buNone/>
            </a:pPr>
            <a:r>
              <a:rPr lang="en" sz="1800">
                <a:solidFill>
                  <a:schemeClr val="dk1"/>
                </a:solidFill>
              </a:rPr>
              <a:t>Review-focused</a:t>
            </a:r>
            <a:endParaRPr sz="1800">
              <a:solidFill>
                <a:schemeClr val="dk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graphicFrame>
        <p:nvGraphicFramePr>
          <p:cNvPr id="1154" name="Google Shape;1154;p169"/>
          <p:cNvGraphicFramePr/>
          <p:nvPr/>
        </p:nvGraphicFramePr>
        <p:xfrm>
          <a:off x="539587" y="1842521"/>
          <a:ext cx="3000000" cy="3000000"/>
        </p:xfrm>
        <a:graphic>
          <a:graphicData uri="http://schemas.openxmlformats.org/drawingml/2006/table">
            <a:tbl>
              <a:tblPr firstRow="1" bandRow="1">
                <a:noFill/>
                <a:tableStyleId>{E6722214-C3FE-4BAE-B7E4-F28F8E95EB89}</a:tableStyleId>
              </a:tblPr>
              <a:tblGrid>
                <a:gridCol w="1404850"/>
                <a:gridCol w="1795200"/>
                <a:gridCol w="2169350"/>
                <a:gridCol w="2316200"/>
              </a:tblGrid>
              <a:tr h="548850">
                <a:tc>
                  <a:txBody>
                    <a:bodyPr/>
                    <a:lstStyle/>
                    <a:p>
                      <a:pPr marL="0" marR="0" lvl="0" indent="0" algn="ctr" rtl="0">
                        <a:spcBef>
                          <a:spcPts val="0"/>
                        </a:spcBef>
                        <a:spcAft>
                          <a:spcPts val="0"/>
                        </a:spcAft>
                        <a:buNone/>
                      </a:pPr>
                      <a:endParaRPr sz="1500"/>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1500"/>
                        <a:t>REVIEW</a:t>
                      </a:r>
                      <a:br>
                        <a:rPr lang="en" sz="1500"/>
                      </a:br>
                      <a:r>
                        <a:rPr lang="en" sz="1500"/>
                        <a:t>FOCUSED</a:t>
                      </a:r>
                      <a:endParaRPr sz="1500"/>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en" sz="1500"/>
                        <a:t>INVESTIGATION</a:t>
                      </a:r>
                      <a:br>
                        <a:rPr lang="en" sz="1500"/>
                      </a:br>
                      <a:r>
                        <a:rPr lang="en" sz="1500"/>
                        <a:t>FOCUSED</a:t>
                      </a:r>
                      <a:endParaRPr sz="1500"/>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en" sz="1500"/>
                        <a:t>AUDITOR/MONITOR</a:t>
                      </a:r>
                      <a:br>
                        <a:rPr lang="en" sz="1500"/>
                      </a:br>
                      <a:r>
                        <a:rPr lang="en" sz="1500"/>
                        <a:t>FOCUSED</a:t>
                      </a:r>
                      <a:endParaRPr sz="1500"/>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000000"/>
                    </a:solidFill>
                  </a:tcPr>
                </a:tc>
              </a:tr>
              <a:tr h="859500">
                <a:tc>
                  <a:txBody>
                    <a:bodyPr/>
                    <a:lstStyle/>
                    <a:p>
                      <a:pPr marL="0" lvl="0" indent="0" algn="ctr" rtl="0">
                        <a:spcBef>
                          <a:spcPts val="0"/>
                        </a:spcBef>
                        <a:spcAft>
                          <a:spcPts val="0"/>
                        </a:spcAft>
                        <a:buNone/>
                      </a:pPr>
                      <a:r>
                        <a:rPr lang="en" sz="1500" b="1">
                          <a:solidFill>
                            <a:schemeClr val="lt1"/>
                          </a:solidFill>
                        </a:rPr>
                        <a:t>AVERAGE</a:t>
                      </a:r>
                      <a:br>
                        <a:rPr lang="en" sz="1500" b="1">
                          <a:solidFill>
                            <a:schemeClr val="lt1"/>
                          </a:solidFill>
                        </a:rPr>
                      </a:br>
                      <a:r>
                        <a:rPr lang="en" sz="1500" b="1">
                          <a:solidFill>
                            <a:schemeClr val="lt1"/>
                          </a:solidFill>
                        </a:rPr>
                        <a:t>COST</a:t>
                      </a:r>
                      <a:endParaRPr sz="1500" b="1">
                        <a:solidFill>
                          <a:schemeClr val="lt1"/>
                        </a:solidFill>
                      </a:endParaRPr>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1600">
                          <a:solidFill>
                            <a:schemeClr val="dk2"/>
                          </a:solidFill>
                        </a:rPr>
                        <a:t>$525,000</a:t>
                      </a:r>
                      <a:endParaRPr sz="1600">
                        <a:solidFill>
                          <a:schemeClr val="dk2"/>
                        </a:solidFill>
                      </a:endParaRPr>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600">
                          <a:solidFill>
                            <a:schemeClr val="dk2"/>
                          </a:solidFill>
                        </a:rPr>
                        <a:t>$3,000,000</a:t>
                      </a:r>
                      <a:endParaRPr sz="1600">
                        <a:solidFill>
                          <a:schemeClr val="dk2"/>
                        </a:solidFill>
                      </a:endParaRPr>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600">
                          <a:solidFill>
                            <a:schemeClr val="dk2"/>
                          </a:solidFill>
                        </a:rPr>
                        <a:t>$747,000</a:t>
                      </a:r>
                      <a:endParaRPr sz="1600">
                        <a:solidFill>
                          <a:schemeClr val="dk2"/>
                        </a:solidFill>
                      </a:endParaRPr>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lt1"/>
                    </a:solidFill>
                  </a:tcPr>
                </a:tc>
              </a:tr>
              <a:tr h="859500">
                <a:tc>
                  <a:txBody>
                    <a:bodyPr/>
                    <a:lstStyle/>
                    <a:p>
                      <a:pPr marL="0" lvl="0" indent="0" algn="ctr" rtl="0">
                        <a:spcBef>
                          <a:spcPts val="0"/>
                        </a:spcBef>
                        <a:spcAft>
                          <a:spcPts val="0"/>
                        </a:spcAft>
                        <a:buNone/>
                      </a:pPr>
                      <a:r>
                        <a:rPr lang="en" sz="1500" b="1">
                          <a:solidFill>
                            <a:schemeClr val="lt1"/>
                          </a:solidFill>
                        </a:rPr>
                        <a:t>MEDIAN</a:t>
                      </a:r>
                      <a:br>
                        <a:rPr lang="en" sz="1500" b="1">
                          <a:solidFill>
                            <a:schemeClr val="lt1"/>
                          </a:solidFill>
                        </a:rPr>
                      </a:br>
                      <a:r>
                        <a:rPr lang="en" sz="1500" b="1">
                          <a:solidFill>
                            <a:schemeClr val="lt1"/>
                          </a:solidFill>
                        </a:rPr>
                        <a:t>COST</a:t>
                      </a:r>
                      <a:endParaRPr sz="1500" b="1">
                        <a:solidFill>
                          <a:schemeClr val="lt1"/>
                        </a:solidFill>
                      </a:endParaRPr>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Clr>
                          <a:schemeClr val="dk1"/>
                        </a:buClr>
                        <a:buFont typeface="Arial"/>
                        <a:buNone/>
                      </a:pPr>
                      <a:r>
                        <a:rPr lang="en" sz="1600">
                          <a:solidFill>
                            <a:schemeClr val="dk2"/>
                          </a:solidFill>
                        </a:rPr>
                        <a:t>$266,000</a:t>
                      </a:r>
                      <a:endParaRPr sz="1600">
                        <a:solidFill>
                          <a:schemeClr val="dk2"/>
                        </a:solidFill>
                      </a:endParaRPr>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Clr>
                          <a:schemeClr val="dk1"/>
                        </a:buClr>
                        <a:buFont typeface="Arial"/>
                        <a:buNone/>
                      </a:pPr>
                      <a:r>
                        <a:rPr lang="en" sz="1600">
                          <a:solidFill>
                            <a:schemeClr val="dk2"/>
                          </a:solidFill>
                        </a:rPr>
                        <a:t>$938,000</a:t>
                      </a:r>
                      <a:endParaRPr sz="1600"/>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Clr>
                          <a:schemeClr val="dk1"/>
                        </a:buClr>
                        <a:buFont typeface="Arial"/>
                        <a:buNone/>
                      </a:pPr>
                      <a:r>
                        <a:rPr lang="en" sz="1600"/>
                        <a:t>$319,000</a:t>
                      </a:r>
                      <a:endParaRPr sz="1600"/>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lt1"/>
                    </a:solidFill>
                  </a:tcPr>
                </a:tc>
              </a:tr>
            </a:tbl>
          </a:graphicData>
        </a:graphic>
      </p:graphicFrame>
      <p:sp>
        <p:nvSpPr>
          <p:cNvPr id="1155" name="Google Shape;1155;p169"/>
          <p:cNvSpPr txBox="1">
            <a:spLocks noGrp="1"/>
          </p:cNvSpPr>
          <p:nvPr>
            <p:ph type="title" idx="4294967295"/>
          </p:nvPr>
        </p:nvSpPr>
        <p:spPr>
          <a:xfrm>
            <a:off x="628650" y="612518"/>
            <a:ext cx="7886700" cy="507600"/>
          </a:xfrm>
          <a:prstGeom prst="rect">
            <a:avLst/>
          </a:prstGeom>
        </p:spPr>
        <p:txBody>
          <a:bodyPr spcFirstLastPara="1" wrap="square" lIns="0" tIns="17125" rIns="34275" bIns="17125" anchor="ctr" anchorCtr="0">
            <a:noAutofit/>
          </a:bodyPr>
          <a:lstStyle/>
          <a:p>
            <a:pPr marL="0" lvl="0" indent="0" algn="l" rtl="0">
              <a:spcBef>
                <a:spcPts val="0"/>
              </a:spcBef>
              <a:spcAft>
                <a:spcPts val="0"/>
              </a:spcAft>
              <a:buNone/>
            </a:pPr>
            <a:r>
              <a:rPr lang="en"/>
              <a:t>Only Municipal Cost Overview*</a:t>
            </a:r>
            <a:endParaRPr/>
          </a:p>
        </p:txBody>
      </p:sp>
      <p:sp>
        <p:nvSpPr>
          <p:cNvPr id="1156" name="Google Shape;1156;p169"/>
          <p:cNvSpPr txBox="1">
            <a:spLocks noGrp="1"/>
          </p:cNvSpPr>
          <p:nvPr>
            <p:ph type="title" idx="4294967295"/>
          </p:nvPr>
        </p:nvSpPr>
        <p:spPr>
          <a:xfrm>
            <a:off x="628650" y="1201326"/>
            <a:ext cx="7886700" cy="351300"/>
          </a:xfrm>
          <a:prstGeom prst="rect">
            <a:avLst/>
          </a:prstGeom>
        </p:spPr>
        <p:txBody>
          <a:bodyPr spcFirstLastPara="1" wrap="square" lIns="0" tIns="17125" rIns="34275" bIns="17125" anchor="t" anchorCtr="0">
            <a:noAutofit/>
          </a:bodyPr>
          <a:lstStyle/>
          <a:p>
            <a:pPr marL="0" lvl="0" indent="0" algn="l" rtl="0">
              <a:spcBef>
                <a:spcPts val="0"/>
              </a:spcBef>
              <a:spcAft>
                <a:spcPts val="0"/>
              </a:spcAft>
              <a:buNone/>
            </a:pPr>
            <a:r>
              <a:rPr lang="en" sz="1200" b="0" i="1"/>
              <a:t>*Only oversight agencies in COAD database that oversee a municipal police department</a:t>
            </a:r>
            <a:endParaRPr sz="1200" b="0" i="1"/>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graphicFrame>
        <p:nvGraphicFramePr>
          <p:cNvPr id="1161" name="Google Shape;1161;p170"/>
          <p:cNvGraphicFramePr/>
          <p:nvPr/>
        </p:nvGraphicFramePr>
        <p:xfrm>
          <a:off x="539587" y="1842521"/>
          <a:ext cx="3000000" cy="3000000"/>
        </p:xfrm>
        <a:graphic>
          <a:graphicData uri="http://schemas.openxmlformats.org/drawingml/2006/table">
            <a:tbl>
              <a:tblPr firstRow="1" bandRow="1">
                <a:noFill/>
                <a:tableStyleId>{E6722214-C3FE-4BAE-B7E4-F28F8E95EB89}</a:tableStyleId>
              </a:tblPr>
              <a:tblGrid>
                <a:gridCol w="1404850"/>
                <a:gridCol w="1795200"/>
                <a:gridCol w="2169350"/>
                <a:gridCol w="2316200"/>
              </a:tblGrid>
              <a:tr h="548850">
                <a:tc>
                  <a:txBody>
                    <a:bodyPr/>
                    <a:lstStyle/>
                    <a:p>
                      <a:pPr marL="0" marR="0" lvl="0" indent="0" algn="ctr" rtl="0">
                        <a:spcBef>
                          <a:spcPts val="0"/>
                        </a:spcBef>
                        <a:spcAft>
                          <a:spcPts val="0"/>
                        </a:spcAft>
                        <a:buNone/>
                      </a:pPr>
                      <a:endParaRPr sz="1500"/>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1500"/>
                        <a:t>REVIEW</a:t>
                      </a:r>
                      <a:br>
                        <a:rPr lang="en" sz="1500"/>
                      </a:br>
                      <a:r>
                        <a:rPr lang="en" sz="1500"/>
                        <a:t>FOCUSED</a:t>
                      </a:r>
                      <a:endParaRPr sz="1500"/>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en" sz="1500"/>
                        <a:t>INVESTIGATION</a:t>
                      </a:r>
                      <a:br>
                        <a:rPr lang="en" sz="1500"/>
                      </a:br>
                      <a:r>
                        <a:rPr lang="en" sz="1500"/>
                        <a:t>FOCUSED</a:t>
                      </a:r>
                      <a:endParaRPr sz="1500"/>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en" sz="1500"/>
                        <a:t>AUDITOR/MONITOR</a:t>
                      </a:r>
                      <a:br>
                        <a:rPr lang="en" sz="1500"/>
                      </a:br>
                      <a:r>
                        <a:rPr lang="en" sz="1500"/>
                        <a:t>FOCUSED</a:t>
                      </a:r>
                      <a:endParaRPr sz="1500"/>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000000"/>
                    </a:solidFill>
                  </a:tcPr>
                </a:tc>
              </a:tr>
              <a:tr h="859500">
                <a:tc>
                  <a:txBody>
                    <a:bodyPr/>
                    <a:lstStyle/>
                    <a:p>
                      <a:pPr marL="0" lvl="0" indent="0" algn="ctr" rtl="0">
                        <a:spcBef>
                          <a:spcPts val="0"/>
                        </a:spcBef>
                        <a:spcAft>
                          <a:spcPts val="0"/>
                        </a:spcAft>
                        <a:buNone/>
                      </a:pPr>
                      <a:r>
                        <a:rPr lang="en" sz="1500" b="1">
                          <a:solidFill>
                            <a:schemeClr val="lt1"/>
                          </a:solidFill>
                        </a:rPr>
                        <a:t>AVERAGE</a:t>
                      </a:r>
                      <a:br>
                        <a:rPr lang="en" sz="1500" b="1">
                          <a:solidFill>
                            <a:schemeClr val="lt1"/>
                          </a:solidFill>
                        </a:rPr>
                      </a:br>
                      <a:r>
                        <a:rPr lang="en" sz="1500" b="1">
                          <a:solidFill>
                            <a:schemeClr val="lt1"/>
                          </a:solidFill>
                        </a:rPr>
                        <a:t>COST</a:t>
                      </a:r>
                      <a:endParaRPr sz="1500" b="1">
                        <a:solidFill>
                          <a:schemeClr val="lt1"/>
                        </a:solidFill>
                      </a:endParaRPr>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None/>
                      </a:pPr>
                      <a:r>
                        <a:rPr lang="en" sz="1600">
                          <a:solidFill>
                            <a:schemeClr val="dk2"/>
                          </a:solidFill>
                        </a:rPr>
                        <a:t>$110,000</a:t>
                      </a:r>
                      <a:endParaRPr sz="1600">
                        <a:solidFill>
                          <a:schemeClr val="dk2"/>
                        </a:solidFill>
                      </a:endParaRPr>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600">
                          <a:solidFill>
                            <a:schemeClr val="dk2"/>
                          </a:solidFill>
                        </a:rPr>
                        <a:t>$444,000</a:t>
                      </a:r>
                      <a:endParaRPr sz="1600">
                        <a:solidFill>
                          <a:schemeClr val="dk2"/>
                        </a:solidFill>
                      </a:endParaRPr>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600">
                          <a:solidFill>
                            <a:schemeClr val="dk2"/>
                          </a:solidFill>
                        </a:rPr>
                        <a:t>$250,000</a:t>
                      </a:r>
                      <a:endParaRPr sz="1600">
                        <a:solidFill>
                          <a:schemeClr val="dk2"/>
                        </a:solidFill>
                      </a:endParaRPr>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lt1"/>
                    </a:solidFill>
                  </a:tcPr>
                </a:tc>
              </a:tr>
              <a:tr h="859500">
                <a:tc>
                  <a:txBody>
                    <a:bodyPr/>
                    <a:lstStyle/>
                    <a:p>
                      <a:pPr marL="0" lvl="0" indent="0" algn="ctr" rtl="0">
                        <a:spcBef>
                          <a:spcPts val="0"/>
                        </a:spcBef>
                        <a:spcAft>
                          <a:spcPts val="0"/>
                        </a:spcAft>
                        <a:buNone/>
                      </a:pPr>
                      <a:r>
                        <a:rPr lang="en" sz="1500" b="1">
                          <a:solidFill>
                            <a:schemeClr val="lt1"/>
                          </a:solidFill>
                        </a:rPr>
                        <a:t>MEDIAN</a:t>
                      </a:r>
                      <a:br>
                        <a:rPr lang="en" sz="1500" b="1">
                          <a:solidFill>
                            <a:schemeClr val="lt1"/>
                          </a:solidFill>
                        </a:rPr>
                      </a:br>
                      <a:r>
                        <a:rPr lang="en" sz="1500" b="1">
                          <a:solidFill>
                            <a:schemeClr val="lt1"/>
                          </a:solidFill>
                        </a:rPr>
                        <a:t>COST</a:t>
                      </a:r>
                      <a:endParaRPr sz="1500" b="1">
                        <a:solidFill>
                          <a:schemeClr val="lt1"/>
                        </a:solidFill>
                      </a:endParaRPr>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dk1"/>
                    </a:solidFill>
                  </a:tcPr>
                </a:tc>
                <a:tc>
                  <a:txBody>
                    <a:bodyPr/>
                    <a:lstStyle/>
                    <a:p>
                      <a:pPr marL="0" lvl="0" indent="0" algn="ctr" rtl="0">
                        <a:spcBef>
                          <a:spcPts val="0"/>
                        </a:spcBef>
                        <a:spcAft>
                          <a:spcPts val="0"/>
                        </a:spcAft>
                        <a:buClr>
                          <a:schemeClr val="dk1"/>
                        </a:buClr>
                        <a:buFont typeface="Arial"/>
                        <a:buNone/>
                      </a:pPr>
                      <a:r>
                        <a:rPr lang="en" sz="1600">
                          <a:solidFill>
                            <a:schemeClr val="dk2"/>
                          </a:solidFill>
                        </a:rPr>
                        <a:t>$82,000</a:t>
                      </a:r>
                      <a:endParaRPr sz="1600">
                        <a:solidFill>
                          <a:schemeClr val="dk2"/>
                        </a:solidFill>
                      </a:endParaRPr>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Clr>
                          <a:schemeClr val="dk1"/>
                        </a:buClr>
                        <a:buFont typeface="Arial"/>
                        <a:buNone/>
                      </a:pPr>
                      <a:r>
                        <a:rPr lang="en" sz="1600">
                          <a:solidFill>
                            <a:schemeClr val="dk2"/>
                          </a:solidFill>
                        </a:rPr>
                        <a:t>$553,000</a:t>
                      </a:r>
                      <a:endParaRPr sz="1600"/>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Clr>
                          <a:schemeClr val="dk1"/>
                        </a:buClr>
                        <a:buFont typeface="Arial"/>
                        <a:buNone/>
                      </a:pPr>
                      <a:r>
                        <a:rPr lang="en" sz="1600"/>
                        <a:t>$268,000</a:t>
                      </a:r>
                      <a:endParaRPr sz="1600"/>
                    </a:p>
                  </a:txBody>
                  <a:tcPr marL="205725" marR="205725" marT="68575" marB="68575" anchor="ctr">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lt1"/>
                    </a:solidFill>
                  </a:tcPr>
                </a:tc>
              </a:tr>
            </a:tbl>
          </a:graphicData>
        </a:graphic>
      </p:graphicFrame>
      <p:sp>
        <p:nvSpPr>
          <p:cNvPr id="1162" name="Google Shape;1162;p170"/>
          <p:cNvSpPr txBox="1">
            <a:spLocks noGrp="1"/>
          </p:cNvSpPr>
          <p:nvPr>
            <p:ph type="title" idx="4294967295"/>
          </p:nvPr>
        </p:nvSpPr>
        <p:spPr>
          <a:xfrm>
            <a:off x="628650" y="612518"/>
            <a:ext cx="7886700" cy="507600"/>
          </a:xfrm>
          <a:prstGeom prst="rect">
            <a:avLst/>
          </a:prstGeom>
        </p:spPr>
        <p:txBody>
          <a:bodyPr spcFirstLastPara="1" wrap="square" lIns="0" tIns="17125" rIns="34275" bIns="17125" anchor="ctr" anchorCtr="0">
            <a:noAutofit/>
          </a:bodyPr>
          <a:lstStyle/>
          <a:p>
            <a:pPr marL="0" lvl="0" indent="0" algn="l" rtl="0">
              <a:spcBef>
                <a:spcPts val="0"/>
              </a:spcBef>
              <a:spcAft>
                <a:spcPts val="0"/>
              </a:spcAft>
              <a:buNone/>
            </a:pPr>
            <a:r>
              <a:rPr lang="en"/>
              <a:t>Only Municipal w/ Population Cost Overview*</a:t>
            </a:r>
            <a:endParaRPr/>
          </a:p>
        </p:txBody>
      </p:sp>
      <p:sp>
        <p:nvSpPr>
          <p:cNvPr id="1163" name="Google Shape;1163;p170"/>
          <p:cNvSpPr txBox="1">
            <a:spLocks noGrp="1"/>
          </p:cNvSpPr>
          <p:nvPr>
            <p:ph type="title" idx="4294967295"/>
          </p:nvPr>
        </p:nvSpPr>
        <p:spPr>
          <a:xfrm>
            <a:off x="628650" y="1429751"/>
            <a:ext cx="7886700" cy="351300"/>
          </a:xfrm>
          <a:prstGeom prst="rect">
            <a:avLst/>
          </a:prstGeom>
        </p:spPr>
        <p:txBody>
          <a:bodyPr spcFirstLastPara="1" wrap="square" lIns="0" tIns="17125" rIns="34275" bIns="17125" anchor="t" anchorCtr="0">
            <a:noAutofit/>
          </a:bodyPr>
          <a:lstStyle/>
          <a:p>
            <a:pPr marL="0" lvl="0" indent="0" algn="l" rtl="0">
              <a:spcBef>
                <a:spcPts val="0"/>
              </a:spcBef>
              <a:spcAft>
                <a:spcPts val="0"/>
              </a:spcAft>
              <a:buNone/>
            </a:pPr>
            <a:r>
              <a:rPr lang="en" sz="1200" b="0" i="1"/>
              <a:t>*Only oversight agencies in COAD database that oversee a municipal police department and serve a population of fewer than 150,000 people</a:t>
            </a:r>
            <a:endParaRPr sz="1200" b="0" i="1"/>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68" name="Google Shape;1168;p171"/>
          <p:cNvSpPr txBox="1">
            <a:spLocks noGrp="1"/>
          </p:cNvSpPr>
          <p:nvPr>
            <p:ph type="ctrTitle" idx="2"/>
          </p:nvPr>
        </p:nvSpPr>
        <p:spPr>
          <a:xfrm>
            <a:off x="628650" y="1714500"/>
            <a:ext cx="6746100" cy="851100"/>
          </a:xfrm>
          <a:prstGeom prst="rect">
            <a:avLst/>
          </a:prstGeom>
        </p:spPr>
        <p:txBody>
          <a:bodyPr spcFirstLastPara="1" wrap="square" lIns="34275" tIns="17125" rIns="34275" bIns="17125" anchor="b" anchorCtr="0">
            <a:noAutofit/>
          </a:bodyPr>
          <a:lstStyle/>
          <a:p>
            <a:pPr marL="0" lvl="0" indent="0" algn="l" rtl="0">
              <a:spcBef>
                <a:spcPts val="0"/>
              </a:spcBef>
              <a:spcAft>
                <a:spcPts val="0"/>
              </a:spcAft>
              <a:buNone/>
            </a:pPr>
            <a:r>
              <a:rPr lang="en"/>
              <a:t>Oversight Cost Estimates</a:t>
            </a:r>
            <a:endParaRPr/>
          </a:p>
        </p:txBody>
      </p:sp>
      <p:sp>
        <p:nvSpPr>
          <p:cNvPr id="1169" name="Google Shape;1169;p171"/>
          <p:cNvSpPr txBox="1">
            <a:spLocks noGrp="1"/>
          </p:cNvSpPr>
          <p:nvPr>
            <p:ph type="subTitle" idx="1"/>
          </p:nvPr>
        </p:nvSpPr>
        <p:spPr>
          <a:xfrm>
            <a:off x="628650" y="2692975"/>
            <a:ext cx="7582800" cy="381900"/>
          </a:xfrm>
          <a:prstGeom prst="rect">
            <a:avLst/>
          </a:prstGeom>
        </p:spPr>
        <p:txBody>
          <a:bodyPr spcFirstLastPara="1" wrap="square" lIns="34275" tIns="17125" rIns="34275" bIns="17125" anchor="t" anchorCtr="0">
            <a:noAutofit/>
          </a:bodyPr>
          <a:lstStyle/>
          <a:p>
            <a:pPr marL="0" lvl="0" indent="0" algn="l" rtl="0">
              <a:spcBef>
                <a:spcPts val="700"/>
              </a:spcBef>
              <a:spcAft>
                <a:spcPts val="0"/>
              </a:spcAft>
              <a:buNone/>
            </a:pPr>
            <a:r>
              <a:rPr lang="en"/>
              <a:t>An overview of average costs from the Civilian Oversight Agency Directory (COAD) Database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174"/>
        <p:cNvGrpSpPr/>
        <p:nvPr/>
      </p:nvGrpSpPr>
      <p:grpSpPr>
        <a:xfrm>
          <a:off x="0" y="0"/>
          <a:ext cx="0" cy="0"/>
          <a:chOff x="0" y="0"/>
          <a:chExt cx="0" cy="0"/>
        </a:xfrm>
      </p:grpSpPr>
      <p:pic>
        <p:nvPicPr>
          <p:cNvPr id="1175" name="Google Shape;1175;p172"/>
          <p:cNvPicPr preferRelativeResize="0"/>
          <p:nvPr/>
        </p:nvPicPr>
        <p:blipFill rotWithShape="1">
          <a:blip r:embed="rId3">
            <a:alphaModFix/>
          </a:blip>
          <a:srcRect t="12742" b="12742"/>
          <a:stretch/>
        </p:blipFill>
        <p:spPr>
          <a:xfrm>
            <a:off x="0" y="0"/>
            <a:ext cx="9144003" cy="5143503"/>
          </a:xfrm>
          <a:prstGeom prst="rect">
            <a:avLst/>
          </a:prstGeom>
          <a:noFill/>
          <a:ln>
            <a:noFill/>
          </a:ln>
        </p:spPr>
      </p:pic>
      <p:sp>
        <p:nvSpPr>
          <p:cNvPr id="1176" name="Google Shape;1176;p172"/>
          <p:cNvSpPr/>
          <p:nvPr/>
        </p:nvSpPr>
        <p:spPr>
          <a:xfrm>
            <a:off x="-3" y="0"/>
            <a:ext cx="9144000" cy="5143500"/>
          </a:xfrm>
          <a:prstGeom prst="rect">
            <a:avLst/>
          </a:prstGeom>
          <a:solidFill>
            <a:schemeClr val="dk1">
              <a:alpha val="64709"/>
            </a:schemeClr>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1300" b="0" i="0" u="none" strike="noStrike" cap="none">
              <a:solidFill>
                <a:schemeClr val="lt1"/>
              </a:solidFill>
              <a:latin typeface="Arial"/>
              <a:ea typeface="Arial"/>
              <a:cs typeface="Arial"/>
              <a:sym typeface="Arial"/>
            </a:endParaRPr>
          </a:p>
        </p:txBody>
      </p:sp>
      <p:sp>
        <p:nvSpPr>
          <p:cNvPr id="1177" name="Google Shape;1177;p172"/>
          <p:cNvSpPr txBox="1">
            <a:spLocks noGrp="1"/>
          </p:cNvSpPr>
          <p:nvPr>
            <p:ph type="ctrTitle" idx="2"/>
          </p:nvPr>
        </p:nvSpPr>
        <p:spPr>
          <a:xfrm>
            <a:off x="628650" y="831275"/>
            <a:ext cx="6792300" cy="1877100"/>
          </a:xfrm>
          <a:prstGeom prst="rect">
            <a:avLst/>
          </a:prstGeom>
          <a:noFill/>
          <a:ln>
            <a:noFill/>
          </a:ln>
        </p:spPr>
        <p:txBody>
          <a:bodyPr spcFirstLastPara="1" wrap="square" lIns="0" tIns="17125" rIns="34275" bIns="17125" anchor="b" anchorCtr="0">
            <a:noAutofit/>
          </a:bodyPr>
          <a:lstStyle/>
          <a:p>
            <a:pPr marL="0" lvl="0" indent="0" algn="ctr" rtl="0">
              <a:spcBef>
                <a:spcPts val="0"/>
              </a:spcBef>
              <a:spcAft>
                <a:spcPts val="0"/>
              </a:spcAft>
              <a:buClr>
                <a:schemeClr val="lt1"/>
              </a:buClr>
              <a:buSzPts val="3400"/>
              <a:buFont typeface="Arial"/>
              <a:buNone/>
            </a:pPr>
            <a:r>
              <a:rPr lang="en"/>
              <a:t>Thanks!</a:t>
            </a:r>
            <a:endParaRPr b="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Google Shape;960;p152"/>
          <p:cNvSpPr/>
          <p:nvPr/>
        </p:nvSpPr>
        <p:spPr>
          <a:xfrm>
            <a:off x="0" y="0"/>
            <a:ext cx="1966200" cy="5143500"/>
          </a:xfrm>
          <a:prstGeom prst="rect">
            <a:avLst/>
          </a:prstGeom>
          <a:solidFill>
            <a:srgbClr val="E9E9E9"/>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sp>
        <p:nvSpPr>
          <p:cNvPr id="961" name="Google Shape;961;p152"/>
          <p:cNvSpPr/>
          <p:nvPr/>
        </p:nvSpPr>
        <p:spPr>
          <a:xfrm rot="2700000">
            <a:off x="1893238" y="1508374"/>
            <a:ext cx="145947" cy="145735"/>
          </a:xfrm>
          <a:prstGeom prst="rect">
            <a:avLst/>
          </a:prstGeom>
          <a:solidFill>
            <a:srgbClr val="E9E9E9"/>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cxnSp>
        <p:nvCxnSpPr>
          <p:cNvPr id="962" name="Google Shape;962;p152"/>
          <p:cNvCxnSpPr/>
          <p:nvPr/>
        </p:nvCxnSpPr>
        <p:spPr>
          <a:xfrm>
            <a:off x="519122" y="1910614"/>
            <a:ext cx="911400" cy="0"/>
          </a:xfrm>
          <a:prstGeom prst="straightConnector1">
            <a:avLst/>
          </a:prstGeom>
          <a:noFill/>
          <a:ln w="28575" cap="flat" cmpd="sng">
            <a:solidFill>
              <a:srgbClr val="C9C9C9"/>
            </a:solidFill>
            <a:prstDash val="solid"/>
            <a:miter lim="800000"/>
            <a:headEnd type="none" w="sm" len="sm"/>
            <a:tailEnd type="none" w="sm" len="sm"/>
          </a:ln>
        </p:spPr>
      </p:cxnSp>
      <p:cxnSp>
        <p:nvCxnSpPr>
          <p:cNvPr id="963" name="Google Shape;963;p152"/>
          <p:cNvCxnSpPr/>
          <p:nvPr/>
        </p:nvCxnSpPr>
        <p:spPr>
          <a:xfrm>
            <a:off x="519122" y="2557123"/>
            <a:ext cx="911400" cy="0"/>
          </a:xfrm>
          <a:prstGeom prst="straightConnector1">
            <a:avLst/>
          </a:prstGeom>
          <a:noFill/>
          <a:ln w="28575" cap="flat" cmpd="sng">
            <a:solidFill>
              <a:srgbClr val="C9C9C9"/>
            </a:solidFill>
            <a:prstDash val="solid"/>
            <a:miter lim="800000"/>
            <a:headEnd type="none" w="sm" len="sm"/>
            <a:tailEnd type="none" w="sm" len="sm"/>
          </a:ln>
        </p:spPr>
      </p:cxnSp>
      <p:cxnSp>
        <p:nvCxnSpPr>
          <p:cNvPr id="964" name="Google Shape;964;p152"/>
          <p:cNvCxnSpPr/>
          <p:nvPr/>
        </p:nvCxnSpPr>
        <p:spPr>
          <a:xfrm>
            <a:off x="519122" y="3214348"/>
            <a:ext cx="911400" cy="0"/>
          </a:xfrm>
          <a:prstGeom prst="straightConnector1">
            <a:avLst/>
          </a:prstGeom>
          <a:noFill/>
          <a:ln w="28575" cap="flat" cmpd="sng">
            <a:solidFill>
              <a:srgbClr val="C9C9C9"/>
            </a:solidFill>
            <a:prstDash val="solid"/>
            <a:miter lim="800000"/>
            <a:headEnd type="none" w="sm" len="sm"/>
            <a:tailEnd type="none" w="sm" len="sm"/>
          </a:ln>
        </p:spPr>
      </p:cxnSp>
      <p:sp>
        <p:nvSpPr>
          <p:cNvPr id="965" name="Google Shape;965;p152"/>
          <p:cNvSpPr txBox="1">
            <a:spLocks noGrp="1"/>
          </p:cNvSpPr>
          <p:nvPr>
            <p:ph type="body" idx="1"/>
          </p:nvPr>
        </p:nvSpPr>
        <p:spPr>
          <a:xfrm>
            <a:off x="2683915" y="458494"/>
            <a:ext cx="3937500" cy="308100"/>
          </a:xfrm>
          <a:prstGeom prst="rect">
            <a:avLst/>
          </a:prstGeom>
        </p:spPr>
        <p:txBody>
          <a:bodyPr spcFirstLastPara="1" wrap="square" lIns="34275" tIns="17125" rIns="34275" bIns="17125" anchor="t" anchorCtr="0">
            <a:noAutofit/>
          </a:bodyPr>
          <a:lstStyle/>
          <a:p>
            <a:pPr marL="0" lvl="0" indent="0" algn="l" rtl="0">
              <a:spcBef>
                <a:spcPts val="700"/>
              </a:spcBef>
              <a:spcAft>
                <a:spcPts val="0"/>
              </a:spcAft>
              <a:buNone/>
            </a:pPr>
            <a:r>
              <a:rPr lang="en"/>
              <a:t>Most Common Oversight Type</a:t>
            </a:r>
            <a:endParaRPr/>
          </a:p>
        </p:txBody>
      </p:sp>
      <p:sp>
        <p:nvSpPr>
          <p:cNvPr id="966" name="Google Shape;966;p152"/>
          <p:cNvSpPr txBox="1">
            <a:spLocks noGrp="1"/>
          </p:cNvSpPr>
          <p:nvPr>
            <p:ph type="body" idx="2"/>
          </p:nvPr>
        </p:nvSpPr>
        <p:spPr>
          <a:xfrm>
            <a:off x="2683925" y="782806"/>
            <a:ext cx="5590500" cy="614100"/>
          </a:xfrm>
          <a:prstGeom prst="rect">
            <a:avLst/>
          </a:prstGeom>
        </p:spPr>
        <p:txBody>
          <a:bodyPr spcFirstLastPara="1" wrap="square" lIns="34300" tIns="17125" rIns="34275" bIns="17125" anchor="t" anchorCtr="0">
            <a:noAutofit/>
          </a:bodyPr>
          <a:lstStyle/>
          <a:p>
            <a:pPr marL="0" lvl="0" indent="0" algn="l" rtl="0">
              <a:lnSpc>
                <a:spcPct val="115000"/>
              </a:lnSpc>
              <a:spcBef>
                <a:spcPts val="700"/>
              </a:spcBef>
              <a:spcAft>
                <a:spcPts val="0"/>
              </a:spcAft>
              <a:buNone/>
            </a:pPr>
            <a:r>
              <a:rPr lang="en"/>
              <a:t>Review-focused agencies represent the earliest and most common form of civilian oversight in the United States, accounting for nearly 62% of civilian oversight agencies</a:t>
            </a:r>
            <a:endParaRPr/>
          </a:p>
        </p:txBody>
      </p:sp>
      <p:sp>
        <p:nvSpPr>
          <p:cNvPr id="967" name="Google Shape;967;p152"/>
          <p:cNvSpPr txBox="1">
            <a:spLocks noGrp="1"/>
          </p:cNvSpPr>
          <p:nvPr>
            <p:ph type="body" idx="3"/>
          </p:nvPr>
        </p:nvSpPr>
        <p:spPr>
          <a:xfrm>
            <a:off x="2683915" y="1711316"/>
            <a:ext cx="3937500" cy="308100"/>
          </a:xfrm>
          <a:prstGeom prst="rect">
            <a:avLst/>
          </a:prstGeom>
        </p:spPr>
        <p:txBody>
          <a:bodyPr spcFirstLastPara="1" wrap="square" lIns="34275" tIns="17125" rIns="34275" bIns="17125" anchor="t" anchorCtr="0">
            <a:noAutofit/>
          </a:bodyPr>
          <a:lstStyle/>
          <a:p>
            <a:pPr marL="0" lvl="0" indent="0" algn="l" rtl="0">
              <a:spcBef>
                <a:spcPts val="700"/>
              </a:spcBef>
              <a:spcAft>
                <a:spcPts val="0"/>
              </a:spcAft>
              <a:buNone/>
            </a:pPr>
            <a:r>
              <a:rPr lang="en"/>
              <a:t>Brings Forward Community Input</a:t>
            </a:r>
            <a:endParaRPr/>
          </a:p>
        </p:txBody>
      </p:sp>
      <p:sp>
        <p:nvSpPr>
          <p:cNvPr id="968" name="Google Shape;968;p152"/>
          <p:cNvSpPr txBox="1">
            <a:spLocks noGrp="1"/>
          </p:cNvSpPr>
          <p:nvPr>
            <p:ph type="body" idx="4"/>
          </p:nvPr>
        </p:nvSpPr>
        <p:spPr>
          <a:xfrm>
            <a:off x="2683925" y="2042946"/>
            <a:ext cx="5590500" cy="979800"/>
          </a:xfrm>
          <a:prstGeom prst="rect">
            <a:avLst/>
          </a:prstGeom>
        </p:spPr>
        <p:txBody>
          <a:bodyPr spcFirstLastPara="1" wrap="square" lIns="34300" tIns="17125" rIns="34275" bIns="17125" anchor="t" anchorCtr="0">
            <a:noAutofit/>
          </a:bodyPr>
          <a:lstStyle/>
          <a:p>
            <a:pPr marL="0" lvl="0" indent="0" algn="l" rtl="0">
              <a:lnSpc>
                <a:spcPct val="115000"/>
              </a:lnSpc>
              <a:spcBef>
                <a:spcPts val="700"/>
              </a:spcBef>
              <a:spcAft>
                <a:spcPts val="0"/>
              </a:spcAft>
              <a:buNone/>
            </a:pPr>
            <a:r>
              <a:rPr lang="en"/>
              <a:t>In their most basic form, review-focused agencies provide community members outside of and unaffiliated with the law enforcement agency with an opportunity to review the quality of completed misconduct complaint investigations performed by the overseen department</a:t>
            </a:r>
            <a:endParaRPr/>
          </a:p>
        </p:txBody>
      </p:sp>
      <p:sp>
        <p:nvSpPr>
          <p:cNvPr id="969" name="Google Shape;969;p152"/>
          <p:cNvSpPr txBox="1">
            <a:spLocks noGrp="1"/>
          </p:cNvSpPr>
          <p:nvPr>
            <p:ph type="subTitle" idx="5"/>
          </p:nvPr>
        </p:nvSpPr>
        <p:spPr>
          <a:xfrm>
            <a:off x="317104" y="2748795"/>
            <a:ext cx="1332000" cy="273900"/>
          </a:xfrm>
          <a:prstGeom prst="rect">
            <a:avLst/>
          </a:prstGeom>
        </p:spPr>
        <p:txBody>
          <a:bodyPr spcFirstLastPara="1" wrap="square" lIns="0" tIns="34300" rIns="34300" bIns="34300" anchor="ctr" anchorCtr="0">
            <a:noAutofit/>
          </a:bodyPr>
          <a:lstStyle/>
          <a:p>
            <a:pPr marL="0" lvl="0" indent="0" algn="ctr" rtl="0">
              <a:spcBef>
                <a:spcPts val="700"/>
              </a:spcBef>
              <a:spcAft>
                <a:spcPts val="0"/>
              </a:spcAft>
              <a:buNone/>
            </a:pPr>
            <a:r>
              <a:rPr lang="en"/>
              <a:t>INVESTIGATION</a:t>
            </a:r>
            <a:endParaRPr>
              <a:solidFill>
                <a:srgbClr val="3C78D8"/>
              </a:solidFill>
            </a:endParaRPr>
          </a:p>
        </p:txBody>
      </p:sp>
      <p:sp>
        <p:nvSpPr>
          <p:cNvPr id="970" name="Google Shape;970;p152"/>
          <p:cNvSpPr txBox="1">
            <a:spLocks noGrp="1"/>
          </p:cNvSpPr>
          <p:nvPr>
            <p:ph type="subTitle" idx="6"/>
          </p:nvPr>
        </p:nvSpPr>
        <p:spPr>
          <a:xfrm>
            <a:off x="317004" y="1459566"/>
            <a:ext cx="1332000" cy="273900"/>
          </a:xfrm>
          <a:prstGeom prst="rect">
            <a:avLst/>
          </a:prstGeom>
        </p:spPr>
        <p:txBody>
          <a:bodyPr spcFirstLastPara="1" wrap="square" lIns="0" tIns="34300" rIns="34300" bIns="34300" anchor="ctr" anchorCtr="0">
            <a:noAutofit/>
          </a:bodyPr>
          <a:lstStyle/>
          <a:p>
            <a:pPr marL="0" lvl="0" indent="0" algn="ctr" rtl="0">
              <a:spcBef>
                <a:spcPts val="700"/>
              </a:spcBef>
              <a:spcAft>
                <a:spcPts val="0"/>
              </a:spcAft>
              <a:buNone/>
            </a:pPr>
            <a:r>
              <a:rPr lang="en">
                <a:solidFill>
                  <a:srgbClr val="3C78D8"/>
                </a:solidFill>
              </a:rPr>
              <a:t>REVIEW</a:t>
            </a:r>
            <a:endParaRPr>
              <a:solidFill>
                <a:schemeClr val="lt2"/>
              </a:solidFill>
            </a:endParaRPr>
          </a:p>
        </p:txBody>
      </p:sp>
      <p:sp>
        <p:nvSpPr>
          <p:cNvPr id="971" name="Google Shape;971;p152"/>
          <p:cNvSpPr txBox="1">
            <a:spLocks noGrp="1"/>
          </p:cNvSpPr>
          <p:nvPr>
            <p:ph type="sldNum" idx="12"/>
          </p:nvPr>
        </p:nvSpPr>
        <p:spPr>
          <a:xfrm>
            <a:off x="6915091" y="4767263"/>
            <a:ext cx="2057400" cy="273900"/>
          </a:xfrm>
          <a:prstGeom prst="rect">
            <a:avLst/>
          </a:prstGeom>
        </p:spPr>
        <p:txBody>
          <a:bodyPr spcFirstLastPara="1" wrap="square" lIns="34275" tIns="17125" rIns="34275" bIns="17125" anchor="ctr" anchorCtr="0">
            <a:noAutofit/>
          </a:bodyPr>
          <a:lstStyle/>
          <a:p>
            <a:pPr marL="0" lvl="0" indent="0" algn="r" rtl="0">
              <a:spcBef>
                <a:spcPts val="0"/>
              </a:spcBef>
              <a:spcAft>
                <a:spcPts val="0"/>
              </a:spcAft>
              <a:buNone/>
            </a:pPr>
            <a:fld id="{00000000-1234-1234-1234-123412341234}" type="slidenum">
              <a:rPr lang="en"/>
              <a:t>3</a:t>
            </a:fld>
            <a:endParaRPr/>
          </a:p>
        </p:txBody>
      </p:sp>
      <p:sp>
        <p:nvSpPr>
          <p:cNvPr id="972" name="Google Shape;972;p152"/>
          <p:cNvSpPr txBox="1">
            <a:spLocks noGrp="1"/>
          </p:cNvSpPr>
          <p:nvPr>
            <p:ph type="subTitle" idx="7"/>
          </p:nvPr>
        </p:nvSpPr>
        <p:spPr>
          <a:xfrm>
            <a:off x="317104" y="2096920"/>
            <a:ext cx="1332000" cy="273900"/>
          </a:xfrm>
          <a:prstGeom prst="rect">
            <a:avLst/>
          </a:prstGeom>
        </p:spPr>
        <p:txBody>
          <a:bodyPr spcFirstLastPara="1" wrap="square" lIns="0" tIns="34300" rIns="34300" bIns="34300" anchor="ctr" anchorCtr="0">
            <a:noAutofit/>
          </a:bodyPr>
          <a:lstStyle/>
          <a:p>
            <a:pPr marL="0" lvl="0" indent="0" algn="ctr" rtl="0">
              <a:spcBef>
                <a:spcPts val="700"/>
              </a:spcBef>
              <a:spcAft>
                <a:spcPts val="0"/>
              </a:spcAft>
              <a:buNone/>
            </a:pPr>
            <a:r>
              <a:rPr lang="en"/>
              <a:t>AUDITOR/MONITOR</a:t>
            </a:r>
            <a:endParaRPr/>
          </a:p>
        </p:txBody>
      </p:sp>
      <p:sp>
        <p:nvSpPr>
          <p:cNvPr id="973" name="Google Shape;973;p152"/>
          <p:cNvSpPr txBox="1">
            <a:spLocks noGrp="1"/>
          </p:cNvSpPr>
          <p:nvPr>
            <p:ph type="subTitle" idx="8"/>
          </p:nvPr>
        </p:nvSpPr>
        <p:spPr>
          <a:xfrm>
            <a:off x="317004" y="3406045"/>
            <a:ext cx="1332000" cy="273900"/>
          </a:xfrm>
          <a:prstGeom prst="rect">
            <a:avLst/>
          </a:prstGeom>
        </p:spPr>
        <p:txBody>
          <a:bodyPr spcFirstLastPara="1" wrap="square" lIns="0" tIns="34300" rIns="34300" bIns="34300" anchor="ctr" anchorCtr="0">
            <a:noAutofit/>
          </a:bodyPr>
          <a:lstStyle/>
          <a:p>
            <a:pPr marL="0" lvl="0" indent="0" algn="ctr" rtl="0">
              <a:spcBef>
                <a:spcPts val="700"/>
              </a:spcBef>
              <a:spcAft>
                <a:spcPts val="0"/>
              </a:spcAft>
              <a:buNone/>
            </a:pPr>
            <a:r>
              <a:rPr lang="en"/>
              <a:t>HYBRID</a:t>
            </a:r>
            <a:endParaRPr/>
          </a:p>
        </p:txBody>
      </p:sp>
      <p:sp>
        <p:nvSpPr>
          <p:cNvPr id="974" name="Google Shape;974;p152"/>
          <p:cNvSpPr txBox="1">
            <a:spLocks noGrp="1"/>
          </p:cNvSpPr>
          <p:nvPr>
            <p:ph type="body" idx="9"/>
          </p:nvPr>
        </p:nvSpPr>
        <p:spPr>
          <a:xfrm>
            <a:off x="2683915" y="3205882"/>
            <a:ext cx="3937500" cy="308100"/>
          </a:xfrm>
          <a:prstGeom prst="rect">
            <a:avLst/>
          </a:prstGeom>
        </p:spPr>
        <p:txBody>
          <a:bodyPr spcFirstLastPara="1" wrap="square" lIns="34275" tIns="17125" rIns="34275" bIns="17125" anchor="t" anchorCtr="0">
            <a:noAutofit/>
          </a:bodyPr>
          <a:lstStyle/>
          <a:p>
            <a:pPr marL="0" lvl="0" indent="0" algn="l" rtl="0">
              <a:spcBef>
                <a:spcPts val="700"/>
              </a:spcBef>
              <a:spcAft>
                <a:spcPts val="0"/>
              </a:spcAft>
              <a:buNone/>
            </a:pPr>
            <a:r>
              <a:rPr lang="en"/>
              <a:t>Not Limited to Completed Internal Investigations</a:t>
            </a:r>
            <a:endParaRPr/>
          </a:p>
        </p:txBody>
      </p:sp>
      <p:sp>
        <p:nvSpPr>
          <p:cNvPr id="975" name="Google Shape;975;p152"/>
          <p:cNvSpPr txBox="1">
            <a:spLocks noGrp="1"/>
          </p:cNvSpPr>
          <p:nvPr>
            <p:ph type="body" idx="13"/>
          </p:nvPr>
        </p:nvSpPr>
        <p:spPr>
          <a:xfrm>
            <a:off x="2683925" y="3537493"/>
            <a:ext cx="5590500" cy="1351200"/>
          </a:xfrm>
          <a:prstGeom prst="rect">
            <a:avLst/>
          </a:prstGeom>
        </p:spPr>
        <p:txBody>
          <a:bodyPr spcFirstLastPara="1" wrap="square" lIns="34300" tIns="17125" rIns="34275" bIns="17125" anchor="t" anchorCtr="0">
            <a:noAutofit/>
          </a:bodyPr>
          <a:lstStyle/>
          <a:p>
            <a:pPr marL="0" lvl="0" indent="0" algn="l" rtl="0">
              <a:lnSpc>
                <a:spcPct val="115000"/>
              </a:lnSpc>
              <a:spcBef>
                <a:spcPts val="700"/>
              </a:spcBef>
              <a:spcAft>
                <a:spcPts val="0"/>
              </a:spcAft>
              <a:buClr>
                <a:schemeClr val="dk1"/>
              </a:buClr>
              <a:buSzPts val="1100"/>
              <a:buFont typeface="Arial"/>
              <a:buNone/>
            </a:pPr>
            <a:r>
              <a:rPr lang="en"/>
              <a:t>Can also receive civilian complaints and forward them to the department for investigation, remand cases back to the department’s internal affairs unit for further investigation, hear appeals from complainants or subject officers, recommend case dispositions, discipline, or revised policies, hold public forum, and conduct community outreach</a:t>
            </a:r>
            <a:endParaRPr/>
          </a:p>
          <a:p>
            <a:pPr marL="0" lvl="0" indent="0" algn="l" rtl="0">
              <a:lnSpc>
                <a:spcPct val="115000"/>
              </a:lnSpc>
              <a:spcBef>
                <a:spcPts val="70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Google Shape;980;p153"/>
          <p:cNvSpPr txBox="1">
            <a:spLocks noGrp="1"/>
          </p:cNvSpPr>
          <p:nvPr>
            <p:ph type="body" idx="1"/>
          </p:nvPr>
        </p:nvSpPr>
        <p:spPr>
          <a:xfrm>
            <a:off x="4718457" y="1654681"/>
            <a:ext cx="3221400" cy="614100"/>
          </a:xfrm>
          <a:prstGeom prst="rect">
            <a:avLst/>
          </a:prstGeom>
        </p:spPr>
        <p:txBody>
          <a:bodyPr spcFirstLastPara="1" wrap="square" lIns="0" tIns="17125" rIns="34275" bIns="17125" anchor="t" anchorCtr="0">
            <a:noAutofit/>
          </a:bodyPr>
          <a:lstStyle/>
          <a:p>
            <a:pPr marL="0" lvl="0" indent="0" algn="l" rtl="0">
              <a:lnSpc>
                <a:spcPct val="100000"/>
              </a:lnSpc>
              <a:spcBef>
                <a:spcPts val="0"/>
              </a:spcBef>
              <a:spcAft>
                <a:spcPts val="0"/>
              </a:spcAft>
              <a:buNone/>
            </a:pPr>
            <a:r>
              <a:rPr lang="en"/>
              <a:t>An individual or commission is authorized to review Internal Affairs (IA) investigations of complaints, find them adequate or not, and state whether it agrees or disagrees with findings</a:t>
            </a:r>
            <a:endParaRPr/>
          </a:p>
          <a:p>
            <a:pPr marL="0" lvl="0" indent="0" algn="l" rtl="0">
              <a:lnSpc>
                <a:spcPct val="100000"/>
              </a:lnSpc>
              <a:spcBef>
                <a:spcPts val="0"/>
              </a:spcBef>
              <a:spcAft>
                <a:spcPts val="0"/>
              </a:spcAft>
              <a:buNone/>
            </a:pPr>
            <a:endParaRPr/>
          </a:p>
        </p:txBody>
      </p:sp>
      <p:sp>
        <p:nvSpPr>
          <p:cNvPr id="981" name="Google Shape;981;p153"/>
          <p:cNvSpPr txBox="1">
            <a:spLocks noGrp="1"/>
          </p:cNvSpPr>
          <p:nvPr>
            <p:ph type="subTitle" idx="2"/>
          </p:nvPr>
        </p:nvSpPr>
        <p:spPr>
          <a:xfrm>
            <a:off x="4718450" y="1240422"/>
            <a:ext cx="3132600" cy="308100"/>
          </a:xfrm>
          <a:prstGeom prst="rect">
            <a:avLst/>
          </a:prstGeom>
        </p:spPr>
        <p:txBody>
          <a:bodyPr spcFirstLastPara="1" wrap="square" lIns="0" tIns="0" rIns="34300" bIns="34300" anchor="t" anchorCtr="0">
            <a:noAutofit/>
          </a:bodyPr>
          <a:lstStyle/>
          <a:p>
            <a:pPr marL="0" lvl="0" indent="0" algn="l" rtl="0">
              <a:spcBef>
                <a:spcPts val="700"/>
              </a:spcBef>
              <a:spcAft>
                <a:spcPts val="0"/>
              </a:spcAft>
              <a:buNone/>
            </a:pPr>
            <a:r>
              <a:rPr lang="en">
                <a:solidFill>
                  <a:srgbClr val="00BDFF"/>
                </a:solidFill>
              </a:rPr>
              <a:t>Replace or Duplicate IA Process </a:t>
            </a:r>
            <a:endParaRPr>
              <a:solidFill>
                <a:srgbClr val="00BDFF"/>
              </a:solidFill>
            </a:endParaRPr>
          </a:p>
        </p:txBody>
      </p:sp>
      <p:sp>
        <p:nvSpPr>
          <p:cNvPr id="982" name="Google Shape;982;p153"/>
          <p:cNvSpPr txBox="1">
            <a:spLocks noGrp="1"/>
          </p:cNvSpPr>
          <p:nvPr>
            <p:ph type="body" idx="3"/>
          </p:nvPr>
        </p:nvSpPr>
        <p:spPr>
          <a:xfrm>
            <a:off x="4718457" y="2984178"/>
            <a:ext cx="3221400" cy="614100"/>
          </a:xfrm>
          <a:prstGeom prst="rect">
            <a:avLst/>
          </a:prstGeom>
        </p:spPr>
        <p:txBody>
          <a:bodyPr spcFirstLastPara="1" wrap="square" lIns="0" tIns="17125" rIns="34275" bIns="17125" anchor="t" anchorCtr="0">
            <a:noAutofit/>
          </a:bodyPr>
          <a:lstStyle/>
          <a:p>
            <a:pPr marL="0" lvl="0" indent="0" algn="l" rtl="0">
              <a:lnSpc>
                <a:spcPct val="100000"/>
              </a:lnSpc>
              <a:spcBef>
                <a:spcPts val="700"/>
              </a:spcBef>
              <a:spcAft>
                <a:spcPts val="0"/>
              </a:spcAft>
              <a:buNone/>
            </a:pPr>
            <a:r>
              <a:rPr lang="en"/>
              <a:t>May make recommendations to police executives regarding findings or request that further investigation or trainings be conducted</a:t>
            </a:r>
            <a:endParaRPr/>
          </a:p>
          <a:p>
            <a:pPr marL="0" lvl="0" indent="0" algn="l" rtl="0">
              <a:spcBef>
                <a:spcPts val="0"/>
              </a:spcBef>
              <a:spcAft>
                <a:spcPts val="0"/>
              </a:spcAft>
              <a:buNone/>
            </a:pPr>
            <a:endParaRPr/>
          </a:p>
        </p:txBody>
      </p:sp>
      <p:sp>
        <p:nvSpPr>
          <p:cNvPr id="983" name="Google Shape;983;p153"/>
          <p:cNvSpPr txBox="1">
            <a:spLocks noGrp="1"/>
          </p:cNvSpPr>
          <p:nvPr>
            <p:ph type="subTitle" idx="4"/>
          </p:nvPr>
        </p:nvSpPr>
        <p:spPr>
          <a:xfrm>
            <a:off x="4718449" y="2736697"/>
            <a:ext cx="2464800" cy="308100"/>
          </a:xfrm>
          <a:prstGeom prst="rect">
            <a:avLst/>
          </a:prstGeom>
        </p:spPr>
        <p:txBody>
          <a:bodyPr spcFirstLastPara="1" wrap="square" lIns="0" tIns="0" rIns="34300" bIns="34300" anchor="t" anchorCtr="0">
            <a:noAutofit/>
          </a:bodyPr>
          <a:lstStyle/>
          <a:p>
            <a:pPr marL="0" lvl="0" indent="0" algn="l" rtl="0">
              <a:spcBef>
                <a:spcPts val="700"/>
              </a:spcBef>
              <a:spcAft>
                <a:spcPts val="0"/>
              </a:spcAft>
              <a:buNone/>
            </a:pPr>
            <a:r>
              <a:rPr lang="en">
                <a:solidFill>
                  <a:srgbClr val="00BDFF"/>
                </a:solidFill>
              </a:rPr>
              <a:t>Make Recommendations</a:t>
            </a:r>
            <a:endParaRPr>
              <a:solidFill>
                <a:srgbClr val="00BDFF"/>
              </a:solidFill>
            </a:endParaRPr>
          </a:p>
        </p:txBody>
      </p:sp>
      <p:sp>
        <p:nvSpPr>
          <p:cNvPr id="984" name="Google Shape;984;p153"/>
          <p:cNvSpPr txBox="1">
            <a:spLocks noGrp="1"/>
          </p:cNvSpPr>
          <p:nvPr>
            <p:ph type="title"/>
          </p:nvPr>
        </p:nvSpPr>
        <p:spPr>
          <a:xfrm>
            <a:off x="628650" y="717600"/>
            <a:ext cx="3308700" cy="3708300"/>
          </a:xfrm>
          <a:prstGeom prst="rect">
            <a:avLst/>
          </a:prstGeom>
        </p:spPr>
        <p:txBody>
          <a:bodyPr spcFirstLastPara="1" wrap="square" lIns="34275" tIns="17125" rIns="34275" bIns="17125" anchor="ctr" anchorCtr="0">
            <a:noAutofit/>
          </a:bodyPr>
          <a:lstStyle/>
          <a:p>
            <a:pPr marL="0" lvl="0" indent="0" algn="l" rtl="0">
              <a:lnSpc>
                <a:spcPct val="90000"/>
              </a:lnSpc>
              <a:spcBef>
                <a:spcPts val="0"/>
              </a:spcBef>
              <a:spcAft>
                <a:spcPts val="0"/>
              </a:spcAft>
              <a:buClr>
                <a:schemeClr val="dk1"/>
              </a:buClr>
              <a:buSzPts val="2600"/>
              <a:buFont typeface="Arial"/>
              <a:buNone/>
            </a:pPr>
            <a:r>
              <a:rPr lang="en">
                <a:solidFill>
                  <a:srgbClr val="00BDFF"/>
                </a:solidFill>
              </a:rPr>
              <a:t>Review Models</a:t>
            </a:r>
            <a:r>
              <a:rPr lang="en"/>
              <a:t> Require Changes to City Administrative Functions</a:t>
            </a:r>
            <a:endParaRPr/>
          </a:p>
          <a:p>
            <a:pPr marL="0" lvl="0" indent="0" algn="l" rtl="0">
              <a:spcBef>
                <a:spcPts val="0"/>
              </a:spcBef>
              <a:spcAft>
                <a:spcPts val="0"/>
              </a:spcAft>
              <a:buNone/>
            </a:pPr>
            <a:endParaRPr/>
          </a:p>
        </p:txBody>
      </p:sp>
      <p:sp>
        <p:nvSpPr>
          <p:cNvPr id="985" name="Google Shape;985;p153"/>
          <p:cNvSpPr txBox="1">
            <a:spLocks noGrp="1"/>
          </p:cNvSpPr>
          <p:nvPr>
            <p:ph type="sldNum" idx="12"/>
          </p:nvPr>
        </p:nvSpPr>
        <p:spPr>
          <a:xfrm>
            <a:off x="6915091" y="4767263"/>
            <a:ext cx="2057400" cy="273900"/>
          </a:xfrm>
          <a:prstGeom prst="rect">
            <a:avLst/>
          </a:prstGeom>
        </p:spPr>
        <p:txBody>
          <a:bodyPr spcFirstLastPara="1" wrap="square" lIns="34275" tIns="17125" rIns="34275" bIns="1712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pic>
        <p:nvPicPr>
          <p:cNvPr id="990" name="Google Shape;990;p154"/>
          <p:cNvPicPr preferRelativeResize="0"/>
          <p:nvPr/>
        </p:nvPicPr>
        <p:blipFill rotWithShape="1">
          <a:blip r:embed="rId3">
            <a:alphaModFix/>
          </a:blip>
          <a:srcRect l="19149" r="30785"/>
          <a:stretch/>
        </p:blipFill>
        <p:spPr>
          <a:xfrm>
            <a:off x="0" y="9"/>
            <a:ext cx="4578627" cy="5144167"/>
          </a:xfrm>
          <a:prstGeom prst="rect">
            <a:avLst/>
          </a:prstGeom>
          <a:noFill/>
          <a:ln>
            <a:noFill/>
          </a:ln>
        </p:spPr>
      </p:pic>
      <p:sp>
        <p:nvSpPr>
          <p:cNvPr id="991" name="Google Shape;991;p154"/>
          <p:cNvSpPr txBox="1">
            <a:spLocks noGrp="1"/>
          </p:cNvSpPr>
          <p:nvPr>
            <p:ph type="body" idx="1"/>
          </p:nvPr>
        </p:nvSpPr>
        <p:spPr>
          <a:xfrm>
            <a:off x="5053625" y="2887569"/>
            <a:ext cx="3413400" cy="1838100"/>
          </a:xfrm>
          <a:prstGeom prst="rect">
            <a:avLst/>
          </a:prstGeom>
        </p:spPr>
        <p:txBody>
          <a:bodyPr spcFirstLastPara="1" wrap="square" lIns="34275" tIns="17125" rIns="34275" bIns="17125" anchor="t" anchorCtr="0">
            <a:noAutofit/>
          </a:bodyPr>
          <a:lstStyle/>
          <a:p>
            <a:pPr marL="457200" lvl="0" indent="-298450" algn="l" rtl="0">
              <a:spcBef>
                <a:spcPts val="700"/>
              </a:spcBef>
              <a:spcAft>
                <a:spcPts val="0"/>
              </a:spcAft>
              <a:buClr>
                <a:srgbClr val="3C78D8"/>
              </a:buClr>
              <a:buSzPts val="1100"/>
              <a:buChar char="＋"/>
            </a:pPr>
            <a:r>
              <a:rPr lang="en"/>
              <a:t>Claremont</a:t>
            </a:r>
            <a:endParaRPr/>
          </a:p>
          <a:p>
            <a:pPr marL="457200" lvl="0" indent="-298450" algn="l" rtl="0">
              <a:spcBef>
                <a:spcPts val="0"/>
              </a:spcBef>
              <a:spcAft>
                <a:spcPts val="0"/>
              </a:spcAft>
              <a:buClr>
                <a:srgbClr val="3C78D8"/>
              </a:buClr>
              <a:buSzPts val="1100"/>
              <a:buChar char="＋"/>
            </a:pPr>
            <a:r>
              <a:rPr lang="en"/>
              <a:t>Davis</a:t>
            </a:r>
            <a:endParaRPr/>
          </a:p>
          <a:p>
            <a:pPr marL="457200" lvl="0" indent="-298450" algn="l" rtl="0">
              <a:spcBef>
                <a:spcPts val="0"/>
              </a:spcBef>
              <a:spcAft>
                <a:spcPts val="0"/>
              </a:spcAft>
              <a:buClr>
                <a:srgbClr val="3C78D8"/>
              </a:buClr>
              <a:buSzPts val="1100"/>
              <a:buChar char="＋"/>
            </a:pPr>
            <a:r>
              <a:rPr lang="en"/>
              <a:t>Novato</a:t>
            </a:r>
            <a:endParaRPr/>
          </a:p>
          <a:p>
            <a:pPr marL="457200" lvl="0" indent="-298450" algn="l" rtl="0">
              <a:spcBef>
                <a:spcPts val="0"/>
              </a:spcBef>
              <a:spcAft>
                <a:spcPts val="0"/>
              </a:spcAft>
              <a:buClr>
                <a:srgbClr val="3C78D8"/>
              </a:buClr>
              <a:buSzPts val="1100"/>
              <a:buChar char="＋"/>
            </a:pPr>
            <a:r>
              <a:rPr lang="en"/>
              <a:t>Riverside</a:t>
            </a:r>
            <a:endParaRPr/>
          </a:p>
          <a:p>
            <a:pPr marL="457200" lvl="0" indent="-298450" algn="l" rtl="0">
              <a:spcBef>
                <a:spcPts val="0"/>
              </a:spcBef>
              <a:spcAft>
                <a:spcPts val="0"/>
              </a:spcAft>
              <a:buClr>
                <a:srgbClr val="3C78D8"/>
              </a:buClr>
              <a:buSzPts val="1100"/>
              <a:buChar char="＋"/>
            </a:pPr>
            <a:r>
              <a:rPr lang="en"/>
              <a:t>Santa Cruz</a:t>
            </a:r>
            <a:endParaRPr/>
          </a:p>
        </p:txBody>
      </p:sp>
      <p:sp>
        <p:nvSpPr>
          <p:cNvPr id="992" name="Google Shape;992;p154"/>
          <p:cNvSpPr txBox="1">
            <a:spLocks noGrp="1"/>
          </p:cNvSpPr>
          <p:nvPr>
            <p:ph type="title"/>
          </p:nvPr>
        </p:nvSpPr>
        <p:spPr>
          <a:xfrm>
            <a:off x="5053627" y="1263316"/>
            <a:ext cx="3413400" cy="1479900"/>
          </a:xfrm>
          <a:prstGeom prst="rect">
            <a:avLst/>
          </a:prstGeom>
        </p:spPr>
        <p:txBody>
          <a:bodyPr spcFirstLastPara="1" wrap="square" lIns="34275" tIns="17125" rIns="34275" bIns="17125" anchor="b" anchorCtr="0">
            <a:noAutofit/>
          </a:bodyPr>
          <a:lstStyle/>
          <a:p>
            <a:pPr marL="0" lvl="0" indent="0" algn="l" rtl="0">
              <a:spcBef>
                <a:spcPts val="0"/>
              </a:spcBef>
              <a:spcAft>
                <a:spcPts val="0"/>
              </a:spcAft>
              <a:buNone/>
            </a:pPr>
            <a:r>
              <a:rPr lang="en"/>
              <a:t>The review model is used in multiple cities in California</a:t>
            </a:r>
            <a:endParaRPr/>
          </a:p>
        </p:txBody>
      </p:sp>
      <p:sp>
        <p:nvSpPr>
          <p:cNvPr id="993" name="Google Shape;993;p154"/>
          <p:cNvSpPr txBox="1">
            <a:spLocks noGrp="1"/>
          </p:cNvSpPr>
          <p:nvPr>
            <p:ph type="sldNum" idx="12"/>
          </p:nvPr>
        </p:nvSpPr>
        <p:spPr>
          <a:xfrm>
            <a:off x="6915091" y="4767263"/>
            <a:ext cx="2057400" cy="273900"/>
          </a:xfrm>
          <a:prstGeom prst="rect">
            <a:avLst/>
          </a:prstGeom>
        </p:spPr>
        <p:txBody>
          <a:bodyPr spcFirstLastPara="1" wrap="square" lIns="34275" tIns="17125" rIns="34275" bIns="1712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5</a:t>
            </a:fld>
            <a:endParaRPr/>
          </a:p>
        </p:txBody>
      </p:sp>
      <p:sp>
        <p:nvSpPr>
          <p:cNvPr id="994" name="Google Shape;994;p154"/>
          <p:cNvSpPr txBox="1"/>
          <p:nvPr/>
        </p:nvSpPr>
        <p:spPr>
          <a:xfrm>
            <a:off x="184450" y="4787200"/>
            <a:ext cx="1484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Santa Cruz, CA</a:t>
            </a:r>
            <a:endParaRPr>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sp>
        <p:nvSpPr>
          <p:cNvPr id="999" name="Google Shape;999;p155"/>
          <p:cNvSpPr/>
          <p:nvPr/>
        </p:nvSpPr>
        <p:spPr>
          <a:xfrm>
            <a:off x="0" y="0"/>
            <a:ext cx="1966200" cy="5143500"/>
          </a:xfrm>
          <a:prstGeom prst="rect">
            <a:avLst/>
          </a:prstGeom>
          <a:solidFill>
            <a:srgbClr val="E9E9E9"/>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sp>
        <p:nvSpPr>
          <p:cNvPr id="1000" name="Google Shape;1000;p155"/>
          <p:cNvSpPr/>
          <p:nvPr/>
        </p:nvSpPr>
        <p:spPr>
          <a:xfrm rot="2700000">
            <a:off x="1893238" y="2194174"/>
            <a:ext cx="145947" cy="145735"/>
          </a:xfrm>
          <a:prstGeom prst="rect">
            <a:avLst/>
          </a:prstGeom>
          <a:solidFill>
            <a:srgbClr val="E9E9E9"/>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cxnSp>
        <p:nvCxnSpPr>
          <p:cNvPr id="1001" name="Google Shape;1001;p155"/>
          <p:cNvCxnSpPr/>
          <p:nvPr/>
        </p:nvCxnSpPr>
        <p:spPr>
          <a:xfrm>
            <a:off x="519122" y="1910614"/>
            <a:ext cx="911400" cy="0"/>
          </a:xfrm>
          <a:prstGeom prst="straightConnector1">
            <a:avLst/>
          </a:prstGeom>
          <a:noFill/>
          <a:ln w="28575" cap="flat" cmpd="sng">
            <a:solidFill>
              <a:srgbClr val="C9C9C9"/>
            </a:solidFill>
            <a:prstDash val="solid"/>
            <a:miter lim="800000"/>
            <a:headEnd type="none" w="sm" len="sm"/>
            <a:tailEnd type="none" w="sm" len="sm"/>
          </a:ln>
        </p:spPr>
      </p:cxnSp>
      <p:cxnSp>
        <p:nvCxnSpPr>
          <p:cNvPr id="1002" name="Google Shape;1002;p155"/>
          <p:cNvCxnSpPr/>
          <p:nvPr/>
        </p:nvCxnSpPr>
        <p:spPr>
          <a:xfrm>
            <a:off x="519122" y="2557123"/>
            <a:ext cx="911400" cy="0"/>
          </a:xfrm>
          <a:prstGeom prst="straightConnector1">
            <a:avLst/>
          </a:prstGeom>
          <a:noFill/>
          <a:ln w="28575" cap="flat" cmpd="sng">
            <a:solidFill>
              <a:srgbClr val="C9C9C9"/>
            </a:solidFill>
            <a:prstDash val="solid"/>
            <a:miter lim="800000"/>
            <a:headEnd type="none" w="sm" len="sm"/>
            <a:tailEnd type="none" w="sm" len="sm"/>
          </a:ln>
        </p:spPr>
      </p:cxnSp>
      <p:cxnSp>
        <p:nvCxnSpPr>
          <p:cNvPr id="1003" name="Google Shape;1003;p155"/>
          <p:cNvCxnSpPr/>
          <p:nvPr/>
        </p:nvCxnSpPr>
        <p:spPr>
          <a:xfrm>
            <a:off x="519122" y="3214348"/>
            <a:ext cx="911400" cy="0"/>
          </a:xfrm>
          <a:prstGeom prst="straightConnector1">
            <a:avLst/>
          </a:prstGeom>
          <a:noFill/>
          <a:ln w="28575" cap="flat" cmpd="sng">
            <a:solidFill>
              <a:srgbClr val="C9C9C9"/>
            </a:solidFill>
            <a:prstDash val="solid"/>
            <a:miter lim="800000"/>
            <a:headEnd type="none" w="sm" len="sm"/>
            <a:tailEnd type="none" w="sm" len="sm"/>
          </a:ln>
        </p:spPr>
      </p:cxnSp>
      <p:sp>
        <p:nvSpPr>
          <p:cNvPr id="1004" name="Google Shape;1004;p155"/>
          <p:cNvSpPr txBox="1">
            <a:spLocks noGrp="1"/>
          </p:cNvSpPr>
          <p:nvPr>
            <p:ph type="subTitle" idx="6"/>
          </p:nvPr>
        </p:nvSpPr>
        <p:spPr>
          <a:xfrm>
            <a:off x="317004" y="1459566"/>
            <a:ext cx="1332000" cy="273900"/>
          </a:xfrm>
          <a:prstGeom prst="rect">
            <a:avLst/>
          </a:prstGeom>
        </p:spPr>
        <p:txBody>
          <a:bodyPr spcFirstLastPara="1" wrap="square" lIns="0" tIns="34300" rIns="34300" bIns="34300" anchor="ctr" anchorCtr="0">
            <a:noAutofit/>
          </a:bodyPr>
          <a:lstStyle/>
          <a:p>
            <a:pPr marL="0" lvl="0" indent="0" algn="ctr" rtl="0">
              <a:spcBef>
                <a:spcPts val="700"/>
              </a:spcBef>
              <a:spcAft>
                <a:spcPts val="0"/>
              </a:spcAft>
              <a:buClr>
                <a:schemeClr val="dk1"/>
              </a:buClr>
              <a:buSzPts val="1100"/>
              <a:buFont typeface="Arial"/>
              <a:buNone/>
            </a:pPr>
            <a:r>
              <a:rPr lang="en">
                <a:solidFill>
                  <a:schemeClr val="lt2"/>
                </a:solidFill>
              </a:rPr>
              <a:t>REVIEW</a:t>
            </a:r>
            <a:endParaRPr>
              <a:solidFill>
                <a:schemeClr val="lt2"/>
              </a:solidFill>
            </a:endParaRPr>
          </a:p>
        </p:txBody>
      </p:sp>
      <p:sp>
        <p:nvSpPr>
          <p:cNvPr id="1005" name="Google Shape;1005;p155"/>
          <p:cNvSpPr txBox="1">
            <a:spLocks noGrp="1"/>
          </p:cNvSpPr>
          <p:nvPr>
            <p:ph type="sldNum" idx="12"/>
          </p:nvPr>
        </p:nvSpPr>
        <p:spPr>
          <a:xfrm>
            <a:off x="6915091" y="4767263"/>
            <a:ext cx="2057400" cy="273900"/>
          </a:xfrm>
          <a:prstGeom prst="rect">
            <a:avLst/>
          </a:prstGeom>
        </p:spPr>
        <p:txBody>
          <a:bodyPr spcFirstLastPara="1" wrap="square" lIns="34275" tIns="17125" rIns="34275" bIns="17125" anchor="ctr" anchorCtr="0">
            <a:noAutofit/>
          </a:bodyPr>
          <a:lstStyle/>
          <a:p>
            <a:pPr marL="0" lvl="0" indent="0" algn="r" rtl="0">
              <a:spcBef>
                <a:spcPts val="0"/>
              </a:spcBef>
              <a:spcAft>
                <a:spcPts val="0"/>
              </a:spcAft>
              <a:buNone/>
            </a:pPr>
            <a:fld id="{00000000-1234-1234-1234-123412341234}" type="slidenum">
              <a:rPr lang="en"/>
              <a:t>6</a:t>
            </a:fld>
            <a:endParaRPr/>
          </a:p>
        </p:txBody>
      </p:sp>
      <p:sp>
        <p:nvSpPr>
          <p:cNvPr id="1006" name="Google Shape;1006;p155"/>
          <p:cNvSpPr txBox="1">
            <a:spLocks noGrp="1"/>
          </p:cNvSpPr>
          <p:nvPr>
            <p:ph type="subTitle" idx="8"/>
          </p:nvPr>
        </p:nvSpPr>
        <p:spPr>
          <a:xfrm>
            <a:off x="317004" y="3406045"/>
            <a:ext cx="1332000" cy="273900"/>
          </a:xfrm>
          <a:prstGeom prst="rect">
            <a:avLst/>
          </a:prstGeom>
        </p:spPr>
        <p:txBody>
          <a:bodyPr spcFirstLastPara="1" wrap="square" lIns="0" tIns="34300" rIns="34300" bIns="34300" anchor="ctr" anchorCtr="0">
            <a:noAutofit/>
          </a:bodyPr>
          <a:lstStyle/>
          <a:p>
            <a:pPr marL="0" lvl="0" indent="0" algn="ctr" rtl="0">
              <a:spcBef>
                <a:spcPts val="700"/>
              </a:spcBef>
              <a:spcAft>
                <a:spcPts val="0"/>
              </a:spcAft>
              <a:buNone/>
            </a:pPr>
            <a:r>
              <a:rPr lang="en"/>
              <a:t>HYBRID</a:t>
            </a:r>
            <a:endParaRPr/>
          </a:p>
        </p:txBody>
      </p:sp>
      <p:sp>
        <p:nvSpPr>
          <p:cNvPr id="1007" name="Google Shape;1007;p155"/>
          <p:cNvSpPr txBox="1">
            <a:spLocks noGrp="1"/>
          </p:cNvSpPr>
          <p:nvPr>
            <p:ph type="subTitle" idx="7"/>
          </p:nvPr>
        </p:nvSpPr>
        <p:spPr>
          <a:xfrm>
            <a:off x="317004" y="2130095"/>
            <a:ext cx="1332000" cy="273900"/>
          </a:xfrm>
          <a:prstGeom prst="rect">
            <a:avLst/>
          </a:prstGeom>
        </p:spPr>
        <p:txBody>
          <a:bodyPr spcFirstLastPara="1" wrap="square" lIns="0" tIns="34300" rIns="34300" bIns="34300" anchor="ctr" anchorCtr="0">
            <a:noAutofit/>
          </a:bodyPr>
          <a:lstStyle/>
          <a:p>
            <a:pPr marL="0" lvl="0" indent="0" algn="ctr" rtl="0">
              <a:spcBef>
                <a:spcPts val="700"/>
              </a:spcBef>
              <a:spcAft>
                <a:spcPts val="0"/>
              </a:spcAft>
              <a:buNone/>
            </a:pPr>
            <a:r>
              <a:rPr lang="en">
                <a:solidFill>
                  <a:srgbClr val="3C78D8"/>
                </a:solidFill>
              </a:rPr>
              <a:t>AUDITOR/MONITOR</a:t>
            </a:r>
            <a:endParaRPr>
              <a:solidFill>
                <a:srgbClr val="3C78D8"/>
              </a:solidFill>
            </a:endParaRPr>
          </a:p>
        </p:txBody>
      </p:sp>
      <p:sp>
        <p:nvSpPr>
          <p:cNvPr id="1008" name="Google Shape;1008;p155"/>
          <p:cNvSpPr txBox="1">
            <a:spLocks noGrp="1"/>
          </p:cNvSpPr>
          <p:nvPr>
            <p:ph type="body" idx="1"/>
          </p:nvPr>
        </p:nvSpPr>
        <p:spPr>
          <a:xfrm>
            <a:off x="2683915" y="607339"/>
            <a:ext cx="3937500" cy="308100"/>
          </a:xfrm>
          <a:prstGeom prst="rect">
            <a:avLst/>
          </a:prstGeom>
        </p:spPr>
        <p:txBody>
          <a:bodyPr spcFirstLastPara="1" wrap="square" lIns="34275" tIns="17125" rIns="34275" bIns="17125" anchor="t" anchorCtr="0">
            <a:noAutofit/>
          </a:bodyPr>
          <a:lstStyle/>
          <a:p>
            <a:pPr marL="0" lvl="0" indent="0" algn="l" rtl="0">
              <a:spcBef>
                <a:spcPts val="700"/>
              </a:spcBef>
              <a:spcAft>
                <a:spcPts val="0"/>
              </a:spcAft>
              <a:buNone/>
            </a:pPr>
            <a:r>
              <a:rPr lang="en"/>
              <a:t>Focus on Policy &amp; Trend Analysis</a:t>
            </a:r>
            <a:endParaRPr/>
          </a:p>
        </p:txBody>
      </p:sp>
      <p:sp>
        <p:nvSpPr>
          <p:cNvPr id="1009" name="Google Shape;1009;p155"/>
          <p:cNvSpPr txBox="1">
            <a:spLocks noGrp="1"/>
          </p:cNvSpPr>
          <p:nvPr>
            <p:ph type="body" idx="2"/>
          </p:nvPr>
        </p:nvSpPr>
        <p:spPr>
          <a:xfrm>
            <a:off x="2683925" y="931650"/>
            <a:ext cx="5634300" cy="760500"/>
          </a:xfrm>
          <a:prstGeom prst="rect">
            <a:avLst/>
          </a:prstGeom>
        </p:spPr>
        <p:txBody>
          <a:bodyPr spcFirstLastPara="1" wrap="square" lIns="34300" tIns="17125" rIns="34275" bIns="17125" anchor="t" anchorCtr="0">
            <a:noAutofit/>
          </a:bodyPr>
          <a:lstStyle/>
          <a:p>
            <a:pPr marL="0" lvl="0" indent="0" algn="l" rtl="0">
              <a:lnSpc>
                <a:spcPct val="115000"/>
              </a:lnSpc>
              <a:spcBef>
                <a:spcPts val="700"/>
              </a:spcBef>
              <a:spcAft>
                <a:spcPts val="0"/>
              </a:spcAft>
              <a:buClr>
                <a:schemeClr val="dk1"/>
              </a:buClr>
              <a:buSzPts val="1100"/>
              <a:buFont typeface="Arial"/>
              <a:buNone/>
            </a:pPr>
            <a:r>
              <a:rPr lang="en"/>
              <a:t>Examines broad patterns in misconduct investigations including patterns in the quality of investigations, findings, and discipline rendered to make proactive policy recommendations</a:t>
            </a:r>
            <a:endParaRPr/>
          </a:p>
          <a:p>
            <a:pPr marL="0" lvl="0" indent="0" algn="l" rtl="0">
              <a:lnSpc>
                <a:spcPct val="115000"/>
              </a:lnSpc>
              <a:spcBef>
                <a:spcPts val="700"/>
              </a:spcBef>
              <a:spcAft>
                <a:spcPts val="0"/>
              </a:spcAft>
              <a:buNone/>
            </a:pPr>
            <a:endParaRPr/>
          </a:p>
        </p:txBody>
      </p:sp>
      <p:sp>
        <p:nvSpPr>
          <p:cNvPr id="1010" name="Google Shape;1010;p155"/>
          <p:cNvSpPr txBox="1">
            <a:spLocks noGrp="1"/>
          </p:cNvSpPr>
          <p:nvPr>
            <p:ph type="body" idx="3"/>
          </p:nvPr>
        </p:nvSpPr>
        <p:spPr>
          <a:xfrm>
            <a:off x="2683915" y="1936360"/>
            <a:ext cx="3937500" cy="308100"/>
          </a:xfrm>
          <a:prstGeom prst="rect">
            <a:avLst/>
          </a:prstGeom>
        </p:spPr>
        <p:txBody>
          <a:bodyPr spcFirstLastPara="1" wrap="square" lIns="34275" tIns="17125" rIns="34275" bIns="17125" anchor="t" anchorCtr="0">
            <a:noAutofit/>
          </a:bodyPr>
          <a:lstStyle/>
          <a:p>
            <a:pPr marL="0" lvl="0" indent="0" algn="l" rtl="0">
              <a:spcBef>
                <a:spcPts val="700"/>
              </a:spcBef>
              <a:spcAft>
                <a:spcPts val="0"/>
              </a:spcAft>
              <a:buNone/>
            </a:pPr>
            <a:r>
              <a:rPr lang="en"/>
              <a:t>Promote Systemic Change</a:t>
            </a:r>
            <a:endParaRPr/>
          </a:p>
        </p:txBody>
      </p:sp>
      <p:sp>
        <p:nvSpPr>
          <p:cNvPr id="1011" name="Google Shape;1011;p155"/>
          <p:cNvSpPr txBox="1">
            <a:spLocks noGrp="1"/>
          </p:cNvSpPr>
          <p:nvPr>
            <p:ph type="body" idx="4"/>
          </p:nvPr>
        </p:nvSpPr>
        <p:spPr>
          <a:xfrm>
            <a:off x="2683926" y="2268000"/>
            <a:ext cx="5634300" cy="614100"/>
          </a:xfrm>
          <a:prstGeom prst="rect">
            <a:avLst/>
          </a:prstGeom>
        </p:spPr>
        <p:txBody>
          <a:bodyPr spcFirstLastPara="1" wrap="square" lIns="34300" tIns="17125" rIns="34275" bIns="17125" anchor="t" anchorCtr="0">
            <a:noAutofit/>
          </a:bodyPr>
          <a:lstStyle/>
          <a:p>
            <a:pPr marL="0" lvl="0" indent="0" algn="l" rtl="0">
              <a:lnSpc>
                <a:spcPct val="115000"/>
              </a:lnSpc>
              <a:spcBef>
                <a:spcPts val="700"/>
              </a:spcBef>
              <a:spcAft>
                <a:spcPts val="0"/>
              </a:spcAft>
              <a:buClr>
                <a:schemeClr val="dk1"/>
              </a:buClr>
              <a:buSzPts val="1100"/>
              <a:buFont typeface="Arial"/>
              <a:buNone/>
            </a:pPr>
            <a:r>
              <a:rPr lang="en"/>
              <a:t>This model addresses systemic issues, analyzes patterns and trends, and addresses deficiencies in policies and procedures</a:t>
            </a:r>
            <a:endParaRPr/>
          </a:p>
          <a:p>
            <a:pPr marL="0" lvl="0" indent="0" algn="l" rtl="0">
              <a:lnSpc>
                <a:spcPct val="115000"/>
              </a:lnSpc>
              <a:spcBef>
                <a:spcPts val="700"/>
              </a:spcBef>
              <a:spcAft>
                <a:spcPts val="0"/>
              </a:spcAft>
              <a:buNone/>
            </a:pPr>
            <a:endParaRPr/>
          </a:p>
        </p:txBody>
      </p:sp>
      <p:sp>
        <p:nvSpPr>
          <p:cNvPr id="1012" name="Google Shape;1012;p155"/>
          <p:cNvSpPr txBox="1">
            <a:spLocks noGrp="1"/>
          </p:cNvSpPr>
          <p:nvPr>
            <p:ph type="body" idx="9"/>
          </p:nvPr>
        </p:nvSpPr>
        <p:spPr>
          <a:xfrm>
            <a:off x="2683915" y="2994901"/>
            <a:ext cx="3937500" cy="308100"/>
          </a:xfrm>
          <a:prstGeom prst="rect">
            <a:avLst/>
          </a:prstGeom>
        </p:spPr>
        <p:txBody>
          <a:bodyPr spcFirstLastPara="1" wrap="square" lIns="34275" tIns="17125" rIns="34275" bIns="17125" anchor="t" anchorCtr="0">
            <a:noAutofit/>
          </a:bodyPr>
          <a:lstStyle/>
          <a:p>
            <a:pPr marL="0" lvl="0" indent="0" algn="l" rtl="0">
              <a:spcBef>
                <a:spcPts val="700"/>
              </a:spcBef>
              <a:spcAft>
                <a:spcPts val="0"/>
              </a:spcAft>
              <a:buNone/>
            </a:pPr>
            <a:r>
              <a:rPr lang="en"/>
              <a:t>Wide Audit Authority</a:t>
            </a:r>
            <a:endParaRPr/>
          </a:p>
        </p:txBody>
      </p:sp>
      <p:sp>
        <p:nvSpPr>
          <p:cNvPr id="1013" name="Google Shape;1013;p155"/>
          <p:cNvSpPr txBox="1">
            <a:spLocks noGrp="1"/>
          </p:cNvSpPr>
          <p:nvPr>
            <p:ph type="body" idx="13"/>
          </p:nvPr>
        </p:nvSpPr>
        <p:spPr>
          <a:xfrm>
            <a:off x="2683925" y="3326525"/>
            <a:ext cx="5634300" cy="1267500"/>
          </a:xfrm>
          <a:prstGeom prst="rect">
            <a:avLst/>
          </a:prstGeom>
        </p:spPr>
        <p:txBody>
          <a:bodyPr spcFirstLastPara="1" wrap="square" lIns="34300" tIns="17125" rIns="34275" bIns="17125" anchor="t" anchorCtr="0">
            <a:noAutofit/>
          </a:bodyPr>
          <a:lstStyle/>
          <a:p>
            <a:pPr marL="0" lvl="0" indent="0" algn="l" rtl="0">
              <a:lnSpc>
                <a:spcPct val="115000"/>
              </a:lnSpc>
              <a:spcBef>
                <a:spcPts val="700"/>
              </a:spcBef>
              <a:spcAft>
                <a:spcPts val="0"/>
              </a:spcAft>
              <a:buClr>
                <a:schemeClr val="dk1"/>
              </a:buClr>
              <a:buSzPts val="1100"/>
              <a:buFont typeface="Arial"/>
              <a:buNone/>
            </a:pPr>
            <a:r>
              <a:rPr lang="en"/>
              <a:t>These models may cover any aspect of the overseen law enforcement agency such as complaints, discipline, training, staffing and recruitment, use of force, and crime prevention strategies. They can typically issue recommendations regarding any aspects of the law enforcement agency that are in their purview.</a:t>
            </a:r>
            <a:endParaRPr/>
          </a:p>
          <a:p>
            <a:pPr marL="0" lvl="0" indent="0" algn="l" rtl="0">
              <a:lnSpc>
                <a:spcPct val="115000"/>
              </a:lnSpc>
              <a:spcBef>
                <a:spcPts val="700"/>
              </a:spcBef>
              <a:spcAft>
                <a:spcPts val="0"/>
              </a:spcAft>
              <a:buNone/>
            </a:pPr>
            <a:endParaRPr/>
          </a:p>
        </p:txBody>
      </p:sp>
      <p:sp>
        <p:nvSpPr>
          <p:cNvPr id="1014" name="Google Shape;1014;p155"/>
          <p:cNvSpPr txBox="1">
            <a:spLocks noGrp="1"/>
          </p:cNvSpPr>
          <p:nvPr>
            <p:ph type="subTitle" idx="5"/>
          </p:nvPr>
        </p:nvSpPr>
        <p:spPr>
          <a:xfrm>
            <a:off x="317104" y="2748795"/>
            <a:ext cx="1332000" cy="273900"/>
          </a:xfrm>
          <a:prstGeom prst="rect">
            <a:avLst/>
          </a:prstGeom>
        </p:spPr>
        <p:txBody>
          <a:bodyPr spcFirstLastPara="1" wrap="square" lIns="0" tIns="34300" rIns="34300" bIns="34300" anchor="ctr" anchorCtr="0">
            <a:noAutofit/>
          </a:bodyPr>
          <a:lstStyle/>
          <a:p>
            <a:pPr marL="0" lvl="0" indent="0" algn="ctr" rtl="0">
              <a:spcBef>
                <a:spcPts val="700"/>
              </a:spcBef>
              <a:spcAft>
                <a:spcPts val="0"/>
              </a:spcAft>
              <a:buNone/>
            </a:pPr>
            <a:r>
              <a:rPr lang="en"/>
              <a:t>INVESTIGATION</a:t>
            </a:r>
            <a:endParaRPr>
              <a:solidFill>
                <a:srgbClr val="3C78D8"/>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
        <p:nvSpPr>
          <p:cNvPr id="1019" name="Google Shape;1019;p156"/>
          <p:cNvSpPr txBox="1">
            <a:spLocks noGrp="1"/>
          </p:cNvSpPr>
          <p:nvPr>
            <p:ph type="body" idx="1"/>
          </p:nvPr>
        </p:nvSpPr>
        <p:spPr>
          <a:xfrm>
            <a:off x="4718457" y="771255"/>
            <a:ext cx="3221400" cy="614100"/>
          </a:xfrm>
          <a:prstGeom prst="rect">
            <a:avLst/>
          </a:prstGeom>
        </p:spPr>
        <p:txBody>
          <a:bodyPr spcFirstLastPara="1" wrap="square" lIns="0" tIns="17125" rIns="34275" bIns="17125" anchor="t" anchorCtr="0">
            <a:noAutofit/>
          </a:bodyPr>
          <a:lstStyle/>
          <a:p>
            <a:pPr marL="0" lvl="0" indent="0" algn="l" rtl="0">
              <a:lnSpc>
                <a:spcPct val="100000"/>
              </a:lnSpc>
              <a:spcBef>
                <a:spcPts val="0"/>
              </a:spcBef>
              <a:spcAft>
                <a:spcPts val="0"/>
              </a:spcAft>
              <a:buClr>
                <a:schemeClr val="dk1"/>
              </a:buClr>
              <a:buSzPts val="1100"/>
              <a:buFont typeface="Arial"/>
              <a:buNone/>
            </a:pPr>
            <a:r>
              <a:rPr lang="en"/>
              <a:t>Some auditor/monitors may actively participate in or monitor open internal investigations</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endParaRPr/>
          </a:p>
        </p:txBody>
      </p:sp>
      <p:sp>
        <p:nvSpPr>
          <p:cNvPr id="1020" name="Google Shape;1020;p156"/>
          <p:cNvSpPr txBox="1">
            <a:spLocks noGrp="1"/>
          </p:cNvSpPr>
          <p:nvPr>
            <p:ph type="subTitle" idx="2"/>
          </p:nvPr>
        </p:nvSpPr>
        <p:spPr>
          <a:xfrm>
            <a:off x="4718450" y="424595"/>
            <a:ext cx="3132600" cy="308100"/>
          </a:xfrm>
          <a:prstGeom prst="rect">
            <a:avLst/>
          </a:prstGeom>
        </p:spPr>
        <p:txBody>
          <a:bodyPr spcFirstLastPara="1" wrap="square" lIns="0" tIns="0" rIns="34300" bIns="34300" anchor="t" anchorCtr="0">
            <a:noAutofit/>
          </a:bodyPr>
          <a:lstStyle/>
          <a:p>
            <a:pPr marL="0" lvl="0" indent="0" algn="l" rtl="0">
              <a:spcBef>
                <a:spcPts val="700"/>
              </a:spcBef>
              <a:spcAft>
                <a:spcPts val="0"/>
              </a:spcAft>
              <a:buNone/>
            </a:pPr>
            <a:r>
              <a:rPr lang="en">
                <a:solidFill>
                  <a:srgbClr val="00BDFF"/>
                </a:solidFill>
              </a:rPr>
              <a:t>Monitor Internal Investigations</a:t>
            </a:r>
            <a:endParaRPr>
              <a:solidFill>
                <a:srgbClr val="00BDFF"/>
              </a:solidFill>
            </a:endParaRPr>
          </a:p>
        </p:txBody>
      </p:sp>
      <p:sp>
        <p:nvSpPr>
          <p:cNvPr id="1021" name="Google Shape;1021;p156"/>
          <p:cNvSpPr txBox="1">
            <a:spLocks noGrp="1"/>
          </p:cNvSpPr>
          <p:nvPr>
            <p:ph type="body" idx="3"/>
          </p:nvPr>
        </p:nvSpPr>
        <p:spPr>
          <a:xfrm>
            <a:off x="4718457" y="1709027"/>
            <a:ext cx="3221400" cy="614100"/>
          </a:xfrm>
          <a:prstGeom prst="rect">
            <a:avLst/>
          </a:prstGeom>
        </p:spPr>
        <p:txBody>
          <a:bodyPr spcFirstLastPara="1" wrap="square" lIns="0" tIns="17125" rIns="34275" bIns="17125" anchor="t" anchorCtr="0">
            <a:noAutofit/>
          </a:bodyPr>
          <a:lstStyle/>
          <a:p>
            <a:pPr marL="0" lvl="0" indent="0" algn="l" rtl="0">
              <a:lnSpc>
                <a:spcPct val="100000"/>
              </a:lnSpc>
              <a:spcBef>
                <a:spcPts val="700"/>
              </a:spcBef>
              <a:spcAft>
                <a:spcPts val="0"/>
              </a:spcAft>
              <a:buNone/>
            </a:pPr>
            <a:r>
              <a:rPr lang="en"/>
              <a:t>May make recommendations to police executives regarding findings or request that further investigation or trainings be conducted</a:t>
            </a:r>
            <a:endParaRPr/>
          </a:p>
          <a:p>
            <a:pPr marL="0" lvl="0" indent="0" algn="l" rtl="0">
              <a:spcBef>
                <a:spcPts val="0"/>
              </a:spcBef>
              <a:spcAft>
                <a:spcPts val="0"/>
              </a:spcAft>
              <a:buNone/>
            </a:pPr>
            <a:endParaRPr/>
          </a:p>
        </p:txBody>
      </p:sp>
      <p:sp>
        <p:nvSpPr>
          <p:cNvPr id="1022" name="Google Shape;1022;p156"/>
          <p:cNvSpPr txBox="1">
            <a:spLocks noGrp="1"/>
          </p:cNvSpPr>
          <p:nvPr>
            <p:ph type="subTitle" idx="4"/>
          </p:nvPr>
        </p:nvSpPr>
        <p:spPr>
          <a:xfrm>
            <a:off x="4718449" y="1461545"/>
            <a:ext cx="2464800" cy="308100"/>
          </a:xfrm>
          <a:prstGeom prst="rect">
            <a:avLst/>
          </a:prstGeom>
        </p:spPr>
        <p:txBody>
          <a:bodyPr spcFirstLastPara="1" wrap="square" lIns="0" tIns="0" rIns="34300" bIns="34300" anchor="t" anchorCtr="0">
            <a:noAutofit/>
          </a:bodyPr>
          <a:lstStyle/>
          <a:p>
            <a:pPr marL="0" lvl="0" indent="0" algn="l" rtl="0">
              <a:spcBef>
                <a:spcPts val="700"/>
              </a:spcBef>
              <a:spcAft>
                <a:spcPts val="0"/>
              </a:spcAft>
              <a:buNone/>
            </a:pPr>
            <a:r>
              <a:rPr lang="en">
                <a:solidFill>
                  <a:srgbClr val="00BDFF"/>
                </a:solidFill>
              </a:rPr>
              <a:t>Review Policy &amp; Practice</a:t>
            </a:r>
            <a:endParaRPr>
              <a:solidFill>
                <a:srgbClr val="00BDFF"/>
              </a:solidFill>
            </a:endParaRPr>
          </a:p>
        </p:txBody>
      </p:sp>
      <p:sp>
        <p:nvSpPr>
          <p:cNvPr id="1023" name="Google Shape;1023;p156"/>
          <p:cNvSpPr txBox="1">
            <a:spLocks noGrp="1"/>
          </p:cNvSpPr>
          <p:nvPr>
            <p:ph type="title"/>
          </p:nvPr>
        </p:nvSpPr>
        <p:spPr>
          <a:xfrm>
            <a:off x="583125" y="717600"/>
            <a:ext cx="3650700" cy="3708300"/>
          </a:xfrm>
          <a:prstGeom prst="rect">
            <a:avLst/>
          </a:prstGeom>
        </p:spPr>
        <p:txBody>
          <a:bodyPr spcFirstLastPara="1" wrap="square" lIns="34275" tIns="17125" rIns="34275" bIns="17125" anchor="ctr" anchorCtr="0">
            <a:noAutofit/>
          </a:bodyPr>
          <a:lstStyle/>
          <a:p>
            <a:pPr marL="0" lvl="0" indent="0" algn="l" rtl="0">
              <a:lnSpc>
                <a:spcPct val="90000"/>
              </a:lnSpc>
              <a:spcBef>
                <a:spcPts val="0"/>
              </a:spcBef>
              <a:spcAft>
                <a:spcPts val="0"/>
              </a:spcAft>
              <a:buNone/>
            </a:pPr>
            <a:r>
              <a:rPr lang="en">
                <a:solidFill>
                  <a:srgbClr val="00BDFF"/>
                </a:solidFill>
              </a:rPr>
              <a:t>Auditor/Monitor Models</a:t>
            </a:r>
            <a:r>
              <a:rPr lang="en"/>
              <a:t> Require Changes to City Administrative Functions</a:t>
            </a:r>
            <a:endParaRPr/>
          </a:p>
          <a:p>
            <a:pPr marL="0" lvl="0" indent="0" algn="l" rtl="0">
              <a:spcBef>
                <a:spcPts val="0"/>
              </a:spcBef>
              <a:spcAft>
                <a:spcPts val="0"/>
              </a:spcAft>
              <a:buNone/>
            </a:pPr>
            <a:endParaRPr/>
          </a:p>
        </p:txBody>
      </p:sp>
      <p:sp>
        <p:nvSpPr>
          <p:cNvPr id="1024" name="Google Shape;1024;p156"/>
          <p:cNvSpPr txBox="1">
            <a:spLocks noGrp="1"/>
          </p:cNvSpPr>
          <p:nvPr>
            <p:ph type="sldNum" idx="12"/>
          </p:nvPr>
        </p:nvSpPr>
        <p:spPr>
          <a:xfrm>
            <a:off x="6915091" y="4767263"/>
            <a:ext cx="2057400" cy="273900"/>
          </a:xfrm>
          <a:prstGeom prst="rect">
            <a:avLst/>
          </a:prstGeom>
        </p:spPr>
        <p:txBody>
          <a:bodyPr spcFirstLastPara="1" wrap="square" lIns="34275" tIns="17125" rIns="34275" bIns="1712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7</a:t>
            </a:fld>
            <a:endParaRPr/>
          </a:p>
        </p:txBody>
      </p:sp>
      <p:sp>
        <p:nvSpPr>
          <p:cNvPr id="1025" name="Google Shape;1025;p156"/>
          <p:cNvSpPr txBox="1">
            <a:spLocks noGrp="1"/>
          </p:cNvSpPr>
          <p:nvPr>
            <p:ph type="body" idx="3"/>
          </p:nvPr>
        </p:nvSpPr>
        <p:spPr>
          <a:xfrm>
            <a:off x="4718457" y="2894277"/>
            <a:ext cx="3221400" cy="614100"/>
          </a:xfrm>
          <a:prstGeom prst="rect">
            <a:avLst/>
          </a:prstGeom>
        </p:spPr>
        <p:txBody>
          <a:bodyPr spcFirstLastPara="1" wrap="square" lIns="0" tIns="17125" rIns="34275" bIns="17125" anchor="t" anchorCtr="0">
            <a:noAutofit/>
          </a:bodyPr>
          <a:lstStyle/>
          <a:p>
            <a:pPr marL="0" lvl="0" indent="0" algn="l" rtl="0">
              <a:lnSpc>
                <a:spcPct val="100000"/>
              </a:lnSpc>
              <a:spcBef>
                <a:spcPts val="700"/>
              </a:spcBef>
              <a:spcAft>
                <a:spcPts val="0"/>
              </a:spcAft>
              <a:buClr>
                <a:schemeClr val="dk1"/>
              </a:buClr>
              <a:buSzPts val="1100"/>
              <a:buFont typeface="Arial"/>
              <a:buNone/>
            </a:pPr>
            <a:r>
              <a:rPr lang="en"/>
              <a:t>Can identify areas of weakness, particularly bias, by providing opportunities for dialogue and understanding between police and individuals or groups within the community</a:t>
            </a:r>
            <a:endParaRPr/>
          </a:p>
          <a:p>
            <a:pPr marL="0" lvl="0" indent="0" algn="l" rtl="0">
              <a:lnSpc>
                <a:spcPct val="100000"/>
              </a:lnSpc>
              <a:spcBef>
                <a:spcPts val="0"/>
              </a:spcBef>
              <a:spcAft>
                <a:spcPts val="0"/>
              </a:spcAft>
              <a:buNone/>
            </a:pPr>
            <a:endParaRPr/>
          </a:p>
        </p:txBody>
      </p:sp>
      <p:sp>
        <p:nvSpPr>
          <p:cNvPr id="1026" name="Google Shape;1026;p156"/>
          <p:cNvSpPr txBox="1">
            <a:spLocks noGrp="1"/>
          </p:cNvSpPr>
          <p:nvPr>
            <p:ph type="subTitle" idx="4"/>
          </p:nvPr>
        </p:nvSpPr>
        <p:spPr>
          <a:xfrm>
            <a:off x="4718449" y="2646795"/>
            <a:ext cx="2464800" cy="308100"/>
          </a:xfrm>
          <a:prstGeom prst="rect">
            <a:avLst/>
          </a:prstGeom>
        </p:spPr>
        <p:txBody>
          <a:bodyPr spcFirstLastPara="1" wrap="square" lIns="0" tIns="0" rIns="34300" bIns="34300" anchor="t" anchorCtr="0">
            <a:noAutofit/>
          </a:bodyPr>
          <a:lstStyle/>
          <a:p>
            <a:pPr marL="0" lvl="0" indent="0" algn="l" rtl="0">
              <a:spcBef>
                <a:spcPts val="700"/>
              </a:spcBef>
              <a:spcAft>
                <a:spcPts val="0"/>
              </a:spcAft>
              <a:buNone/>
            </a:pPr>
            <a:r>
              <a:rPr lang="en">
                <a:solidFill>
                  <a:srgbClr val="00BDFF"/>
                </a:solidFill>
              </a:rPr>
              <a:t>Identify Trends</a:t>
            </a:r>
            <a:endParaRPr>
              <a:solidFill>
                <a:srgbClr val="00BDFF"/>
              </a:solidFill>
            </a:endParaRPr>
          </a:p>
        </p:txBody>
      </p:sp>
      <p:sp>
        <p:nvSpPr>
          <p:cNvPr id="1027" name="Google Shape;1027;p156"/>
          <p:cNvSpPr txBox="1">
            <a:spLocks noGrp="1"/>
          </p:cNvSpPr>
          <p:nvPr>
            <p:ph type="body" idx="1"/>
          </p:nvPr>
        </p:nvSpPr>
        <p:spPr>
          <a:xfrm>
            <a:off x="4718450" y="4104874"/>
            <a:ext cx="3221400" cy="662400"/>
          </a:xfrm>
          <a:prstGeom prst="rect">
            <a:avLst/>
          </a:prstGeom>
        </p:spPr>
        <p:txBody>
          <a:bodyPr spcFirstLastPara="1" wrap="square" lIns="0" tIns="17125" rIns="34275" bIns="17125" anchor="t" anchorCtr="0">
            <a:noAutofit/>
          </a:bodyPr>
          <a:lstStyle/>
          <a:p>
            <a:pPr marL="0" lvl="0" indent="0" algn="l" rtl="0">
              <a:lnSpc>
                <a:spcPct val="100000"/>
              </a:lnSpc>
              <a:spcBef>
                <a:spcPts val="700"/>
              </a:spcBef>
              <a:spcAft>
                <a:spcPts val="0"/>
              </a:spcAft>
              <a:buNone/>
            </a:pPr>
            <a:r>
              <a:rPr lang="en"/>
              <a:t>Ability to assess the effectiveness of early warning systems and determining whether discipline is consistent and fair</a:t>
            </a:r>
            <a:endParaRPr/>
          </a:p>
          <a:p>
            <a:pPr marL="0" lvl="0" indent="0" algn="l" rtl="0">
              <a:lnSpc>
                <a:spcPct val="100000"/>
              </a:lnSpc>
              <a:spcBef>
                <a:spcPts val="0"/>
              </a:spcBef>
              <a:spcAft>
                <a:spcPts val="0"/>
              </a:spcAft>
              <a:buNone/>
            </a:pPr>
            <a:endParaRPr/>
          </a:p>
          <a:p>
            <a:pPr marL="0" lvl="0" indent="0" algn="l" rtl="0">
              <a:lnSpc>
                <a:spcPct val="100000"/>
              </a:lnSpc>
              <a:spcBef>
                <a:spcPts val="1000"/>
              </a:spcBef>
              <a:spcAft>
                <a:spcPts val="0"/>
              </a:spcAft>
              <a:buNone/>
            </a:pPr>
            <a:endParaRPr/>
          </a:p>
          <a:p>
            <a:pPr marL="0" lvl="0" indent="0" algn="l" rtl="0">
              <a:lnSpc>
                <a:spcPct val="100000"/>
              </a:lnSpc>
              <a:spcBef>
                <a:spcPts val="0"/>
              </a:spcBef>
              <a:spcAft>
                <a:spcPts val="0"/>
              </a:spcAft>
              <a:buNone/>
            </a:pPr>
            <a:endParaRPr/>
          </a:p>
        </p:txBody>
      </p:sp>
      <p:sp>
        <p:nvSpPr>
          <p:cNvPr id="1028" name="Google Shape;1028;p156"/>
          <p:cNvSpPr txBox="1">
            <a:spLocks noGrp="1"/>
          </p:cNvSpPr>
          <p:nvPr>
            <p:ph type="subTitle" idx="2"/>
          </p:nvPr>
        </p:nvSpPr>
        <p:spPr>
          <a:xfrm>
            <a:off x="4718450" y="3881345"/>
            <a:ext cx="3132600" cy="308100"/>
          </a:xfrm>
          <a:prstGeom prst="rect">
            <a:avLst/>
          </a:prstGeom>
        </p:spPr>
        <p:txBody>
          <a:bodyPr spcFirstLastPara="1" wrap="square" lIns="0" tIns="0" rIns="34300" bIns="34300" anchor="t" anchorCtr="0">
            <a:noAutofit/>
          </a:bodyPr>
          <a:lstStyle/>
          <a:p>
            <a:pPr marL="0" lvl="0" indent="0" algn="l" rtl="0">
              <a:spcBef>
                <a:spcPts val="700"/>
              </a:spcBef>
              <a:spcAft>
                <a:spcPts val="0"/>
              </a:spcAft>
              <a:buNone/>
            </a:pPr>
            <a:r>
              <a:rPr lang="en">
                <a:solidFill>
                  <a:srgbClr val="00BDFF"/>
                </a:solidFill>
              </a:rPr>
              <a:t>Proactive Assessment</a:t>
            </a:r>
            <a:endParaRPr>
              <a:solidFill>
                <a:srgbClr val="00BD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pic>
        <p:nvPicPr>
          <p:cNvPr id="1033" name="Google Shape;1033;p157"/>
          <p:cNvPicPr preferRelativeResize="0"/>
          <p:nvPr/>
        </p:nvPicPr>
        <p:blipFill rotWithShape="1">
          <a:blip r:embed="rId3">
            <a:alphaModFix/>
          </a:blip>
          <a:srcRect l="5938" r="5947"/>
          <a:stretch/>
        </p:blipFill>
        <p:spPr>
          <a:xfrm>
            <a:off x="4565392" y="9"/>
            <a:ext cx="4578628" cy="5144164"/>
          </a:xfrm>
          <a:prstGeom prst="rect">
            <a:avLst/>
          </a:prstGeom>
          <a:noFill/>
          <a:ln>
            <a:noFill/>
          </a:ln>
        </p:spPr>
      </p:pic>
      <p:sp>
        <p:nvSpPr>
          <p:cNvPr id="1034" name="Google Shape;1034;p157"/>
          <p:cNvSpPr txBox="1">
            <a:spLocks noGrp="1"/>
          </p:cNvSpPr>
          <p:nvPr>
            <p:ph type="title"/>
          </p:nvPr>
        </p:nvSpPr>
        <p:spPr>
          <a:xfrm>
            <a:off x="342575" y="1263325"/>
            <a:ext cx="3803400" cy="1479900"/>
          </a:xfrm>
          <a:prstGeom prst="rect">
            <a:avLst/>
          </a:prstGeom>
        </p:spPr>
        <p:txBody>
          <a:bodyPr spcFirstLastPara="1" wrap="square" lIns="34275" tIns="17125" rIns="34275" bIns="17125" anchor="b" anchorCtr="0">
            <a:noAutofit/>
          </a:bodyPr>
          <a:lstStyle/>
          <a:p>
            <a:pPr marL="0" lvl="0" indent="0" algn="l" rtl="0">
              <a:spcBef>
                <a:spcPts val="0"/>
              </a:spcBef>
              <a:spcAft>
                <a:spcPts val="0"/>
              </a:spcAft>
              <a:buClr>
                <a:schemeClr val="dk1"/>
              </a:buClr>
              <a:buSzPts val="1100"/>
              <a:buFont typeface="Arial"/>
              <a:buNone/>
            </a:pPr>
            <a:r>
              <a:rPr lang="en"/>
              <a:t>The investigation model is used in multiple cities in California</a:t>
            </a:r>
            <a:endParaRPr/>
          </a:p>
          <a:p>
            <a:pPr marL="0" lvl="0" indent="0" algn="l" rtl="0">
              <a:spcBef>
                <a:spcPts val="0"/>
              </a:spcBef>
              <a:spcAft>
                <a:spcPts val="0"/>
              </a:spcAft>
              <a:buNone/>
            </a:pPr>
            <a:endParaRPr/>
          </a:p>
        </p:txBody>
      </p:sp>
      <p:sp>
        <p:nvSpPr>
          <p:cNvPr id="1035" name="Google Shape;1035;p157"/>
          <p:cNvSpPr txBox="1">
            <a:spLocks noGrp="1"/>
          </p:cNvSpPr>
          <p:nvPr>
            <p:ph type="body" idx="1"/>
          </p:nvPr>
        </p:nvSpPr>
        <p:spPr>
          <a:xfrm>
            <a:off x="342575" y="2571750"/>
            <a:ext cx="3608400" cy="950700"/>
          </a:xfrm>
          <a:prstGeom prst="rect">
            <a:avLst/>
          </a:prstGeom>
        </p:spPr>
        <p:txBody>
          <a:bodyPr spcFirstLastPara="1" wrap="square" lIns="34275" tIns="17125" rIns="34275" bIns="17125" anchor="t" anchorCtr="0">
            <a:noAutofit/>
          </a:bodyPr>
          <a:lstStyle/>
          <a:p>
            <a:pPr marL="457200" lvl="0" indent="-298450" algn="l" rtl="0">
              <a:spcBef>
                <a:spcPts val="700"/>
              </a:spcBef>
              <a:spcAft>
                <a:spcPts val="0"/>
              </a:spcAft>
              <a:buClr>
                <a:srgbClr val="3C78D8"/>
              </a:buClr>
              <a:buSzPts val="1100"/>
              <a:buChar char="＋"/>
            </a:pPr>
            <a:r>
              <a:rPr lang="en"/>
              <a:t>Berkeley</a:t>
            </a:r>
            <a:endParaRPr/>
          </a:p>
          <a:p>
            <a:pPr marL="457200" lvl="0" indent="-298450" algn="l" rtl="0">
              <a:spcBef>
                <a:spcPts val="0"/>
              </a:spcBef>
              <a:spcAft>
                <a:spcPts val="0"/>
              </a:spcAft>
              <a:buClr>
                <a:srgbClr val="3C78D8"/>
              </a:buClr>
              <a:buSzPts val="1100"/>
              <a:buChar char="＋"/>
            </a:pPr>
            <a:r>
              <a:rPr lang="en"/>
              <a:t>Long Beach</a:t>
            </a:r>
            <a:endParaRPr/>
          </a:p>
          <a:p>
            <a:pPr marL="457200" lvl="0" indent="-298450" algn="l" rtl="0">
              <a:spcBef>
                <a:spcPts val="0"/>
              </a:spcBef>
              <a:spcAft>
                <a:spcPts val="0"/>
              </a:spcAft>
              <a:buClr>
                <a:srgbClr val="3C78D8"/>
              </a:buClr>
              <a:buSzPts val="1100"/>
              <a:buChar char="＋"/>
            </a:pPr>
            <a:r>
              <a:rPr lang="en"/>
              <a:t>San Francisco</a:t>
            </a:r>
            <a:endParaRPr/>
          </a:p>
        </p:txBody>
      </p:sp>
      <p:sp>
        <p:nvSpPr>
          <p:cNvPr id="1036" name="Google Shape;1036;p157"/>
          <p:cNvSpPr txBox="1"/>
          <p:nvPr/>
        </p:nvSpPr>
        <p:spPr>
          <a:xfrm>
            <a:off x="7817625" y="4708150"/>
            <a:ext cx="1264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Berkeley, CA</a:t>
            </a:r>
            <a:endParaRPr>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sp>
        <p:nvSpPr>
          <p:cNvPr id="1041" name="Google Shape;1041;p158"/>
          <p:cNvSpPr txBox="1">
            <a:spLocks noGrp="1"/>
          </p:cNvSpPr>
          <p:nvPr>
            <p:ph type="body" idx="1"/>
          </p:nvPr>
        </p:nvSpPr>
        <p:spPr>
          <a:xfrm>
            <a:off x="2683915" y="607339"/>
            <a:ext cx="3937500" cy="308100"/>
          </a:xfrm>
          <a:prstGeom prst="rect">
            <a:avLst/>
          </a:prstGeom>
        </p:spPr>
        <p:txBody>
          <a:bodyPr spcFirstLastPara="1" wrap="square" lIns="34275" tIns="17125" rIns="34275" bIns="17125" anchor="t" anchorCtr="0">
            <a:noAutofit/>
          </a:bodyPr>
          <a:lstStyle/>
          <a:p>
            <a:pPr marL="0" lvl="0" indent="0" algn="l" rtl="0">
              <a:spcBef>
                <a:spcPts val="700"/>
              </a:spcBef>
              <a:spcAft>
                <a:spcPts val="0"/>
              </a:spcAft>
              <a:buClr>
                <a:schemeClr val="dk1"/>
              </a:buClr>
              <a:buSzPts val="1100"/>
              <a:buFont typeface="Arial"/>
              <a:buNone/>
            </a:pPr>
            <a:r>
              <a:rPr lang="en"/>
              <a:t>Investigative Authority</a:t>
            </a:r>
            <a:endParaRPr/>
          </a:p>
          <a:p>
            <a:pPr marL="0" lvl="0" indent="0" algn="l" rtl="0">
              <a:spcBef>
                <a:spcPts val="700"/>
              </a:spcBef>
              <a:spcAft>
                <a:spcPts val="0"/>
              </a:spcAft>
              <a:buNone/>
            </a:pPr>
            <a:endParaRPr/>
          </a:p>
        </p:txBody>
      </p:sp>
      <p:sp>
        <p:nvSpPr>
          <p:cNvPr id="1042" name="Google Shape;1042;p158"/>
          <p:cNvSpPr txBox="1">
            <a:spLocks noGrp="1"/>
          </p:cNvSpPr>
          <p:nvPr>
            <p:ph type="body" idx="2"/>
          </p:nvPr>
        </p:nvSpPr>
        <p:spPr>
          <a:xfrm>
            <a:off x="2683925" y="931650"/>
            <a:ext cx="5423700" cy="1004700"/>
          </a:xfrm>
          <a:prstGeom prst="rect">
            <a:avLst/>
          </a:prstGeom>
        </p:spPr>
        <p:txBody>
          <a:bodyPr spcFirstLastPara="1" wrap="square" lIns="34300" tIns="17125" rIns="34275" bIns="17125" anchor="t" anchorCtr="0">
            <a:noAutofit/>
          </a:bodyPr>
          <a:lstStyle/>
          <a:p>
            <a:pPr marL="0" lvl="0" indent="0" algn="l" rtl="0">
              <a:lnSpc>
                <a:spcPct val="115000"/>
              </a:lnSpc>
              <a:spcBef>
                <a:spcPts val="700"/>
              </a:spcBef>
              <a:spcAft>
                <a:spcPts val="0"/>
              </a:spcAft>
              <a:buNone/>
            </a:pPr>
            <a:r>
              <a:rPr lang="en"/>
              <a:t>Investigative models employ professionally trained staff to independently investigate misconduct allegations of the overseen department’s internal affairs unit or replace critical functions of a standard internal affairs unit</a:t>
            </a:r>
            <a:endParaRPr/>
          </a:p>
        </p:txBody>
      </p:sp>
      <p:sp>
        <p:nvSpPr>
          <p:cNvPr id="1043" name="Google Shape;1043;p158"/>
          <p:cNvSpPr txBox="1">
            <a:spLocks noGrp="1"/>
          </p:cNvSpPr>
          <p:nvPr>
            <p:ph type="body" idx="3"/>
          </p:nvPr>
        </p:nvSpPr>
        <p:spPr>
          <a:xfrm>
            <a:off x="2683915" y="1783960"/>
            <a:ext cx="3937500" cy="308100"/>
          </a:xfrm>
          <a:prstGeom prst="rect">
            <a:avLst/>
          </a:prstGeom>
        </p:spPr>
        <p:txBody>
          <a:bodyPr spcFirstLastPara="1" wrap="square" lIns="34275" tIns="17125" rIns="34275" bIns="17125" anchor="t" anchorCtr="0">
            <a:noAutofit/>
          </a:bodyPr>
          <a:lstStyle/>
          <a:p>
            <a:pPr marL="0" lvl="0" indent="0" algn="l" rtl="0">
              <a:spcBef>
                <a:spcPts val="700"/>
              </a:spcBef>
              <a:spcAft>
                <a:spcPts val="0"/>
              </a:spcAft>
              <a:buNone/>
            </a:pPr>
            <a:r>
              <a:rPr lang="en"/>
              <a:t>More Access Than Other Models</a:t>
            </a:r>
            <a:endParaRPr/>
          </a:p>
        </p:txBody>
      </p:sp>
      <p:sp>
        <p:nvSpPr>
          <p:cNvPr id="1044" name="Google Shape;1044;p158"/>
          <p:cNvSpPr txBox="1">
            <a:spLocks noGrp="1"/>
          </p:cNvSpPr>
          <p:nvPr>
            <p:ph type="body" idx="4"/>
          </p:nvPr>
        </p:nvSpPr>
        <p:spPr>
          <a:xfrm>
            <a:off x="2683925" y="2115625"/>
            <a:ext cx="5423700" cy="1286700"/>
          </a:xfrm>
          <a:prstGeom prst="rect">
            <a:avLst/>
          </a:prstGeom>
        </p:spPr>
        <p:txBody>
          <a:bodyPr spcFirstLastPara="1" wrap="square" lIns="34300" tIns="17125" rIns="34275" bIns="17125" anchor="t" anchorCtr="0">
            <a:noAutofit/>
          </a:bodyPr>
          <a:lstStyle/>
          <a:p>
            <a:pPr marL="0" lvl="0" indent="0" algn="l" rtl="0">
              <a:lnSpc>
                <a:spcPct val="115000"/>
              </a:lnSpc>
              <a:spcBef>
                <a:spcPts val="700"/>
              </a:spcBef>
              <a:spcAft>
                <a:spcPts val="0"/>
              </a:spcAft>
              <a:buClr>
                <a:schemeClr val="dk1"/>
              </a:buClr>
              <a:buSzPts val="1100"/>
              <a:buFont typeface="Arial"/>
              <a:buNone/>
            </a:pPr>
            <a:r>
              <a:rPr lang="en"/>
              <a:t>Investigation-focused agencies have greater access to law enforcement records and databases than review-focused agencies, particularly with body-worn camera and in-car video footage.  They are more likely to have the ability to subpoena documents and witnesses than other models to expedite the collection of evidence.</a:t>
            </a:r>
            <a:endParaRPr/>
          </a:p>
          <a:p>
            <a:pPr marL="0" lvl="0" indent="0" algn="l" rtl="0">
              <a:lnSpc>
                <a:spcPct val="115000"/>
              </a:lnSpc>
              <a:spcBef>
                <a:spcPts val="700"/>
              </a:spcBef>
              <a:spcAft>
                <a:spcPts val="0"/>
              </a:spcAft>
              <a:buNone/>
            </a:pPr>
            <a:endParaRPr/>
          </a:p>
        </p:txBody>
      </p:sp>
      <p:sp>
        <p:nvSpPr>
          <p:cNvPr id="1045" name="Google Shape;1045;p158"/>
          <p:cNvSpPr txBox="1">
            <a:spLocks noGrp="1"/>
          </p:cNvSpPr>
          <p:nvPr>
            <p:ph type="body" idx="9"/>
          </p:nvPr>
        </p:nvSpPr>
        <p:spPr>
          <a:xfrm>
            <a:off x="2683915" y="3425101"/>
            <a:ext cx="3937500" cy="308100"/>
          </a:xfrm>
          <a:prstGeom prst="rect">
            <a:avLst/>
          </a:prstGeom>
        </p:spPr>
        <p:txBody>
          <a:bodyPr spcFirstLastPara="1" wrap="square" lIns="34275" tIns="17125" rIns="34275" bIns="17125" anchor="t" anchorCtr="0">
            <a:noAutofit/>
          </a:bodyPr>
          <a:lstStyle/>
          <a:p>
            <a:pPr marL="0" lvl="0" indent="0" algn="l" rtl="0">
              <a:spcBef>
                <a:spcPts val="700"/>
              </a:spcBef>
              <a:spcAft>
                <a:spcPts val="0"/>
              </a:spcAft>
              <a:buNone/>
            </a:pPr>
            <a:r>
              <a:rPr lang="en"/>
              <a:t>Commonly Include Volunteer Board</a:t>
            </a:r>
            <a:endParaRPr/>
          </a:p>
        </p:txBody>
      </p:sp>
      <p:sp>
        <p:nvSpPr>
          <p:cNvPr id="1046" name="Google Shape;1046;p158"/>
          <p:cNvSpPr txBox="1">
            <a:spLocks noGrp="1"/>
          </p:cNvSpPr>
          <p:nvPr>
            <p:ph type="body" idx="13"/>
          </p:nvPr>
        </p:nvSpPr>
        <p:spPr>
          <a:xfrm>
            <a:off x="2683925" y="3680525"/>
            <a:ext cx="5423700" cy="614100"/>
          </a:xfrm>
          <a:prstGeom prst="rect">
            <a:avLst/>
          </a:prstGeom>
        </p:spPr>
        <p:txBody>
          <a:bodyPr spcFirstLastPara="1" wrap="square" lIns="34300" tIns="17125" rIns="34275" bIns="17125" anchor="t" anchorCtr="0">
            <a:noAutofit/>
          </a:bodyPr>
          <a:lstStyle/>
          <a:p>
            <a:pPr marL="0" lvl="0" indent="0" algn="l" rtl="0">
              <a:lnSpc>
                <a:spcPct val="115000"/>
              </a:lnSpc>
              <a:spcBef>
                <a:spcPts val="700"/>
              </a:spcBef>
              <a:spcAft>
                <a:spcPts val="0"/>
              </a:spcAft>
              <a:buClr>
                <a:schemeClr val="dk1"/>
              </a:buClr>
              <a:buSzPts val="1100"/>
              <a:buFont typeface="Arial"/>
              <a:buNone/>
            </a:pPr>
            <a:r>
              <a:rPr lang="en"/>
              <a:t>These can vary greatly. In some cases, the board or commission acts in an advisory capacity or a leadership capacity. Some may conduct votes to initiate investigations, issue subpoenas, and determine the dispositions of misconduct allegations based on staff investigations.</a:t>
            </a:r>
            <a:endParaRPr/>
          </a:p>
          <a:p>
            <a:pPr marL="0" lvl="0" indent="0" algn="l" rtl="0">
              <a:lnSpc>
                <a:spcPct val="115000"/>
              </a:lnSpc>
              <a:spcBef>
                <a:spcPts val="700"/>
              </a:spcBef>
              <a:spcAft>
                <a:spcPts val="0"/>
              </a:spcAft>
              <a:buNone/>
            </a:pPr>
            <a:endParaRPr/>
          </a:p>
        </p:txBody>
      </p:sp>
      <p:sp>
        <p:nvSpPr>
          <p:cNvPr id="1047" name="Google Shape;1047;p158"/>
          <p:cNvSpPr/>
          <p:nvPr/>
        </p:nvSpPr>
        <p:spPr>
          <a:xfrm>
            <a:off x="0" y="0"/>
            <a:ext cx="1966200" cy="5143500"/>
          </a:xfrm>
          <a:prstGeom prst="rect">
            <a:avLst/>
          </a:prstGeom>
          <a:solidFill>
            <a:srgbClr val="E9E9E9"/>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sp>
        <p:nvSpPr>
          <p:cNvPr id="1048" name="Google Shape;1048;p158"/>
          <p:cNvSpPr/>
          <p:nvPr/>
        </p:nvSpPr>
        <p:spPr>
          <a:xfrm rot="2700000">
            <a:off x="1893238" y="2803774"/>
            <a:ext cx="145947" cy="145735"/>
          </a:xfrm>
          <a:prstGeom prst="rect">
            <a:avLst/>
          </a:prstGeom>
          <a:solidFill>
            <a:srgbClr val="E9E9E9"/>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cxnSp>
        <p:nvCxnSpPr>
          <p:cNvPr id="1049" name="Google Shape;1049;p158"/>
          <p:cNvCxnSpPr/>
          <p:nvPr/>
        </p:nvCxnSpPr>
        <p:spPr>
          <a:xfrm>
            <a:off x="519122" y="1910614"/>
            <a:ext cx="911400" cy="0"/>
          </a:xfrm>
          <a:prstGeom prst="straightConnector1">
            <a:avLst/>
          </a:prstGeom>
          <a:noFill/>
          <a:ln w="28575" cap="flat" cmpd="sng">
            <a:solidFill>
              <a:srgbClr val="C9C9C9"/>
            </a:solidFill>
            <a:prstDash val="solid"/>
            <a:miter lim="800000"/>
            <a:headEnd type="none" w="sm" len="sm"/>
            <a:tailEnd type="none" w="sm" len="sm"/>
          </a:ln>
        </p:spPr>
      </p:cxnSp>
      <p:cxnSp>
        <p:nvCxnSpPr>
          <p:cNvPr id="1050" name="Google Shape;1050;p158"/>
          <p:cNvCxnSpPr/>
          <p:nvPr/>
        </p:nvCxnSpPr>
        <p:spPr>
          <a:xfrm>
            <a:off x="519122" y="2557123"/>
            <a:ext cx="911400" cy="0"/>
          </a:xfrm>
          <a:prstGeom prst="straightConnector1">
            <a:avLst/>
          </a:prstGeom>
          <a:noFill/>
          <a:ln w="28575" cap="flat" cmpd="sng">
            <a:solidFill>
              <a:srgbClr val="C9C9C9"/>
            </a:solidFill>
            <a:prstDash val="solid"/>
            <a:miter lim="800000"/>
            <a:headEnd type="none" w="sm" len="sm"/>
            <a:tailEnd type="none" w="sm" len="sm"/>
          </a:ln>
        </p:spPr>
      </p:cxnSp>
      <p:cxnSp>
        <p:nvCxnSpPr>
          <p:cNvPr id="1051" name="Google Shape;1051;p158"/>
          <p:cNvCxnSpPr/>
          <p:nvPr/>
        </p:nvCxnSpPr>
        <p:spPr>
          <a:xfrm>
            <a:off x="519122" y="3214348"/>
            <a:ext cx="911400" cy="0"/>
          </a:xfrm>
          <a:prstGeom prst="straightConnector1">
            <a:avLst/>
          </a:prstGeom>
          <a:noFill/>
          <a:ln w="28575" cap="flat" cmpd="sng">
            <a:solidFill>
              <a:srgbClr val="C9C9C9"/>
            </a:solidFill>
            <a:prstDash val="solid"/>
            <a:miter lim="800000"/>
            <a:headEnd type="none" w="sm" len="sm"/>
            <a:tailEnd type="none" w="sm" len="sm"/>
          </a:ln>
        </p:spPr>
      </p:cxnSp>
      <p:sp>
        <p:nvSpPr>
          <p:cNvPr id="1052" name="Google Shape;1052;p158"/>
          <p:cNvSpPr txBox="1">
            <a:spLocks noGrp="1"/>
          </p:cNvSpPr>
          <p:nvPr>
            <p:ph type="subTitle" idx="6"/>
          </p:nvPr>
        </p:nvSpPr>
        <p:spPr>
          <a:xfrm>
            <a:off x="317004" y="1459566"/>
            <a:ext cx="1332000" cy="273900"/>
          </a:xfrm>
          <a:prstGeom prst="rect">
            <a:avLst/>
          </a:prstGeom>
        </p:spPr>
        <p:txBody>
          <a:bodyPr spcFirstLastPara="1" wrap="square" lIns="0" tIns="34300" rIns="34300" bIns="34300" anchor="ctr" anchorCtr="0">
            <a:noAutofit/>
          </a:bodyPr>
          <a:lstStyle/>
          <a:p>
            <a:pPr marL="0" lvl="0" indent="0" algn="ctr" rtl="0">
              <a:spcBef>
                <a:spcPts val="700"/>
              </a:spcBef>
              <a:spcAft>
                <a:spcPts val="0"/>
              </a:spcAft>
              <a:buNone/>
            </a:pPr>
            <a:r>
              <a:rPr lang="en">
                <a:solidFill>
                  <a:schemeClr val="lt2"/>
                </a:solidFill>
              </a:rPr>
              <a:t>INVESTIGATION</a:t>
            </a:r>
            <a:endParaRPr>
              <a:solidFill>
                <a:schemeClr val="lt2"/>
              </a:solidFill>
            </a:endParaRPr>
          </a:p>
        </p:txBody>
      </p:sp>
      <p:sp>
        <p:nvSpPr>
          <p:cNvPr id="1053" name="Google Shape;1053;p158"/>
          <p:cNvSpPr txBox="1">
            <a:spLocks noGrp="1"/>
          </p:cNvSpPr>
          <p:nvPr>
            <p:ph type="sldNum" idx="12"/>
          </p:nvPr>
        </p:nvSpPr>
        <p:spPr>
          <a:xfrm>
            <a:off x="6915091" y="4767263"/>
            <a:ext cx="2057400" cy="273900"/>
          </a:xfrm>
          <a:prstGeom prst="rect">
            <a:avLst/>
          </a:prstGeom>
        </p:spPr>
        <p:txBody>
          <a:bodyPr spcFirstLastPara="1" wrap="square" lIns="34275" tIns="17125" rIns="34275" bIns="17125" anchor="ctr" anchorCtr="0">
            <a:noAutofit/>
          </a:bodyPr>
          <a:lstStyle/>
          <a:p>
            <a:pPr marL="0" lvl="0" indent="0" algn="r" rtl="0">
              <a:spcBef>
                <a:spcPts val="0"/>
              </a:spcBef>
              <a:spcAft>
                <a:spcPts val="0"/>
              </a:spcAft>
              <a:buNone/>
            </a:pPr>
            <a:fld id="{00000000-1234-1234-1234-123412341234}" type="slidenum">
              <a:rPr lang="en"/>
              <a:t>9</a:t>
            </a:fld>
            <a:endParaRPr/>
          </a:p>
        </p:txBody>
      </p:sp>
      <p:sp>
        <p:nvSpPr>
          <p:cNvPr id="1054" name="Google Shape;1054;p158"/>
          <p:cNvSpPr txBox="1">
            <a:spLocks noGrp="1"/>
          </p:cNvSpPr>
          <p:nvPr>
            <p:ph type="subTitle" idx="8"/>
          </p:nvPr>
        </p:nvSpPr>
        <p:spPr>
          <a:xfrm>
            <a:off x="317004" y="3406045"/>
            <a:ext cx="1332000" cy="273900"/>
          </a:xfrm>
          <a:prstGeom prst="rect">
            <a:avLst/>
          </a:prstGeom>
        </p:spPr>
        <p:txBody>
          <a:bodyPr spcFirstLastPara="1" wrap="square" lIns="0" tIns="34300" rIns="34300" bIns="34300" anchor="ctr" anchorCtr="0">
            <a:noAutofit/>
          </a:bodyPr>
          <a:lstStyle/>
          <a:p>
            <a:pPr marL="0" lvl="0" indent="0" algn="ctr" rtl="0">
              <a:spcBef>
                <a:spcPts val="700"/>
              </a:spcBef>
              <a:spcAft>
                <a:spcPts val="0"/>
              </a:spcAft>
              <a:buNone/>
            </a:pPr>
            <a:r>
              <a:rPr lang="en"/>
              <a:t>HYBRID</a:t>
            </a:r>
            <a:endParaRPr/>
          </a:p>
        </p:txBody>
      </p:sp>
      <p:sp>
        <p:nvSpPr>
          <p:cNvPr id="1055" name="Google Shape;1055;p158"/>
          <p:cNvSpPr txBox="1">
            <a:spLocks noGrp="1"/>
          </p:cNvSpPr>
          <p:nvPr>
            <p:ph type="subTitle" idx="7"/>
          </p:nvPr>
        </p:nvSpPr>
        <p:spPr>
          <a:xfrm>
            <a:off x="317004" y="2096920"/>
            <a:ext cx="1332000" cy="273900"/>
          </a:xfrm>
          <a:prstGeom prst="rect">
            <a:avLst/>
          </a:prstGeom>
        </p:spPr>
        <p:txBody>
          <a:bodyPr spcFirstLastPara="1" wrap="square" lIns="0" tIns="34300" rIns="34300" bIns="34300" anchor="ctr" anchorCtr="0">
            <a:noAutofit/>
          </a:bodyPr>
          <a:lstStyle/>
          <a:p>
            <a:pPr marL="0" lvl="0" indent="0" algn="ctr" rtl="0">
              <a:spcBef>
                <a:spcPts val="700"/>
              </a:spcBef>
              <a:spcAft>
                <a:spcPts val="0"/>
              </a:spcAft>
              <a:buNone/>
            </a:pPr>
            <a:r>
              <a:rPr lang="en"/>
              <a:t>AUDITOR/MONITOR</a:t>
            </a:r>
            <a:endParaRPr/>
          </a:p>
        </p:txBody>
      </p:sp>
      <p:sp>
        <p:nvSpPr>
          <p:cNvPr id="1056" name="Google Shape;1056;p158"/>
          <p:cNvSpPr txBox="1">
            <a:spLocks noGrp="1"/>
          </p:cNvSpPr>
          <p:nvPr>
            <p:ph type="subTitle" idx="7"/>
          </p:nvPr>
        </p:nvSpPr>
        <p:spPr>
          <a:xfrm>
            <a:off x="317104" y="2734270"/>
            <a:ext cx="1332000" cy="273900"/>
          </a:xfrm>
          <a:prstGeom prst="rect">
            <a:avLst/>
          </a:prstGeom>
        </p:spPr>
        <p:txBody>
          <a:bodyPr spcFirstLastPara="1" wrap="square" lIns="0" tIns="34300" rIns="34300" bIns="34300" anchor="ctr" anchorCtr="0">
            <a:noAutofit/>
          </a:bodyPr>
          <a:lstStyle/>
          <a:p>
            <a:pPr marL="0" lvl="0" indent="0" algn="ctr" rtl="0">
              <a:spcBef>
                <a:spcPts val="700"/>
              </a:spcBef>
              <a:spcAft>
                <a:spcPts val="0"/>
              </a:spcAft>
              <a:buNone/>
            </a:pPr>
            <a:r>
              <a:rPr lang="en">
                <a:solidFill>
                  <a:srgbClr val="3C78D8"/>
                </a:solidFill>
              </a:rPr>
              <a:t>INVESTIGATION</a:t>
            </a:r>
            <a:endParaRPr>
              <a:solidFill>
                <a:srgbClr val="3C78D8"/>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Procore Colors">
      <a:dk1>
        <a:srgbClr val="000000"/>
      </a:dk1>
      <a:lt1>
        <a:srgbClr val="FFFFFF"/>
      </a:lt1>
      <a:dk2>
        <a:srgbClr val="555555"/>
      </a:dk2>
      <a:lt2>
        <a:srgbClr val="B5B6B4"/>
      </a:lt2>
      <a:accent1>
        <a:srgbClr val="FF5200"/>
      </a:accent1>
      <a:accent2>
        <a:srgbClr val="0033A1"/>
      </a:accent2>
      <a:accent3>
        <a:srgbClr val="FF9F19"/>
      </a:accent3>
      <a:accent4>
        <a:srgbClr val="A12B2F"/>
      </a:accent4>
      <a:accent5>
        <a:srgbClr val="005C5E"/>
      </a:accent5>
      <a:accent6>
        <a:srgbClr val="898B8E"/>
      </a:accent6>
      <a:hlink>
        <a:srgbClr val="FF5200"/>
      </a:hlink>
      <a:folHlink>
        <a:srgbClr val="27282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BPC">
  <a:themeElements>
    <a:clrScheme name="Procore Colors">
      <a:dk1>
        <a:srgbClr val="000000"/>
      </a:dk1>
      <a:lt1>
        <a:srgbClr val="FFFFFF"/>
      </a:lt1>
      <a:dk2>
        <a:srgbClr val="555555"/>
      </a:dk2>
      <a:lt2>
        <a:srgbClr val="B5B6B4"/>
      </a:lt2>
      <a:accent1>
        <a:srgbClr val="FF5200"/>
      </a:accent1>
      <a:accent2>
        <a:srgbClr val="0033A1"/>
      </a:accent2>
      <a:accent3>
        <a:srgbClr val="FF9F19"/>
      </a:accent3>
      <a:accent4>
        <a:srgbClr val="A12B2F"/>
      </a:accent4>
      <a:accent5>
        <a:srgbClr val="005C5E"/>
      </a:accent5>
      <a:accent6>
        <a:srgbClr val="898B8E"/>
      </a:accent6>
      <a:hlink>
        <a:srgbClr val="FF5200"/>
      </a:hlink>
      <a:folHlink>
        <a:srgbClr val="27282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1119</Words>
  <Application>Microsoft Office PowerPoint</Application>
  <PresentationFormat>On-screen Show (16:9)</PresentationFormat>
  <Paragraphs>192</Paragraphs>
  <Slides>23</Slides>
  <Notes>23</Notes>
  <HiddenSlides>0</HiddenSlides>
  <MMClips>0</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23</vt:i4>
      </vt:variant>
    </vt:vector>
  </HeadingPairs>
  <TitlesOfParts>
    <vt:vector size="28" baseType="lpstr">
      <vt:lpstr>Arial</vt:lpstr>
      <vt:lpstr>Courier New</vt:lpstr>
      <vt:lpstr>Simple Light</vt:lpstr>
      <vt:lpstr>Office Theme</vt:lpstr>
      <vt:lpstr>SBPC</vt:lpstr>
      <vt:lpstr> Santa Barbara City Community Formation Committee:  Oversight Models Summary</vt:lpstr>
      <vt:lpstr>There are four civilian review system types</vt:lpstr>
      <vt:lpstr>PowerPoint Presentation</vt:lpstr>
      <vt:lpstr>Review Models Require Changes to City Administrative Functions </vt:lpstr>
      <vt:lpstr>The review model is used in multiple cities in California</vt:lpstr>
      <vt:lpstr>PowerPoint Presentation</vt:lpstr>
      <vt:lpstr>Auditor/Monitor Models Require Changes to City Administrative Functions </vt:lpstr>
      <vt:lpstr>The investigation model is used in multiple cities in California </vt:lpstr>
      <vt:lpstr>PowerPoint Presentation</vt:lpstr>
      <vt:lpstr>Investigation Models Require Changes to City Administrative Functions </vt:lpstr>
      <vt:lpstr>The auditor/monitor model is used in multiple cities in California</vt:lpstr>
      <vt:lpstr>PowerPoint Presentation</vt:lpstr>
      <vt:lpstr>Hybrid Models Require Changes to City Administrative Functions </vt:lpstr>
      <vt:lpstr>PowerPoint Presentation</vt:lpstr>
      <vt:lpstr>The investigation model is used in multiple cities in California </vt:lpstr>
      <vt:lpstr>PowerPoint Presentation</vt:lpstr>
      <vt:lpstr>directory.nacole.org</vt:lpstr>
      <vt:lpstr>Overall Estimates</vt:lpstr>
      <vt:lpstr>All Municipal Cost Overview*</vt:lpstr>
      <vt:lpstr>Only Municipal Cost Overview*</vt:lpstr>
      <vt:lpstr>Only Municipal w/ Population Cost Overview*</vt:lpstr>
      <vt:lpstr>Oversight Cost Estimates</vt:lpstr>
      <vt:lpstr>Thanks!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Santa Barbara City Community Formation Committee:  Oversight Models Summary</dc:title>
  <dc:creator>Sam C. Ramirez</dc:creator>
  <cp:lastModifiedBy>Sam C. Ramirez</cp:lastModifiedBy>
  <cp:revision>1</cp:revision>
  <dcterms:modified xsi:type="dcterms:W3CDTF">2021-07-29T00:23:01Z</dcterms:modified>
</cp:coreProperties>
</file>