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83" r:id="rId5"/>
    <p:sldId id="284" r:id="rId6"/>
    <p:sldId id="285" r:id="rId7"/>
    <p:sldId id="286" r:id="rId8"/>
    <p:sldId id="287" r:id="rId9"/>
    <p:sldId id="260" r:id="rId10"/>
    <p:sldId id="264" r:id="rId11"/>
    <p:sldId id="292" r:id="rId12"/>
    <p:sldId id="293" r:id="rId13"/>
    <p:sldId id="294" r:id="rId14"/>
    <p:sldId id="295" r:id="rId15"/>
    <p:sldId id="263" r:id="rId16"/>
    <p:sldId id="277" r:id="rId17"/>
    <p:sldId id="291" r:id="rId18"/>
    <p:sldId id="296" r:id="rId19"/>
    <p:sldId id="278" r:id="rId20"/>
    <p:sldId id="297" r:id="rId21"/>
    <p:sldId id="281" r:id="rId22"/>
    <p:sldId id="282"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9" autoAdjust="0"/>
  </p:normalViewPr>
  <p:slideViewPr>
    <p:cSldViewPr snapToGrid="0">
      <p:cViewPr>
        <p:scale>
          <a:sx n="70" d="100"/>
          <a:sy n="70" d="100"/>
        </p:scale>
        <p:origin x="37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996DB-FB76-42D1-BC21-679067CCF5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FD7B184-2EE6-4532-81B7-C5F8450C81D8}">
      <dgm:prSet custT="1">
        <dgm:style>
          <a:lnRef idx="2">
            <a:schemeClr val="accent3"/>
          </a:lnRef>
          <a:fillRef idx="1">
            <a:schemeClr val="lt1"/>
          </a:fillRef>
          <a:effectRef idx="0">
            <a:schemeClr val="accent3"/>
          </a:effectRef>
          <a:fontRef idx="minor">
            <a:schemeClr val="dk1"/>
          </a:fontRef>
        </dgm:style>
      </dgm:prSet>
      <dgm:spPr/>
      <dgm:t>
        <a:bodyPr/>
        <a:lstStyle/>
        <a:p>
          <a:pPr rtl="0">
            <a:spcBef>
              <a:spcPct val="0"/>
            </a:spcBef>
          </a:pPr>
          <a:r>
            <a:rPr lang="es-ES" sz="2000" b="0" i="0" dirty="0" smtClean="0"/>
            <a:t>Proporcionar perspectivas adicionales a la presunta mala conducta policial </a:t>
          </a:r>
        </a:p>
        <a:p>
          <a:pPr rtl="0">
            <a:spcBef>
              <a:spcPct val="0"/>
            </a:spcBef>
          </a:pPr>
          <a:r>
            <a:rPr lang="es-ES" sz="2000" b="0" i="0" dirty="0" smtClean="0"/>
            <a:t>Alentar a los civiles a participar en el proceso </a:t>
          </a:r>
        </a:p>
        <a:p>
          <a:pPr rtl="0">
            <a:spcBef>
              <a:spcPct val="0"/>
            </a:spcBef>
          </a:pPr>
          <a:r>
            <a:rPr lang="es-ES" sz="2000" b="0" i="0" dirty="0" smtClean="0"/>
            <a:t>Crear un medio para la realización justa, eficiente, segura, equitativa, imparcial y oportuna de las investigaciones de la presunta mala conducta policial </a:t>
          </a:r>
        </a:p>
        <a:p>
          <a:pPr rtl="0">
            <a:spcBef>
              <a:spcPct val="0"/>
            </a:spcBef>
          </a:pPr>
          <a:r>
            <a:rPr lang="es-ES" sz="2000" b="0" i="0" dirty="0" smtClean="0"/>
            <a:t>Llegar a determinaciones independientes que estén respaldadas por pruebas y basadas en una preponderancia de pruebas </a:t>
          </a:r>
        </a:p>
        <a:p>
          <a:pPr rtl="0">
            <a:spcBef>
              <a:spcPct val="0"/>
            </a:spcBef>
          </a:pPr>
          <a:r>
            <a:rPr lang="es-ES" sz="2000" b="0" i="0" dirty="0" smtClean="0"/>
            <a:t>Identificar patrones de presunta mala conducta policial </a:t>
          </a:r>
        </a:p>
        <a:p>
          <a:pPr rtl="0">
            <a:spcBef>
              <a:spcPct val="0"/>
            </a:spcBef>
          </a:pPr>
          <a:r>
            <a:rPr lang="es-ES" sz="2000" b="0" i="0" dirty="0" smtClean="0"/>
            <a:t>Hacer recomendaciones de políticas</a:t>
          </a:r>
          <a:endParaRPr lang="en-US" sz="2300" dirty="0"/>
        </a:p>
      </dgm:t>
    </dgm:pt>
    <dgm:pt modelId="{4D064840-0576-40BF-A592-B1AC06486C3B}" type="parTrans" cxnId="{6EA5FB1B-9A05-401F-A529-C14BA0E01CF7}">
      <dgm:prSet/>
      <dgm:spPr/>
      <dgm:t>
        <a:bodyPr/>
        <a:lstStyle/>
        <a:p>
          <a:endParaRPr lang="en-US"/>
        </a:p>
      </dgm:t>
    </dgm:pt>
    <dgm:pt modelId="{C0E024BC-2BAB-4131-B0E5-56E2C5E395DE}" type="sibTrans" cxnId="{6EA5FB1B-9A05-401F-A529-C14BA0E01CF7}">
      <dgm:prSet/>
      <dgm:spPr/>
      <dgm:t>
        <a:bodyPr/>
        <a:lstStyle/>
        <a:p>
          <a:endParaRPr lang="en-US"/>
        </a:p>
      </dgm:t>
    </dgm:pt>
    <dgm:pt modelId="{19C5AE02-B0A3-4526-AE51-4743D9B8E084}" type="pres">
      <dgm:prSet presAssocID="{31E996DB-FB76-42D1-BC21-679067CCF586}" presName="Name0" presStyleCnt="0">
        <dgm:presLayoutVars>
          <dgm:dir/>
          <dgm:resizeHandles val="exact"/>
        </dgm:presLayoutVars>
      </dgm:prSet>
      <dgm:spPr/>
      <dgm:t>
        <a:bodyPr/>
        <a:lstStyle/>
        <a:p>
          <a:endParaRPr lang="en-US"/>
        </a:p>
      </dgm:t>
    </dgm:pt>
    <dgm:pt modelId="{574F1FFC-849B-4ED1-8F8B-E66820765CB0}" type="pres">
      <dgm:prSet presAssocID="{9FD7B184-2EE6-4532-81B7-C5F8450C81D8}" presName="composite" presStyleCnt="0"/>
      <dgm:spPr/>
      <dgm:t>
        <a:bodyPr/>
        <a:lstStyle/>
        <a:p>
          <a:endParaRPr lang="en-US"/>
        </a:p>
      </dgm:t>
    </dgm:pt>
    <dgm:pt modelId="{E08D4D0A-6EB7-4BF6-9697-16D695B0602B}" type="pres">
      <dgm:prSet presAssocID="{9FD7B184-2EE6-4532-81B7-C5F8450C81D8}" presName="rect1" presStyleLbl="trAlignAcc1" presStyleIdx="0" presStyleCnt="1" custScaleY="110389" custLinFactNeighborX="-229" custLinFactNeighborY="-909">
        <dgm:presLayoutVars>
          <dgm:bulletEnabled val="1"/>
        </dgm:presLayoutVars>
      </dgm:prSet>
      <dgm:spPr/>
      <dgm:t>
        <a:bodyPr/>
        <a:lstStyle/>
        <a:p>
          <a:endParaRPr lang="en-US"/>
        </a:p>
      </dgm:t>
    </dgm:pt>
    <dgm:pt modelId="{48FE3564-4AC9-4052-970C-F2BEDCC61917}" type="pres">
      <dgm:prSet presAssocID="{9FD7B184-2EE6-4532-81B7-C5F8450C81D8}" presName="rect2" presStyleLbl="fgImgPlace1" presStyleIdx="0" presStyleCnt="1"/>
      <dgm:spPr>
        <a:solidFill>
          <a:schemeClr val="accent3"/>
        </a:solidFill>
      </dgm:spPr>
      <dgm:t>
        <a:bodyPr/>
        <a:lstStyle/>
        <a:p>
          <a:endParaRPr lang="en-US"/>
        </a:p>
      </dgm:t>
    </dgm:pt>
  </dgm:ptLst>
  <dgm:cxnLst>
    <dgm:cxn modelId="{6EA5FB1B-9A05-401F-A529-C14BA0E01CF7}" srcId="{31E996DB-FB76-42D1-BC21-679067CCF586}" destId="{9FD7B184-2EE6-4532-81B7-C5F8450C81D8}" srcOrd="0" destOrd="0" parTransId="{4D064840-0576-40BF-A592-B1AC06486C3B}" sibTransId="{C0E024BC-2BAB-4131-B0E5-56E2C5E395DE}"/>
    <dgm:cxn modelId="{F812A25C-88B3-4A6C-B03E-82822211A66F}" type="presOf" srcId="{31E996DB-FB76-42D1-BC21-679067CCF586}" destId="{19C5AE02-B0A3-4526-AE51-4743D9B8E084}" srcOrd="0" destOrd="0" presId="urn:microsoft.com/office/officeart/2008/layout/PictureStrips"/>
    <dgm:cxn modelId="{18472CC9-DB8B-4E74-95C4-5F69E7DB5F11}" type="presOf" srcId="{9FD7B184-2EE6-4532-81B7-C5F8450C81D8}" destId="{E08D4D0A-6EB7-4BF6-9697-16D695B0602B}" srcOrd="0" destOrd="0" presId="urn:microsoft.com/office/officeart/2008/layout/PictureStrips"/>
    <dgm:cxn modelId="{F2A71CD3-85EE-421E-A154-AF48F4F67637}" type="presParOf" srcId="{19C5AE02-B0A3-4526-AE51-4743D9B8E084}" destId="{574F1FFC-849B-4ED1-8F8B-E66820765CB0}" srcOrd="0" destOrd="0" presId="urn:microsoft.com/office/officeart/2008/layout/PictureStrips"/>
    <dgm:cxn modelId="{DD91B7EC-72DD-43EB-BB34-8CE420130907}" type="presParOf" srcId="{574F1FFC-849B-4ED1-8F8B-E66820765CB0}" destId="{E08D4D0A-6EB7-4BF6-9697-16D695B0602B}" srcOrd="0" destOrd="0" presId="urn:microsoft.com/office/officeart/2008/layout/PictureStrips"/>
    <dgm:cxn modelId="{92C4A1BB-1165-4C24-82C4-8AA1712F8D9C}" type="presParOf" srcId="{574F1FFC-849B-4ED1-8F8B-E66820765CB0}" destId="{48FE3564-4AC9-4052-970C-F2BEDCC6191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D422F7-1D42-47E8-A5BA-6279204E289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7F0FABC-B5EE-4F67-BA68-661386C50C7F}">
      <dgm:prSet custT="1"/>
      <dgm:spPr/>
      <dgm:t>
        <a:bodyPr/>
        <a:lstStyle/>
        <a:p>
          <a:pPr rtl="0"/>
          <a:r>
            <a:rPr lang="en-US" sz="2800" b="1" dirty="0" smtClean="0"/>
            <a:t>OTRAS CONSIDERACIONES</a:t>
          </a:r>
          <a:endParaRPr lang="en-US" sz="2800" b="1" dirty="0"/>
        </a:p>
      </dgm:t>
    </dgm:pt>
    <dgm:pt modelId="{04656573-2B01-40F5-BBA6-A2DC4F61B98F}" type="parTrans" cxnId="{5FE33326-CC92-466C-ADF1-87495220A91E}">
      <dgm:prSet/>
      <dgm:spPr/>
      <dgm:t>
        <a:bodyPr/>
        <a:lstStyle/>
        <a:p>
          <a:endParaRPr lang="en-US"/>
        </a:p>
      </dgm:t>
    </dgm:pt>
    <dgm:pt modelId="{244AE597-D112-4E91-9C37-88DE6252F68C}" type="sibTrans" cxnId="{5FE33326-CC92-466C-ADF1-87495220A91E}">
      <dgm:prSet/>
      <dgm:spPr/>
      <dgm:t>
        <a:bodyPr/>
        <a:lstStyle/>
        <a:p>
          <a:endParaRPr lang="en-US"/>
        </a:p>
      </dgm:t>
    </dgm:pt>
    <dgm:pt modelId="{E3907E3C-E01A-44FF-BA39-3D80CFF24AB3}">
      <dgm:prSet custT="1"/>
      <dgm:spPr/>
      <dgm:t>
        <a:bodyPr/>
        <a:lstStyle/>
        <a:p>
          <a:pPr rtl="0"/>
          <a:r>
            <a:rPr lang="es-ES" sz="2000" dirty="0" smtClean="0">
              <a:latin typeface="Century Gothic" panose="020B0502020202020204" pitchFamily="34" charset="0"/>
            </a:rPr>
            <a:t>Relación con la Policía y la Comisión de Bomberos</a:t>
          </a:r>
          <a:endParaRPr lang="en-US" sz="2000" dirty="0"/>
        </a:p>
      </dgm:t>
    </dgm:pt>
    <dgm:pt modelId="{EAAA3590-0C20-4B10-A650-A67243D09225}" type="parTrans" cxnId="{2AA90675-2CE3-433F-8FAD-1D9E3184D8B6}">
      <dgm:prSet/>
      <dgm:spPr/>
      <dgm:t>
        <a:bodyPr/>
        <a:lstStyle/>
        <a:p>
          <a:endParaRPr lang="en-US"/>
        </a:p>
      </dgm:t>
    </dgm:pt>
    <dgm:pt modelId="{C8667D95-1B07-4135-B809-F8ADE48B31FC}" type="sibTrans" cxnId="{2AA90675-2CE3-433F-8FAD-1D9E3184D8B6}">
      <dgm:prSet/>
      <dgm:spPr/>
      <dgm:t>
        <a:bodyPr/>
        <a:lstStyle/>
        <a:p>
          <a:endParaRPr lang="en-US"/>
        </a:p>
      </dgm:t>
    </dgm:pt>
    <dgm:pt modelId="{FFD72092-8B3D-4CD2-AB73-9D07B0BD82C1}">
      <dgm:prSet custT="1"/>
      <dgm:spPr/>
      <dgm:t>
        <a:bodyPr/>
        <a:lstStyle/>
        <a:p>
          <a:pPr rtl="0"/>
          <a:r>
            <a:rPr lang="es-ES" sz="2000" dirty="0" smtClean="0">
              <a:latin typeface="Century Gothic" panose="020B0502020202020204" pitchFamily="34" charset="0"/>
            </a:rPr>
            <a:t>Relación con el Monitor Independiente</a:t>
          </a:r>
          <a:endParaRPr lang="en-US" sz="2000" dirty="0">
            <a:latin typeface="Century Gothic" panose="020B0502020202020204" pitchFamily="34" charset="0"/>
          </a:endParaRPr>
        </a:p>
      </dgm:t>
    </dgm:pt>
    <dgm:pt modelId="{820615E0-56FF-4E73-A568-44B1CEC58AF9}" type="parTrans" cxnId="{61B181DE-4CBE-4920-B1AE-4638D8C27504}">
      <dgm:prSet/>
      <dgm:spPr/>
      <dgm:t>
        <a:bodyPr/>
        <a:lstStyle/>
        <a:p>
          <a:endParaRPr lang="en-US"/>
        </a:p>
      </dgm:t>
    </dgm:pt>
    <dgm:pt modelId="{BE184D66-23EB-4699-8EF9-2E2309D350F8}" type="sibTrans" cxnId="{61B181DE-4CBE-4920-B1AE-4638D8C27504}">
      <dgm:prSet/>
      <dgm:spPr/>
      <dgm:t>
        <a:bodyPr/>
        <a:lstStyle/>
        <a:p>
          <a:endParaRPr lang="en-US"/>
        </a:p>
      </dgm:t>
    </dgm:pt>
    <dgm:pt modelId="{A72C7A72-B385-4EF2-B6D2-EF9DFD73C35F}" type="pres">
      <dgm:prSet presAssocID="{E1D422F7-1D42-47E8-A5BA-6279204E289A}" presName="linear" presStyleCnt="0">
        <dgm:presLayoutVars>
          <dgm:animLvl val="lvl"/>
          <dgm:resizeHandles val="exact"/>
        </dgm:presLayoutVars>
      </dgm:prSet>
      <dgm:spPr/>
      <dgm:t>
        <a:bodyPr/>
        <a:lstStyle/>
        <a:p>
          <a:endParaRPr lang="en-US"/>
        </a:p>
      </dgm:t>
    </dgm:pt>
    <dgm:pt modelId="{83182831-41F6-47FF-9A68-F9752A8BEF27}" type="pres">
      <dgm:prSet presAssocID="{77F0FABC-B5EE-4F67-BA68-661386C50C7F}" presName="parentText" presStyleLbl="node1" presStyleIdx="0" presStyleCnt="1" custScaleY="51111" custLinFactNeighborX="112" custLinFactNeighborY="-99278">
        <dgm:presLayoutVars>
          <dgm:chMax val="0"/>
          <dgm:bulletEnabled val="1"/>
        </dgm:presLayoutVars>
      </dgm:prSet>
      <dgm:spPr/>
      <dgm:t>
        <a:bodyPr/>
        <a:lstStyle/>
        <a:p>
          <a:endParaRPr lang="en-US"/>
        </a:p>
      </dgm:t>
    </dgm:pt>
    <dgm:pt modelId="{B7325081-9CB2-4664-8E58-4235B11224EB}" type="pres">
      <dgm:prSet presAssocID="{77F0FABC-B5EE-4F67-BA68-661386C50C7F}" presName="childText" presStyleLbl="revTx" presStyleIdx="0" presStyleCnt="1" custLinFactNeighborY="-57503">
        <dgm:presLayoutVars>
          <dgm:bulletEnabled val="1"/>
        </dgm:presLayoutVars>
      </dgm:prSet>
      <dgm:spPr/>
      <dgm:t>
        <a:bodyPr/>
        <a:lstStyle/>
        <a:p>
          <a:endParaRPr lang="en-US"/>
        </a:p>
      </dgm:t>
    </dgm:pt>
  </dgm:ptLst>
  <dgm:cxnLst>
    <dgm:cxn modelId="{8ED92972-CD1E-4254-AD30-97B60C024BE7}" type="presOf" srcId="{FFD72092-8B3D-4CD2-AB73-9D07B0BD82C1}" destId="{B7325081-9CB2-4664-8E58-4235B11224EB}" srcOrd="0" destOrd="1" presId="urn:microsoft.com/office/officeart/2005/8/layout/vList2"/>
    <dgm:cxn modelId="{5FE33326-CC92-466C-ADF1-87495220A91E}" srcId="{E1D422F7-1D42-47E8-A5BA-6279204E289A}" destId="{77F0FABC-B5EE-4F67-BA68-661386C50C7F}" srcOrd="0" destOrd="0" parTransId="{04656573-2B01-40F5-BBA6-A2DC4F61B98F}" sibTransId="{244AE597-D112-4E91-9C37-88DE6252F68C}"/>
    <dgm:cxn modelId="{5D44F44D-5555-496C-8DF7-A448B44461D0}" type="presOf" srcId="{E1D422F7-1D42-47E8-A5BA-6279204E289A}" destId="{A72C7A72-B385-4EF2-B6D2-EF9DFD73C35F}" srcOrd="0" destOrd="0" presId="urn:microsoft.com/office/officeart/2005/8/layout/vList2"/>
    <dgm:cxn modelId="{2AA90675-2CE3-433F-8FAD-1D9E3184D8B6}" srcId="{77F0FABC-B5EE-4F67-BA68-661386C50C7F}" destId="{E3907E3C-E01A-44FF-BA39-3D80CFF24AB3}" srcOrd="0" destOrd="0" parTransId="{EAAA3590-0C20-4B10-A650-A67243D09225}" sibTransId="{C8667D95-1B07-4135-B809-F8ADE48B31FC}"/>
    <dgm:cxn modelId="{A2BA53A8-4729-440D-8B21-1CEF7720C24B}" type="presOf" srcId="{77F0FABC-B5EE-4F67-BA68-661386C50C7F}" destId="{83182831-41F6-47FF-9A68-F9752A8BEF27}" srcOrd="0" destOrd="0" presId="urn:microsoft.com/office/officeart/2005/8/layout/vList2"/>
    <dgm:cxn modelId="{1C6E3B7B-5F66-4511-A974-10E45314CAD9}" type="presOf" srcId="{E3907E3C-E01A-44FF-BA39-3D80CFF24AB3}" destId="{B7325081-9CB2-4664-8E58-4235B11224EB}" srcOrd="0" destOrd="0" presId="urn:microsoft.com/office/officeart/2005/8/layout/vList2"/>
    <dgm:cxn modelId="{61B181DE-4CBE-4920-B1AE-4638D8C27504}" srcId="{77F0FABC-B5EE-4F67-BA68-661386C50C7F}" destId="{FFD72092-8B3D-4CD2-AB73-9D07B0BD82C1}" srcOrd="1" destOrd="0" parTransId="{820615E0-56FF-4E73-A568-44B1CEC58AF9}" sibTransId="{BE184D66-23EB-4699-8EF9-2E2309D350F8}"/>
    <dgm:cxn modelId="{DE81D2D7-7D1B-4226-8D39-35800549F9FD}" type="presParOf" srcId="{A72C7A72-B385-4EF2-B6D2-EF9DFD73C35F}" destId="{83182831-41F6-47FF-9A68-F9752A8BEF27}" srcOrd="0" destOrd="0" presId="urn:microsoft.com/office/officeart/2005/8/layout/vList2"/>
    <dgm:cxn modelId="{9F3ADB87-1E20-4DA6-8C7F-A379A6302A8A}" type="presParOf" srcId="{A72C7A72-B385-4EF2-B6D2-EF9DFD73C35F}" destId="{B7325081-9CB2-4664-8E58-4235B11224E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A183F6-BE0A-4E0C-B542-6954EE77BB0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1A70ED8-2CA4-465A-8449-55E8991BEBD7}">
      <dgm:prSet custT="1"/>
      <dgm:spPr/>
      <dgm:t>
        <a:bodyPr/>
        <a:lstStyle/>
        <a:p>
          <a:pPr rtl="0"/>
          <a:r>
            <a:rPr lang="en-US" sz="2800" b="1" i="0" dirty="0" smtClean="0"/>
            <a:t>PODERES Y DEBERES:</a:t>
          </a:r>
          <a:endParaRPr lang="en-US" sz="2800" b="1" dirty="0"/>
        </a:p>
      </dgm:t>
    </dgm:pt>
    <dgm:pt modelId="{18922C08-E6E4-4C79-8906-0DDA6BE3453E}" type="parTrans" cxnId="{56AF5010-AAC8-4C7F-822D-18FF81E47640}">
      <dgm:prSet/>
      <dgm:spPr/>
      <dgm:t>
        <a:bodyPr/>
        <a:lstStyle/>
        <a:p>
          <a:endParaRPr lang="en-US"/>
        </a:p>
      </dgm:t>
    </dgm:pt>
    <dgm:pt modelId="{DFF3BC12-064E-417F-9DF8-5192714A6073}" type="sibTrans" cxnId="{56AF5010-AAC8-4C7F-822D-18FF81E47640}">
      <dgm:prSet/>
      <dgm:spPr/>
      <dgm:t>
        <a:bodyPr/>
        <a:lstStyle/>
        <a:p>
          <a:endParaRPr lang="en-US"/>
        </a:p>
      </dgm:t>
    </dgm:pt>
    <dgm:pt modelId="{87D08854-0992-4B34-A1FD-B6F1B17ABADF}">
      <dgm:prSet/>
      <dgm:spPr/>
      <dgm:t>
        <a:bodyPr/>
        <a:lstStyle/>
        <a:p>
          <a:pPr rtl="0"/>
          <a:r>
            <a:rPr lang="es-ES" b="0" i="0" dirty="0" smtClean="0"/>
            <a:t>Supervisar el cumplimiento de las políticas</a:t>
          </a:r>
          <a:endParaRPr lang="en-US" dirty="0"/>
        </a:p>
      </dgm:t>
    </dgm:pt>
    <dgm:pt modelId="{74FEC761-C7F9-416D-B066-5FDF038868A0}" type="parTrans" cxnId="{25AFA566-BA54-4666-8AD3-73CF2CEECA4D}">
      <dgm:prSet/>
      <dgm:spPr/>
      <dgm:t>
        <a:bodyPr/>
        <a:lstStyle/>
        <a:p>
          <a:endParaRPr lang="en-US"/>
        </a:p>
      </dgm:t>
    </dgm:pt>
    <dgm:pt modelId="{FA09A38F-5782-4E8B-AA90-77D5EFC7A451}" type="sibTrans" cxnId="{25AFA566-BA54-4666-8AD3-73CF2CEECA4D}">
      <dgm:prSet/>
      <dgm:spPr/>
      <dgm:t>
        <a:bodyPr/>
        <a:lstStyle/>
        <a:p>
          <a:endParaRPr lang="en-US"/>
        </a:p>
      </dgm:t>
    </dgm:pt>
    <dgm:pt modelId="{C5B2D504-8666-440A-B12C-9BDABA31ED8E}">
      <dgm:prSet/>
      <dgm:spPr/>
      <dgm:t>
        <a:bodyPr/>
        <a:lstStyle/>
        <a:p>
          <a:pPr rtl="0"/>
          <a:r>
            <a:rPr lang="es-ES" b="0" i="0" dirty="0" smtClean="0"/>
            <a:t>Monitorear programas, actividades, investigaciones e incidentes de uso de la fuerza de MPD</a:t>
          </a:r>
          <a:endParaRPr lang="en-US" dirty="0"/>
        </a:p>
      </dgm:t>
    </dgm:pt>
    <dgm:pt modelId="{F1F6C40F-8772-4220-ADA1-0B82876AE831}" type="parTrans" cxnId="{79CDB409-7FA4-4B33-8621-2B3BD8D1CEF6}">
      <dgm:prSet/>
      <dgm:spPr/>
      <dgm:t>
        <a:bodyPr/>
        <a:lstStyle/>
        <a:p>
          <a:endParaRPr lang="en-US"/>
        </a:p>
      </dgm:t>
    </dgm:pt>
    <dgm:pt modelId="{42CE602A-FCD8-4909-AA87-58CAD41C25E2}" type="sibTrans" cxnId="{79CDB409-7FA4-4B33-8621-2B3BD8D1CEF6}">
      <dgm:prSet/>
      <dgm:spPr/>
      <dgm:t>
        <a:bodyPr/>
        <a:lstStyle/>
        <a:p>
          <a:endParaRPr lang="en-US"/>
        </a:p>
      </dgm:t>
    </dgm:pt>
    <dgm:pt modelId="{8097F78B-11E2-4FFA-A173-E4A8E5BBA466}">
      <dgm:prSet/>
      <dgm:spPr/>
      <dgm:t>
        <a:bodyPr/>
        <a:lstStyle/>
        <a:p>
          <a:pPr rtl="0"/>
          <a:r>
            <a:rPr lang="es-ES" b="0" i="0" dirty="0" smtClean="0"/>
            <a:t>Elaborar y emitir informes y recomendaciones de políticas</a:t>
          </a:r>
          <a:endParaRPr lang="en-US" dirty="0"/>
        </a:p>
      </dgm:t>
    </dgm:pt>
    <dgm:pt modelId="{BD5AED20-253E-43CB-B253-2654E1558715}" type="parTrans" cxnId="{AF55FDA9-2CEF-4C9A-8ADD-2A6C61C70B75}">
      <dgm:prSet/>
      <dgm:spPr/>
      <dgm:t>
        <a:bodyPr/>
        <a:lstStyle/>
        <a:p>
          <a:endParaRPr lang="en-US"/>
        </a:p>
      </dgm:t>
    </dgm:pt>
    <dgm:pt modelId="{B3198882-5C09-4FF0-958F-49A727CC2C4B}" type="sibTrans" cxnId="{AF55FDA9-2CEF-4C9A-8ADD-2A6C61C70B75}">
      <dgm:prSet/>
      <dgm:spPr/>
      <dgm:t>
        <a:bodyPr/>
        <a:lstStyle/>
        <a:p>
          <a:endParaRPr lang="en-US"/>
        </a:p>
      </dgm:t>
    </dgm:pt>
    <dgm:pt modelId="{8CE62DC5-EBCF-4439-92A1-F3C729A9798C}">
      <dgm:prSet/>
      <dgm:spPr/>
      <dgm:t>
        <a:bodyPr/>
        <a:lstStyle/>
        <a:p>
          <a:pPr rtl="0"/>
          <a:r>
            <a:rPr lang="es-ES" b="0" i="0" dirty="0" smtClean="0"/>
            <a:t>Crear y apoyar un sistema para recibir y procesar quejas.</a:t>
          </a:r>
          <a:endParaRPr lang="en-US" dirty="0"/>
        </a:p>
      </dgm:t>
    </dgm:pt>
    <dgm:pt modelId="{DF704523-B31B-440E-9871-04323C464669}" type="parTrans" cxnId="{0452F7A2-D879-45C9-BD25-C5CEBE399FF0}">
      <dgm:prSet/>
      <dgm:spPr/>
      <dgm:t>
        <a:bodyPr/>
        <a:lstStyle/>
        <a:p>
          <a:endParaRPr lang="en-US"/>
        </a:p>
      </dgm:t>
    </dgm:pt>
    <dgm:pt modelId="{4A3B0F16-E45B-4717-94B7-65172237B2B0}" type="sibTrans" cxnId="{0452F7A2-D879-45C9-BD25-C5CEBE399FF0}">
      <dgm:prSet/>
      <dgm:spPr/>
      <dgm:t>
        <a:bodyPr/>
        <a:lstStyle/>
        <a:p>
          <a:endParaRPr lang="en-US"/>
        </a:p>
      </dgm:t>
    </dgm:pt>
    <dgm:pt modelId="{EDF96E08-63B0-42D2-BE76-FF45E68FD019}">
      <dgm:prSet/>
      <dgm:spPr/>
      <dgm:t>
        <a:bodyPr/>
        <a:lstStyle/>
        <a:p>
          <a:pPr rtl="0"/>
          <a:r>
            <a:rPr lang="en-US" b="0" i="0" dirty="0" err="1" smtClean="0"/>
            <a:t>Conducta</a:t>
          </a:r>
          <a:r>
            <a:rPr lang="en-US" b="0" i="0" dirty="0" smtClean="0"/>
            <a:t> de </a:t>
          </a:r>
          <a:r>
            <a:rPr lang="en-US" b="0" i="0" dirty="0" err="1" smtClean="0"/>
            <a:t>actividades</a:t>
          </a:r>
          <a:r>
            <a:rPr lang="en-US" b="0" i="0" dirty="0" smtClean="0"/>
            <a:t> de </a:t>
          </a:r>
          <a:r>
            <a:rPr lang="en-US" b="0" i="0" dirty="0" err="1" smtClean="0"/>
            <a:t>divulgación</a:t>
          </a:r>
          <a:r>
            <a:rPr lang="en-US" b="0" i="0" dirty="0" smtClean="0"/>
            <a:t> </a:t>
          </a:r>
          <a:r>
            <a:rPr lang="en-US" b="0" i="0" dirty="0" err="1" smtClean="0"/>
            <a:t>comunitaria</a:t>
          </a:r>
          <a:endParaRPr lang="en-US" dirty="0"/>
        </a:p>
      </dgm:t>
    </dgm:pt>
    <dgm:pt modelId="{BEA71C2A-B078-4C30-9C50-3D9DF41903A3}" type="parTrans" cxnId="{89013907-A6CC-4D4A-911F-B0FD261139E5}">
      <dgm:prSet/>
      <dgm:spPr/>
      <dgm:t>
        <a:bodyPr/>
        <a:lstStyle/>
        <a:p>
          <a:endParaRPr lang="en-US"/>
        </a:p>
      </dgm:t>
    </dgm:pt>
    <dgm:pt modelId="{F0B71D06-9AD0-42AE-9F04-77F2D31933EC}" type="sibTrans" cxnId="{89013907-A6CC-4D4A-911F-B0FD261139E5}">
      <dgm:prSet/>
      <dgm:spPr/>
      <dgm:t>
        <a:bodyPr/>
        <a:lstStyle/>
        <a:p>
          <a:endParaRPr lang="en-US"/>
        </a:p>
      </dgm:t>
    </dgm:pt>
    <dgm:pt modelId="{B4964C9E-AA57-4D3B-A2E5-416F977C816D}">
      <dgm:prSet/>
      <dgm:spPr/>
      <dgm:t>
        <a:bodyPr/>
        <a:lstStyle/>
        <a:p>
          <a:pPr rtl="0"/>
          <a:r>
            <a:rPr lang="es-ES" b="0" i="0" dirty="0" smtClean="0"/>
            <a:t>Proveer personal para la Junta de Supervisión Civil de la Policía</a:t>
          </a:r>
          <a:endParaRPr lang="en-US" dirty="0"/>
        </a:p>
      </dgm:t>
    </dgm:pt>
    <dgm:pt modelId="{10E22747-B716-4642-BC17-EC4D5B38BEEB}" type="parTrans" cxnId="{91A2BEA4-C57C-4B5B-AB13-EF350DAF80B2}">
      <dgm:prSet/>
      <dgm:spPr/>
      <dgm:t>
        <a:bodyPr/>
        <a:lstStyle/>
        <a:p>
          <a:endParaRPr lang="en-US"/>
        </a:p>
      </dgm:t>
    </dgm:pt>
    <dgm:pt modelId="{87BB7F4C-AC23-48FF-834A-B404B542C91B}" type="sibTrans" cxnId="{91A2BEA4-C57C-4B5B-AB13-EF350DAF80B2}">
      <dgm:prSet/>
      <dgm:spPr/>
      <dgm:t>
        <a:bodyPr/>
        <a:lstStyle/>
        <a:p>
          <a:endParaRPr lang="en-US"/>
        </a:p>
      </dgm:t>
    </dgm:pt>
    <dgm:pt modelId="{8759C384-8FB1-4729-9FEA-DFEC2D5CA005}">
      <dgm:prSet/>
      <dgm:spPr/>
      <dgm:t>
        <a:bodyPr/>
        <a:lstStyle/>
        <a:p>
          <a:pPr rtl="0"/>
          <a:r>
            <a:rPr lang="en-US" b="0" i="0" dirty="0" err="1" smtClean="0"/>
            <a:t>Contratar</a:t>
          </a:r>
          <a:r>
            <a:rPr lang="en-US" b="0" i="0" dirty="0" smtClean="0"/>
            <a:t> personal de OIM y </a:t>
          </a:r>
          <a:r>
            <a:rPr lang="en-US" b="0" i="0" dirty="0" err="1" smtClean="0"/>
            <a:t>contratistas</a:t>
          </a:r>
          <a:r>
            <a:rPr lang="en-US" b="0" i="0" dirty="0" smtClean="0"/>
            <a:t> </a:t>
          </a:r>
          <a:r>
            <a:rPr lang="en-US" b="0" i="0" dirty="0" err="1" smtClean="0"/>
            <a:t>independientes</a:t>
          </a:r>
          <a:endParaRPr lang="en-US" dirty="0"/>
        </a:p>
      </dgm:t>
    </dgm:pt>
    <dgm:pt modelId="{443B8A85-8128-448B-AEFE-7AC43921BB22}" type="parTrans" cxnId="{87FE2D22-1507-4D60-A750-448D2622DF8C}">
      <dgm:prSet/>
      <dgm:spPr/>
      <dgm:t>
        <a:bodyPr/>
        <a:lstStyle/>
        <a:p>
          <a:endParaRPr lang="en-US"/>
        </a:p>
      </dgm:t>
    </dgm:pt>
    <dgm:pt modelId="{9EA40FA8-D2FD-4176-956E-AF02503BFFCB}" type="sibTrans" cxnId="{87FE2D22-1507-4D60-A750-448D2622DF8C}">
      <dgm:prSet/>
      <dgm:spPr/>
      <dgm:t>
        <a:bodyPr/>
        <a:lstStyle/>
        <a:p>
          <a:endParaRPr lang="en-US"/>
        </a:p>
      </dgm:t>
    </dgm:pt>
    <dgm:pt modelId="{7C7A5A75-F7E4-4F80-8EB0-725CDF460B8C}">
      <dgm:prSet/>
      <dgm:spPr/>
      <dgm:t>
        <a:bodyPr/>
        <a:lstStyle/>
        <a:p>
          <a:pPr rtl="0"/>
          <a:r>
            <a:rPr lang="es-ES" b="0" i="0" dirty="0" smtClean="0"/>
            <a:t>Acceder </a:t>
          </a:r>
          <a:r>
            <a:rPr lang="es-ES" b="0" i="0" dirty="0" smtClean="0"/>
            <a:t>a registros MPD y </a:t>
          </a:r>
          <a:r>
            <a:rPr lang="es-ES" b="0" i="0" dirty="0" smtClean="0"/>
            <a:t>emitir citaciones</a:t>
          </a:r>
          <a:endParaRPr lang="en-US" dirty="0"/>
        </a:p>
      </dgm:t>
    </dgm:pt>
    <dgm:pt modelId="{DE2DBDAD-5D5B-469F-A8FB-318307727C54}" type="parTrans" cxnId="{28DD5D71-AE70-4DDB-ABA3-7AC3A412C017}">
      <dgm:prSet/>
      <dgm:spPr/>
      <dgm:t>
        <a:bodyPr/>
        <a:lstStyle/>
        <a:p>
          <a:endParaRPr lang="en-US"/>
        </a:p>
      </dgm:t>
    </dgm:pt>
    <dgm:pt modelId="{1A34A130-1565-43F5-A64F-E90A3B2A638C}" type="sibTrans" cxnId="{28DD5D71-AE70-4DDB-ABA3-7AC3A412C017}">
      <dgm:prSet/>
      <dgm:spPr/>
      <dgm:t>
        <a:bodyPr/>
        <a:lstStyle/>
        <a:p>
          <a:endParaRPr lang="en-US"/>
        </a:p>
      </dgm:t>
    </dgm:pt>
    <dgm:pt modelId="{78C99EB1-5058-4C86-B1F9-EA5BE74F74BA}">
      <dgm:prSet/>
      <dgm:spPr/>
      <dgm:t>
        <a:bodyPr/>
        <a:lstStyle/>
        <a:p>
          <a:pPr rtl="0"/>
          <a:r>
            <a:rPr lang="en-US" b="0" i="0" dirty="0" err="1" smtClean="0"/>
            <a:t>Retener</a:t>
          </a:r>
          <a:r>
            <a:rPr lang="en-US" b="0" i="0" dirty="0" smtClean="0"/>
            <a:t> </a:t>
          </a:r>
          <a:r>
            <a:rPr lang="en-US" b="0" i="0" dirty="0" err="1" smtClean="0"/>
            <a:t>asesor</a:t>
          </a:r>
          <a:r>
            <a:rPr lang="en-US" b="0" i="0" dirty="0" smtClean="0"/>
            <a:t> legal </a:t>
          </a:r>
          <a:r>
            <a:rPr lang="en-US" b="0" i="0" dirty="0" err="1" smtClean="0"/>
            <a:t>independiente</a:t>
          </a:r>
          <a:endParaRPr lang="en-US" dirty="0"/>
        </a:p>
      </dgm:t>
    </dgm:pt>
    <dgm:pt modelId="{206B1D73-B70D-4CB0-9494-3AAC452518CE}" type="parTrans" cxnId="{569FDA63-63BA-41AA-A90F-B5142246DBBF}">
      <dgm:prSet/>
      <dgm:spPr/>
      <dgm:t>
        <a:bodyPr/>
        <a:lstStyle/>
        <a:p>
          <a:endParaRPr lang="en-US"/>
        </a:p>
      </dgm:t>
    </dgm:pt>
    <dgm:pt modelId="{AD20F6A5-13BA-451F-9199-A69AACDB18A4}" type="sibTrans" cxnId="{569FDA63-63BA-41AA-A90F-B5142246DBBF}">
      <dgm:prSet/>
      <dgm:spPr/>
      <dgm:t>
        <a:bodyPr/>
        <a:lstStyle/>
        <a:p>
          <a:endParaRPr lang="en-US"/>
        </a:p>
      </dgm:t>
    </dgm:pt>
    <dgm:pt modelId="{B71F18DB-A0FC-444E-9CFD-AC0A6550FBF6}" type="pres">
      <dgm:prSet presAssocID="{5FA183F6-BE0A-4E0C-B542-6954EE77BB0D}" presName="linear" presStyleCnt="0">
        <dgm:presLayoutVars>
          <dgm:animLvl val="lvl"/>
          <dgm:resizeHandles val="exact"/>
        </dgm:presLayoutVars>
      </dgm:prSet>
      <dgm:spPr/>
      <dgm:t>
        <a:bodyPr/>
        <a:lstStyle/>
        <a:p>
          <a:endParaRPr lang="en-US"/>
        </a:p>
      </dgm:t>
    </dgm:pt>
    <dgm:pt modelId="{A15F081F-C482-44A8-87BA-CD03CBF83B46}" type="pres">
      <dgm:prSet presAssocID="{41A70ED8-2CA4-465A-8449-55E8991BEBD7}" presName="parentText" presStyleLbl="node1" presStyleIdx="0" presStyleCnt="1">
        <dgm:presLayoutVars>
          <dgm:chMax val="0"/>
          <dgm:bulletEnabled val="1"/>
        </dgm:presLayoutVars>
      </dgm:prSet>
      <dgm:spPr/>
      <dgm:t>
        <a:bodyPr/>
        <a:lstStyle/>
        <a:p>
          <a:endParaRPr lang="en-US"/>
        </a:p>
      </dgm:t>
    </dgm:pt>
    <dgm:pt modelId="{5166B4AC-B09D-41ED-918F-D1AFEECD75F7}" type="pres">
      <dgm:prSet presAssocID="{41A70ED8-2CA4-465A-8449-55E8991BEBD7}" presName="childText" presStyleLbl="revTx" presStyleIdx="0" presStyleCnt="1">
        <dgm:presLayoutVars>
          <dgm:bulletEnabled val="1"/>
        </dgm:presLayoutVars>
      </dgm:prSet>
      <dgm:spPr/>
      <dgm:t>
        <a:bodyPr/>
        <a:lstStyle/>
        <a:p>
          <a:endParaRPr lang="en-US"/>
        </a:p>
      </dgm:t>
    </dgm:pt>
  </dgm:ptLst>
  <dgm:cxnLst>
    <dgm:cxn modelId="{9B98FEC8-6887-4D32-965D-711AC22415DE}" type="presOf" srcId="{78C99EB1-5058-4C86-B1F9-EA5BE74F74BA}" destId="{5166B4AC-B09D-41ED-918F-D1AFEECD75F7}" srcOrd="0" destOrd="8" presId="urn:microsoft.com/office/officeart/2005/8/layout/vList2"/>
    <dgm:cxn modelId="{83F2A755-FFF2-405B-AD16-732766CE321D}" type="presOf" srcId="{8759C384-8FB1-4729-9FEA-DFEC2D5CA005}" destId="{5166B4AC-B09D-41ED-918F-D1AFEECD75F7}" srcOrd="0" destOrd="6" presId="urn:microsoft.com/office/officeart/2005/8/layout/vList2"/>
    <dgm:cxn modelId="{637620FB-DA8E-4A00-AD5A-9141614E96B6}" type="presOf" srcId="{B4964C9E-AA57-4D3B-A2E5-416F977C816D}" destId="{5166B4AC-B09D-41ED-918F-D1AFEECD75F7}" srcOrd="0" destOrd="5" presId="urn:microsoft.com/office/officeart/2005/8/layout/vList2"/>
    <dgm:cxn modelId="{AF55FDA9-2CEF-4C9A-8ADD-2A6C61C70B75}" srcId="{41A70ED8-2CA4-465A-8449-55E8991BEBD7}" destId="{8097F78B-11E2-4FFA-A173-E4A8E5BBA466}" srcOrd="2" destOrd="0" parTransId="{BD5AED20-253E-43CB-B253-2654E1558715}" sibTransId="{B3198882-5C09-4FF0-958F-49A727CC2C4B}"/>
    <dgm:cxn modelId="{9BFA7AFF-60BF-4038-B5B2-04E3AFA149D0}" type="presOf" srcId="{87D08854-0992-4B34-A1FD-B6F1B17ABADF}" destId="{5166B4AC-B09D-41ED-918F-D1AFEECD75F7}" srcOrd="0" destOrd="0" presId="urn:microsoft.com/office/officeart/2005/8/layout/vList2"/>
    <dgm:cxn modelId="{6C7F34B3-2984-4EC2-B1CB-0414DC5925FC}" type="presOf" srcId="{41A70ED8-2CA4-465A-8449-55E8991BEBD7}" destId="{A15F081F-C482-44A8-87BA-CD03CBF83B46}" srcOrd="0" destOrd="0" presId="urn:microsoft.com/office/officeart/2005/8/layout/vList2"/>
    <dgm:cxn modelId="{B80344F5-FF38-4D74-9219-091A9E2742E7}" type="presOf" srcId="{7C7A5A75-F7E4-4F80-8EB0-725CDF460B8C}" destId="{5166B4AC-B09D-41ED-918F-D1AFEECD75F7}" srcOrd="0" destOrd="7" presId="urn:microsoft.com/office/officeart/2005/8/layout/vList2"/>
    <dgm:cxn modelId="{569FDA63-63BA-41AA-A90F-B5142246DBBF}" srcId="{41A70ED8-2CA4-465A-8449-55E8991BEBD7}" destId="{78C99EB1-5058-4C86-B1F9-EA5BE74F74BA}" srcOrd="8" destOrd="0" parTransId="{206B1D73-B70D-4CB0-9494-3AAC452518CE}" sibTransId="{AD20F6A5-13BA-451F-9199-A69AACDB18A4}"/>
    <dgm:cxn modelId="{F8592A32-6709-4FAA-918A-A276021866D6}" type="presOf" srcId="{8CE62DC5-EBCF-4439-92A1-F3C729A9798C}" destId="{5166B4AC-B09D-41ED-918F-D1AFEECD75F7}" srcOrd="0" destOrd="3" presId="urn:microsoft.com/office/officeart/2005/8/layout/vList2"/>
    <dgm:cxn modelId="{41E37B8F-F8D7-4FF0-8802-C633AA934747}" type="presOf" srcId="{5FA183F6-BE0A-4E0C-B542-6954EE77BB0D}" destId="{B71F18DB-A0FC-444E-9CFD-AC0A6550FBF6}" srcOrd="0" destOrd="0" presId="urn:microsoft.com/office/officeart/2005/8/layout/vList2"/>
    <dgm:cxn modelId="{30C70584-F4CC-4081-B3E6-AB85EB9211F5}" type="presOf" srcId="{8097F78B-11E2-4FFA-A173-E4A8E5BBA466}" destId="{5166B4AC-B09D-41ED-918F-D1AFEECD75F7}" srcOrd="0" destOrd="2" presId="urn:microsoft.com/office/officeart/2005/8/layout/vList2"/>
    <dgm:cxn modelId="{79CDB409-7FA4-4B33-8621-2B3BD8D1CEF6}" srcId="{41A70ED8-2CA4-465A-8449-55E8991BEBD7}" destId="{C5B2D504-8666-440A-B12C-9BDABA31ED8E}" srcOrd="1" destOrd="0" parTransId="{F1F6C40F-8772-4220-ADA1-0B82876AE831}" sibTransId="{42CE602A-FCD8-4909-AA87-58CAD41C25E2}"/>
    <dgm:cxn modelId="{0452F7A2-D879-45C9-BD25-C5CEBE399FF0}" srcId="{41A70ED8-2CA4-465A-8449-55E8991BEBD7}" destId="{8CE62DC5-EBCF-4439-92A1-F3C729A9798C}" srcOrd="3" destOrd="0" parTransId="{DF704523-B31B-440E-9871-04323C464669}" sibTransId="{4A3B0F16-E45B-4717-94B7-65172237B2B0}"/>
    <dgm:cxn modelId="{25AFA566-BA54-4666-8AD3-73CF2CEECA4D}" srcId="{41A70ED8-2CA4-465A-8449-55E8991BEBD7}" destId="{87D08854-0992-4B34-A1FD-B6F1B17ABADF}" srcOrd="0" destOrd="0" parTransId="{74FEC761-C7F9-416D-B066-5FDF038868A0}" sibTransId="{FA09A38F-5782-4E8B-AA90-77D5EFC7A451}"/>
    <dgm:cxn modelId="{87FE2D22-1507-4D60-A750-448D2622DF8C}" srcId="{41A70ED8-2CA4-465A-8449-55E8991BEBD7}" destId="{8759C384-8FB1-4729-9FEA-DFEC2D5CA005}" srcOrd="6" destOrd="0" parTransId="{443B8A85-8128-448B-AEFE-7AC43921BB22}" sibTransId="{9EA40FA8-D2FD-4176-956E-AF02503BFFCB}"/>
    <dgm:cxn modelId="{C69B828A-43EA-40D6-AB2E-904ED3D98258}" type="presOf" srcId="{C5B2D504-8666-440A-B12C-9BDABA31ED8E}" destId="{5166B4AC-B09D-41ED-918F-D1AFEECD75F7}" srcOrd="0" destOrd="1" presId="urn:microsoft.com/office/officeart/2005/8/layout/vList2"/>
    <dgm:cxn modelId="{91A2BEA4-C57C-4B5B-AB13-EF350DAF80B2}" srcId="{41A70ED8-2CA4-465A-8449-55E8991BEBD7}" destId="{B4964C9E-AA57-4D3B-A2E5-416F977C816D}" srcOrd="5" destOrd="0" parTransId="{10E22747-B716-4642-BC17-EC4D5B38BEEB}" sibTransId="{87BB7F4C-AC23-48FF-834A-B404B542C91B}"/>
    <dgm:cxn modelId="{89013907-A6CC-4D4A-911F-B0FD261139E5}" srcId="{41A70ED8-2CA4-465A-8449-55E8991BEBD7}" destId="{EDF96E08-63B0-42D2-BE76-FF45E68FD019}" srcOrd="4" destOrd="0" parTransId="{BEA71C2A-B078-4C30-9C50-3D9DF41903A3}" sibTransId="{F0B71D06-9AD0-42AE-9F04-77F2D31933EC}"/>
    <dgm:cxn modelId="{2A93F527-E19F-40EA-A33E-0620C171C87A}" type="presOf" srcId="{EDF96E08-63B0-42D2-BE76-FF45E68FD019}" destId="{5166B4AC-B09D-41ED-918F-D1AFEECD75F7}" srcOrd="0" destOrd="4" presId="urn:microsoft.com/office/officeart/2005/8/layout/vList2"/>
    <dgm:cxn modelId="{56AF5010-AAC8-4C7F-822D-18FF81E47640}" srcId="{5FA183F6-BE0A-4E0C-B542-6954EE77BB0D}" destId="{41A70ED8-2CA4-465A-8449-55E8991BEBD7}" srcOrd="0" destOrd="0" parTransId="{18922C08-E6E4-4C79-8906-0DDA6BE3453E}" sibTransId="{DFF3BC12-064E-417F-9DF8-5192714A6073}"/>
    <dgm:cxn modelId="{28DD5D71-AE70-4DDB-ABA3-7AC3A412C017}" srcId="{41A70ED8-2CA4-465A-8449-55E8991BEBD7}" destId="{7C7A5A75-F7E4-4F80-8EB0-725CDF460B8C}" srcOrd="7" destOrd="0" parTransId="{DE2DBDAD-5D5B-469F-A8FB-318307727C54}" sibTransId="{1A34A130-1565-43F5-A64F-E90A3B2A638C}"/>
    <dgm:cxn modelId="{B1B13237-6ABC-43FA-8653-E4E30BAE55E2}" type="presParOf" srcId="{B71F18DB-A0FC-444E-9CFD-AC0A6550FBF6}" destId="{A15F081F-C482-44A8-87BA-CD03CBF83B46}" srcOrd="0" destOrd="0" presId="urn:microsoft.com/office/officeart/2005/8/layout/vList2"/>
    <dgm:cxn modelId="{18B8B174-2782-4461-BDC8-B18A161C971A}" type="presParOf" srcId="{B71F18DB-A0FC-444E-9CFD-AC0A6550FBF6}" destId="{5166B4AC-B09D-41ED-918F-D1AFEECD75F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2F42BB-1E11-4245-9947-0FEC3C498A7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C4ACE004-21B5-4D28-B881-926A23F39BA4}">
      <dgm:prSet custT="1"/>
      <dgm:spPr/>
      <dgm:t>
        <a:bodyPr/>
        <a:lstStyle/>
        <a:p>
          <a:pPr rtl="0"/>
          <a:r>
            <a:rPr lang="en-US" sz="2800" b="1" dirty="0" smtClean="0"/>
            <a:t>OTRAS CONSIDERACIONES</a:t>
          </a:r>
          <a:endParaRPr lang="en-US" sz="2800" b="1" dirty="0"/>
        </a:p>
      </dgm:t>
    </dgm:pt>
    <dgm:pt modelId="{0ED7FBDB-1974-4FAC-AF71-CE264F54941B}" type="parTrans" cxnId="{F8C5F311-CEA8-4C47-91E5-72F44731F044}">
      <dgm:prSet/>
      <dgm:spPr/>
      <dgm:t>
        <a:bodyPr/>
        <a:lstStyle/>
        <a:p>
          <a:endParaRPr lang="en-US"/>
        </a:p>
      </dgm:t>
    </dgm:pt>
    <dgm:pt modelId="{DDC843AF-3707-4537-B4B0-CBA04FB878DC}" type="sibTrans" cxnId="{F8C5F311-CEA8-4C47-91E5-72F44731F044}">
      <dgm:prSet/>
      <dgm:spPr/>
      <dgm:t>
        <a:bodyPr/>
        <a:lstStyle/>
        <a:p>
          <a:endParaRPr lang="en-US"/>
        </a:p>
      </dgm:t>
    </dgm:pt>
    <dgm:pt modelId="{4F8C0676-52A3-49CF-877F-3A9DE3FBFFDC}">
      <dgm:prSet custT="1"/>
      <dgm:spPr/>
      <dgm:t>
        <a:bodyPr/>
        <a:lstStyle/>
        <a:p>
          <a:pPr rtl="0"/>
          <a:r>
            <a:rPr lang="en-US" sz="2000" b="0" i="0" dirty="0" smtClean="0"/>
            <a:t>Confidencialidad</a:t>
          </a:r>
          <a:endParaRPr lang="en-US" sz="2000" dirty="0"/>
        </a:p>
      </dgm:t>
    </dgm:pt>
    <dgm:pt modelId="{23885184-16E9-4496-AC4E-7FBF435C75BA}" type="parTrans" cxnId="{97FF7042-6481-4F6F-84EC-9CE23EC2B7C8}">
      <dgm:prSet/>
      <dgm:spPr/>
      <dgm:t>
        <a:bodyPr/>
        <a:lstStyle/>
        <a:p>
          <a:endParaRPr lang="en-US"/>
        </a:p>
      </dgm:t>
    </dgm:pt>
    <dgm:pt modelId="{802E4BE0-113D-44AA-A1F5-0384F6D16323}" type="sibTrans" cxnId="{97FF7042-6481-4F6F-84EC-9CE23EC2B7C8}">
      <dgm:prSet/>
      <dgm:spPr/>
      <dgm:t>
        <a:bodyPr/>
        <a:lstStyle/>
        <a:p>
          <a:endParaRPr lang="en-US"/>
        </a:p>
      </dgm:t>
    </dgm:pt>
    <dgm:pt modelId="{3F72ED85-7F8C-43E1-8747-5A7DE1F9C9CB}">
      <dgm:prSet custT="1"/>
      <dgm:spPr/>
      <dgm:t>
        <a:bodyPr/>
        <a:lstStyle/>
        <a:p>
          <a:pPr rtl="0"/>
          <a:r>
            <a:rPr lang="es-ES" sz="2000" b="0" i="0" dirty="0" smtClean="0"/>
            <a:t>Relación con el Departamento de Policía de Madison</a:t>
          </a:r>
          <a:endParaRPr lang="en-US" sz="2000" dirty="0"/>
        </a:p>
      </dgm:t>
    </dgm:pt>
    <dgm:pt modelId="{C06B2E61-86EE-440D-AA94-A8B2A8537AB1}" type="parTrans" cxnId="{0F2ED933-395F-4B77-8DAD-4E169E5A3342}">
      <dgm:prSet/>
      <dgm:spPr/>
      <dgm:t>
        <a:bodyPr/>
        <a:lstStyle/>
        <a:p>
          <a:endParaRPr lang="en-US"/>
        </a:p>
      </dgm:t>
    </dgm:pt>
    <dgm:pt modelId="{76105A9D-AD8C-407E-ACA2-D3FEB4ACFBEB}" type="sibTrans" cxnId="{0F2ED933-395F-4B77-8DAD-4E169E5A3342}">
      <dgm:prSet/>
      <dgm:spPr/>
      <dgm:t>
        <a:bodyPr/>
        <a:lstStyle/>
        <a:p>
          <a:endParaRPr lang="en-US"/>
        </a:p>
      </dgm:t>
    </dgm:pt>
    <dgm:pt modelId="{01540679-45BB-4779-B3C8-1349176F941A}" type="pres">
      <dgm:prSet presAssocID="{FB2F42BB-1E11-4245-9947-0FEC3C498A70}" presName="linear" presStyleCnt="0">
        <dgm:presLayoutVars>
          <dgm:animLvl val="lvl"/>
          <dgm:resizeHandles val="exact"/>
        </dgm:presLayoutVars>
      </dgm:prSet>
      <dgm:spPr/>
      <dgm:t>
        <a:bodyPr/>
        <a:lstStyle/>
        <a:p>
          <a:endParaRPr lang="en-US"/>
        </a:p>
      </dgm:t>
    </dgm:pt>
    <dgm:pt modelId="{3AE92C91-6BD7-475C-B4FF-93664A19A33A}" type="pres">
      <dgm:prSet presAssocID="{C4ACE004-21B5-4D28-B881-926A23F39BA4}" presName="parentText" presStyleLbl="node1" presStyleIdx="0" presStyleCnt="1" custScaleY="65019" custLinFactNeighborX="112" custLinFactNeighborY="-96587">
        <dgm:presLayoutVars>
          <dgm:chMax val="0"/>
          <dgm:bulletEnabled val="1"/>
        </dgm:presLayoutVars>
      </dgm:prSet>
      <dgm:spPr/>
      <dgm:t>
        <a:bodyPr/>
        <a:lstStyle/>
        <a:p>
          <a:endParaRPr lang="en-US"/>
        </a:p>
      </dgm:t>
    </dgm:pt>
    <dgm:pt modelId="{D23114E3-1751-44D3-8C18-A888C37F72FB}" type="pres">
      <dgm:prSet presAssocID="{C4ACE004-21B5-4D28-B881-926A23F39BA4}" presName="childText" presStyleLbl="revTx" presStyleIdx="0" presStyleCnt="1" custLinFactNeighborY="-53530">
        <dgm:presLayoutVars>
          <dgm:bulletEnabled val="1"/>
        </dgm:presLayoutVars>
      </dgm:prSet>
      <dgm:spPr/>
      <dgm:t>
        <a:bodyPr/>
        <a:lstStyle/>
        <a:p>
          <a:endParaRPr lang="en-US"/>
        </a:p>
      </dgm:t>
    </dgm:pt>
  </dgm:ptLst>
  <dgm:cxnLst>
    <dgm:cxn modelId="{F8C5F311-CEA8-4C47-91E5-72F44731F044}" srcId="{FB2F42BB-1E11-4245-9947-0FEC3C498A70}" destId="{C4ACE004-21B5-4D28-B881-926A23F39BA4}" srcOrd="0" destOrd="0" parTransId="{0ED7FBDB-1974-4FAC-AF71-CE264F54941B}" sibTransId="{DDC843AF-3707-4537-B4B0-CBA04FB878DC}"/>
    <dgm:cxn modelId="{E5CA8664-7496-4495-94F4-820C4382D575}" type="presOf" srcId="{C4ACE004-21B5-4D28-B881-926A23F39BA4}" destId="{3AE92C91-6BD7-475C-B4FF-93664A19A33A}" srcOrd="0" destOrd="0" presId="urn:microsoft.com/office/officeart/2005/8/layout/vList2"/>
    <dgm:cxn modelId="{BAEC059E-F8C0-4099-96E9-6DA2DC54F64B}" type="presOf" srcId="{4F8C0676-52A3-49CF-877F-3A9DE3FBFFDC}" destId="{D23114E3-1751-44D3-8C18-A888C37F72FB}" srcOrd="0" destOrd="0" presId="urn:microsoft.com/office/officeart/2005/8/layout/vList2"/>
    <dgm:cxn modelId="{0F2ED933-395F-4B77-8DAD-4E169E5A3342}" srcId="{C4ACE004-21B5-4D28-B881-926A23F39BA4}" destId="{3F72ED85-7F8C-43E1-8747-5A7DE1F9C9CB}" srcOrd="1" destOrd="0" parTransId="{C06B2E61-86EE-440D-AA94-A8B2A8537AB1}" sibTransId="{76105A9D-AD8C-407E-ACA2-D3FEB4ACFBEB}"/>
    <dgm:cxn modelId="{56443C89-2102-4DAC-AF59-CD1A9A0677B8}" type="presOf" srcId="{3F72ED85-7F8C-43E1-8747-5A7DE1F9C9CB}" destId="{D23114E3-1751-44D3-8C18-A888C37F72FB}" srcOrd="0" destOrd="1" presId="urn:microsoft.com/office/officeart/2005/8/layout/vList2"/>
    <dgm:cxn modelId="{40865AC4-C159-4D6E-8859-6F710707AB82}" type="presOf" srcId="{FB2F42BB-1E11-4245-9947-0FEC3C498A70}" destId="{01540679-45BB-4779-B3C8-1349176F941A}" srcOrd="0" destOrd="0" presId="urn:microsoft.com/office/officeart/2005/8/layout/vList2"/>
    <dgm:cxn modelId="{97FF7042-6481-4F6F-84EC-9CE23EC2B7C8}" srcId="{C4ACE004-21B5-4D28-B881-926A23F39BA4}" destId="{4F8C0676-52A3-49CF-877F-3A9DE3FBFFDC}" srcOrd="0" destOrd="0" parTransId="{23885184-16E9-4496-AC4E-7FBF435C75BA}" sibTransId="{802E4BE0-113D-44AA-A1F5-0384F6D16323}"/>
    <dgm:cxn modelId="{521E31B0-AEE2-4F48-8AA3-4FDF4F465266}" type="presParOf" srcId="{01540679-45BB-4779-B3C8-1349176F941A}" destId="{3AE92C91-6BD7-475C-B4FF-93664A19A33A}" srcOrd="0" destOrd="0" presId="urn:microsoft.com/office/officeart/2005/8/layout/vList2"/>
    <dgm:cxn modelId="{0E15FEE0-33F8-4B31-9EF3-CCEA084C72F1}" type="presParOf" srcId="{01540679-45BB-4779-B3C8-1349176F941A}" destId="{D23114E3-1751-44D3-8C18-A888C37F72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996DB-FB76-42D1-BC21-679067CCF5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FD7B184-2EE6-4532-81B7-C5F8450C81D8}">
      <dgm:prSet custT="1">
        <dgm:style>
          <a:lnRef idx="2">
            <a:schemeClr val="accent3"/>
          </a:lnRef>
          <a:fillRef idx="1">
            <a:schemeClr val="lt1"/>
          </a:fillRef>
          <a:effectRef idx="0">
            <a:schemeClr val="accent3"/>
          </a:effectRef>
          <a:fontRef idx="minor">
            <a:schemeClr val="dk1"/>
          </a:fontRef>
        </dgm:style>
      </dgm:prSet>
      <dgm:spPr/>
      <dgm:t>
        <a:bodyPr/>
        <a:lstStyle/>
        <a:p>
          <a:pPr rtl="0"/>
          <a:endParaRPr lang="en-US" sz="1800" b="0" i="0" dirty="0"/>
        </a:p>
        <a:p>
          <a:pPr rtl="0"/>
          <a:r>
            <a:rPr lang="es-ES" sz="2000" b="0" i="0" dirty="0" smtClean="0"/>
            <a:t>Junta de nueve miembros nombrados por el Consejo Común</a:t>
          </a:r>
          <a:endParaRPr lang="en-US" sz="2000" b="0" i="0" dirty="0"/>
        </a:p>
      </dgm:t>
    </dgm:pt>
    <dgm:pt modelId="{4D064840-0576-40BF-A592-B1AC06486C3B}" type="parTrans" cxnId="{6EA5FB1B-9A05-401F-A529-C14BA0E01CF7}">
      <dgm:prSet/>
      <dgm:spPr/>
      <dgm:t>
        <a:bodyPr/>
        <a:lstStyle/>
        <a:p>
          <a:endParaRPr lang="en-US"/>
        </a:p>
      </dgm:t>
    </dgm:pt>
    <dgm:pt modelId="{C0E024BC-2BAB-4131-B0E5-56E2C5E395DE}" type="sibTrans" cxnId="{6EA5FB1B-9A05-401F-A529-C14BA0E01CF7}">
      <dgm:prSet/>
      <dgm:spPr/>
      <dgm:t>
        <a:bodyPr/>
        <a:lstStyle/>
        <a:p>
          <a:endParaRPr lang="en-US"/>
        </a:p>
      </dgm:t>
    </dgm:pt>
    <dgm:pt modelId="{C7540E56-1410-4E0D-8C66-00B485BE89FC}">
      <dgm:prSet custT="1"/>
      <dgm:spPr/>
      <dgm:t>
        <a:bodyPr/>
        <a:lstStyle/>
        <a:p>
          <a:pPr rtl="0"/>
          <a:endParaRPr lang="en-US" sz="1800" b="0" i="0" dirty="0"/>
        </a:p>
      </dgm:t>
    </dgm:pt>
    <dgm:pt modelId="{D9FF06A6-4EBD-492C-ADC2-B2ED1D48B158}" type="sibTrans" cxnId="{F4D63121-2642-4EA3-9B63-8D5B9DBB0AFB}">
      <dgm:prSet/>
      <dgm:spPr/>
      <dgm:t>
        <a:bodyPr/>
        <a:lstStyle/>
        <a:p>
          <a:endParaRPr lang="en-US"/>
        </a:p>
      </dgm:t>
    </dgm:pt>
    <dgm:pt modelId="{168D4F05-A4D7-4F03-B355-724870C10712}" type="parTrans" cxnId="{F4D63121-2642-4EA3-9B63-8D5B9DBB0AFB}">
      <dgm:prSet/>
      <dgm:spPr/>
      <dgm:t>
        <a:bodyPr/>
        <a:lstStyle/>
        <a:p>
          <a:endParaRPr lang="en-US"/>
        </a:p>
      </dgm:t>
    </dgm:pt>
    <dgm:pt modelId="{44CE9444-CB18-44B3-B2C1-BFDC1B3FF180}">
      <dgm:prSet custT="1"/>
      <dgm:spPr/>
      <dgm:t>
        <a:bodyPr/>
        <a:lstStyle/>
        <a:p>
          <a:pPr rtl="0"/>
          <a:r>
            <a:rPr lang="es-ES" sz="2000" b="0" i="0" dirty="0" smtClean="0"/>
            <a:t>Puede incluir individuos y representantes de organizaciones comunitarias</a:t>
          </a:r>
          <a:endParaRPr lang="en-US" sz="2000" b="0" i="0" dirty="0"/>
        </a:p>
      </dgm:t>
    </dgm:pt>
    <dgm:pt modelId="{55CCD79F-BD23-4F94-AEC0-5642365D5861}" type="sibTrans" cxnId="{70615247-CA20-46C5-8BB4-6C21443C8FA3}">
      <dgm:prSet/>
      <dgm:spPr/>
      <dgm:t>
        <a:bodyPr/>
        <a:lstStyle/>
        <a:p>
          <a:endParaRPr lang="en-US"/>
        </a:p>
      </dgm:t>
    </dgm:pt>
    <dgm:pt modelId="{83B2BA27-8913-43A0-BECF-B7C4F5302865}" type="parTrans" cxnId="{70615247-CA20-46C5-8BB4-6C21443C8FA3}">
      <dgm:prSet/>
      <dgm:spPr/>
      <dgm:t>
        <a:bodyPr/>
        <a:lstStyle/>
        <a:p>
          <a:endParaRPr lang="en-US"/>
        </a:p>
      </dgm:t>
    </dgm:pt>
    <dgm:pt modelId="{01A691EA-6043-435B-B83B-96B18072A85F}">
      <dgm:prSet custT="1"/>
      <dgm:spPr/>
      <dgm:t>
        <a:bodyPr/>
        <a:lstStyle/>
        <a:p>
          <a:pPr rtl="0"/>
          <a:r>
            <a:rPr lang="es-ES" sz="2000" b="0" i="0" dirty="0" smtClean="0"/>
            <a:t>Los miembros no pueden ser miembros de la policía jurada</a:t>
          </a:r>
          <a:endParaRPr lang="en-US" sz="2000" b="0" i="0" dirty="0"/>
        </a:p>
      </dgm:t>
    </dgm:pt>
    <dgm:pt modelId="{45682775-40D8-4EC2-BF9F-08B2D64BEC28}" type="sibTrans" cxnId="{E3F1A292-6E4D-4993-BE91-F770FEE94053}">
      <dgm:prSet/>
      <dgm:spPr/>
      <dgm:t>
        <a:bodyPr/>
        <a:lstStyle/>
        <a:p>
          <a:endParaRPr lang="en-US"/>
        </a:p>
      </dgm:t>
    </dgm:pt>
    <dgm:pt modelId="{4DA5FFFA-D154-4498-BAA8-732A5648EF29}" type="parTrans" cxnId="{E3F1A292-6E4D-4993-BE91-F770FEE94053}">
      <dgm:prSet/>
      <dgm:spPr/>
      <dgm:t>
        <a:bodyPr/>
        <a:lstStyle/>
        <a:p>
          <a:endParaRPr lang="en-US"/>
        </a:p>
      </dgm:t>
    </dgm:pt>
    <dgm:pt modelId="{3B2D6E4B-7ECB-4C35-963A-1098086172A3}">
      <dgm:prSet custT="1"/>
      <dgm:spPr/>
      <dgm:t>
        <a:bodyPr/>
        <a:lstStyle/>
        <a:p>
          <a:pPr rtl="0"/>
          <a:r>
            <a:rPr lang="es-ES" sz="2000" b="0" i="0" dirty="0" smtClean="0"/>
            <a:t>Debe ser un residente actual de South Bend</a:t>
          </a:r>
          <a:endParaRPr lang="en-US" sz="2000" b="0" i="0" dirty="0"/>
        </a:p>
      </dgm:t>
    </dgm:pt>
    <dgm:pt modelId="{AD59D64B-1303-47DC-98BC-45E454DA6884}" type="sibTrans" cxnId="{75DFF0DE-D1D1-49CD-979B-C6F1A631C9B3}">
      <dgm:prSet/>
      <dgm:spPr/>
      <dgm:t>
        <a:bodyPr/>
        <a:lstStyle/>
        <a:p>
          <a:endParaRPr lang="en-US"/>
        </a:p>
      </dgm:t>
    </dgm:pt>
    <dgm:pt modelId="{0DB4971E-3AE0-4D57-B139-2FAF199F8F89}" type="parTrans" cxnId="{75DFF0DE-D1D1-49CD-979B-C6F1A631C9B3}">
      <dgm:prSet/>
      <dgm:spPr/>
      <dgm:t>
        <a:bodyPr/>
        <a:lstStyle/>
        <a:p>
          <a:endParaRPr lang="en-US"/>
        </a:p>
      </dgm:t>
    </dgm:pt>
    <dgm:pt modelId="{79351DA5-5874-4349-A972-D56B04FAFE9A}">
      <dgm:prSet custT="1"/>
      <dgm:spPr/>
      <dgm:t>
        <a:bodyPr/>
        <a:lstStyle/>
        <a:p>
          <a:pPr rtl="0"/>
          <a:r>
            <a:rPr lang="es-ES" sz="2000" b="0" i="0" dirty="0" smtClean="0"/>
            <a:t>Miembros de la Junta seleccionados entre los nominados hechos por cada miembro del Consejo Común</a:t>
          </a:r>
          <a:endParaRPr lang="en-US" sz="2000" dirty="0"/>
        </a:p>
      </dgm:t>
    </dgm:pt>
    <dgm:pt modelId="{442D652F-D190-4110-9E96-313061473D2C}" type="sibTrans" cxnId="{E28595C4-17BD-4B8F-92D4-7B4543657703}">
      <dgm:prSet/>
      <dgm:spPr/>
      <dgm:t>
        <a:bodyPr/>
        <a:lstStyle/>
        <a:p>
          <a:endParaRPr lang="en-US"/>
        </a:p>
      </dgm:t>
    </dgm:pt>
    <dgm:pt modelId="{E82D3EFE-E576-4846-9E17-BC1CDF80E9FE}" type="parTrans" cxnId="{E28595C4-17BD-4B8F-92D4-7B4543657703}">
      <dgm:prSet/>
      <dgm:spPr/>
      <dgm:t>
        <a:bodyPr/>
        <a:lstStyle/>
        <a:p>
          <a:endParaRPr lang="en-US"/>
        </a:p>
      </dgm:t>
    </dgm:pt>
    <dgm:pt modelId="{7B9A84E4-64EE-4FDF-81BB-22874F421C37}">
      <dgm:prSet custT="1"/>
      <dgm:spPr/>
      <dgm:t>
        <a:bodyPr/>
        <a:lstStyle/>
        <a:p>
          <a:pPr rtl="0"/>
          <a:endParaRPr lang="en-US" sz="1800" b="0" i="0" dirty="0"/>
        </a:p>
      </dgm:t>
    </dgm:pt>
    <dgm:pt modelId="{1B5CA160-5CC7-4B17-81EF-8A03C5DAF409}" type="parTrans" cxnId="{741FA700-7509-4EF6-9A50-BEBD40E73078}">
      <dgm:prSet/>
      <dgm:spPr/>
      <dgm:t>
        <a:bodyPr/>
        <a:lstStyle/>
        <a:p>
          <a:endParaRPr lang="en-US"/>
        </a:p>
      </dgm:t>
    </dgm:pt>
    <dgm:pt modelId="{939CE32E-26AB-44AE-A74D-1F2B44EB0D9F}" type="sibTrans" cxnId="{741FA700-7509-4EF6-9A50-BEBD40E73078}">
      <dgm:prSet/>
      <dgm:spPr/>
      <dgm:t>
        <a:bodyPr/>
        <a:lstStyle/>
        <a:p>
          <a:endParaRPr lang="en-US"/>
        </a:p>
      </dgm:t>
    </dgm:pt>
    <dgm:pt modelId="{19C5AE02-B0A3-4526-AE51-4743D9B8E084}" type="pres">
      <dgm:prSet presAssocID="{31E996DB-FB76-42D1-BC21-679067CCF586}" presName="Name0" presStyleCnt="0">
        <dgm:presLayoutVars>
          <dgm:dir/>
          <dgm:resizeHandles val="exact"/>
        </dgm:presLayoutVars>
      </dgm:prSet>
      <dgm:spPr/>
      <dgm:t>
        <a:bodyPr/>
        <a:lstStyle/>
        <a:p>
          <a:endParaRPr lang="en-US"/>
        </a:p>
      </dgm:t>
    </dgm:pt>
    <dgm:pt modelId="{574F1FFC-849B-4ED1-8F8B-E66820765CB0}" type="pres">
      <dgm:prSet presAssocID="{9FD7B184-2EE6-4532-81B7-C5F8450C81D8}" presName="composite" presStyleCnt="0"/>
      <dgm:spPr/>
    </dgm:pt>
    <dgm:pt modelId="{E08D4D0A-6EB7-4BF6-9697-16D695B0602B}" type="pres">
      <dgm:prSet presAssocID="{9FD7B184-2EE6-4532-81B7-C5F8450C81D8}" presName="rect1" presStyleLbl="trAlignAcc1" presStyleIdx="0" presStyleCnt="1" custScaleY="110389">
        <dgm:presLayoutVars>
          <dgm:bulletEnabled val="1"/>
        </dgm:presLayoutVars>
      </dgm:prSet>
      <dgm:spPr/>
      <dgm:t>
        <a:bodyPr/>
        <a:lstStyle/>
        <a:p>
          <a:endParaRPr lang="en-US"/>
        </a:p>
      </dgm:t>
    </dgm:pt>
    <dgm:pt modelId="{48FE3564-4AC9-4052-970C-F2BEDCC61917}" type="pres">
      <dgm:prSet presAssocID="{9FD7B184-2EE6-4532-81B7-C5F8450C81D8}" presName="rect2" presStyleLbl="fgImgPlace1" presStyleIdx="0" presStyleCnt="1"/>
      <dgm:spPr>
        <a:solidFill>
          <a:schemeClr val="accent3"/>
        </a:solidFill>
      </dgm:spPr>
    </dgm:pt>
  </dgm:ptLst>
  <dgm:cxnLst>
    <dgm:cxn modelId="{9AB941DA-78F6-4CC3-887F-6620C5D6C05B}" type="presOf" srcId="{C7540E56-1410-4E0D-8C66-00B485BE89FC}" destId="{E08D4D0A-6EB7-4BF6-9697-16D695B0602B}" srcOrd="0" destOrd="6" presId="urn:microsoft.com/office/officeart/2008/layout/PictureStrips"/>
    <dgm:cxn modelId="{2293A169-393A-4E4D-90A9-B6CE4696A8CE}" type="presOf" srcId="{7B9A84E4-64EE-4FDF-81BB-22874F421C37}" destId="{E08D4D0A-6EB7-4BF6-9697-16D695B0602B}" srcOrd="0" destOrd="5" presId="urn:microsoft.com/office/officeart/2008/layout/PictureStrips"/>
    <dgm:cxn modelId="{18472CC9-DB8B-4E74-95C4-5F69E7DB5F11}" type="presOf" srcId="{9FD7B184-2EE6-4532-81B7-C5F8450C81D8}" destId="{E08D4D0A-6EB7-4BF6-9697-16D695B0602B}" srcOrd="0" destOrd="0" presId="urn:microsoft.com/office/officeart/2008/layout/PictureStrips"/>
    <dgm:cxn modelId="{70615247-CA20-46C5-8BB4-6C21443C8FA3}" srcId="{9FD7B184-2EE6-4532-81B7-C5F8450C81D8}" destId="{44CE9444-CB18-44B3-B2C1-BFDC1B3FF180}" srcOrd="1" destOrd="0" parTransId="{83B2BA27-8913-43A0-BECF-B7C4F5302865}" sibTransId="{55CCD79F-BD23-4F94-AEC0-5642365D5861}"/>
    <dgm:cxn modelId="{75DFF0DE-D1D1-49CD-979B-C6F1A631C9B3}" srcId="{9FD7B184-2EE6-4532-81B7-C5F8450C81D8}" destId="{3B2D6E4B-7ECB-4C35-963A-1098086172A3}" srcOrd="3" destOrd="0" parTransId="{0DB4971E-3AE0-4D57-B139-2FAF199F8F89}" sibTransId="{AD59D64B-1303-47DC-98BC-45E454DA6884}"/>
    <dgm:cxn modelId="{F0FCD217-33C6-435C-8FCD-5BAB227A5BA1}" type="presOf" srcId="{44CE9444-CB18-44B3-B2C1-BFDC1B3FF180}" destId="{E08D4D0A-6EB7-4BF6-9697-16D695B0602B}" srcOrd="0" destOrd="2" presId="urn:microsoft.com/office/officeart/2008/layout/PictureStrips"/>
    <dgm:cxn modelId="{E3F1A292-6E4D-4993-BE91-F770FEE94053}" srcId="{9FD7B184-2EE6-4532-81B7-C5F8450C81D8}" destId="{01A691EA-6043-435B-B83B-96B18072A85F}" srcOrd="2" destOrd="0" parTransId="{4DA5FFFA-D154-4498-BAA8-732A5648EF29}" sibTransId="{45682775-40D8-4EC2-BF9F-08B2D64BEC28}"/>
    <dgm:cxn modelId="{F4D63121-2642-4EA3-9B63-8D5B9DBB0AFB}" srcId="{9FD7B184-2EE6-4532-81B7-C5F8450C81D8}" destId="{C7540E56-1410-4E0D-8C66-00B485BE89FC}" srcOrd="5" destOrd="0" parTransId="{168D4F05-A4D7-4F03-B355-724870C10712}" sibTransId="{D9FF06A6-4EBD-492C-ADC2-B2ED1D48B158}"/>
    <dgm:cxn modelId="{330BE6F5-E6E8-4430-B71F-3874694C4EC9}" type="presOf" srcId="{3B2D6E4B-7ECB-4C35-963A-1098086172A3}" destId="{E08D4D0A-6EB7-4BF6-9697-16D695B0602B}" srcOrd="0" destOrd="4" presId="urn:microsoft.com/office/officeart/2008/layout/PictureStrips"/>
    <dgm:cxn modelId="{13DF4FE1-845A-47A3-B2A1-3AFFA61E3B31}" type="presOf" srcId="{01A691EA-6043-435B-B83B-96B18072A85F}" destId="{E08D4D0A-6EB7-4BF6-9697-16D695B0602B}" srcOrd="0" destOrd="3" presId="urn:microsoft.com/office/officeart/2008/layout/PictureStrips"/>
    <dgm:cxn modelId="{E28595C4-17BD-4B8F-92D4-7B4543657703}" srcId="{9FD7B184-2EE6-4532-81B7-C5F8450C81D8}" destId="{79351DA5-5874-4349-A972-D56B04FAFE9A}" srcOrd="0" destOrd="0" parTransId="{E82D3EFE-E576-4846-9E17-BC1CDF80E9FE}" sibTransId="{442D652F-D190-4110-9E96-313061473D2C}"/>
    <dgm:cxn modelId="{C2727D7A-7045-4878-AB72-26E8359D86A2}" type="presOf" srcId="{79351DA5-5874-4349-A972-D56B04FAFE9A}" destId="{E08D4D0A-6EB7-4BF6-9697-16D695B0602B}" srcOrd="0" destOrd="1" presId="urn:microsoft.com/office/officeart/2008/layout/PictureStrips"/>
    <dgm:cxn modelId="{6EA5FB1B-9A05-401F-A529-C14BA0E01CF7}" srcId="{31E996DB-FB76-42D1-BC21-679067CCF586}" destId="{9FD7B184-2EE6-4532-81B7-C5F8450C81D8}" srcOrd="0" destOrd="0" parTransId="{4D064840-0576-40BF-A592-B1AC06486C3B}" sibTransId="{C0E024BC-2BAB-4131-B0E5-56E2C5E395DE}"/>
    <dgm:cxn modelId="{F812A25C-88B3-4A6C-B03E-82822211A66F}" type="presOf" srcId="{31E996DB-FB76-42D1-BC21-679067CCF586}" destId="{19C5AE02-B0A3-4526-AE51-4743D9B8E084}" srcOrd="0" destOrd="0" presId="urn:microsoft.com/office/officeart/2008/layout/PictureStrips"/>
    <dgm:cxn modelId="{741FA700-7509-4EF6-9A50-BEBD40E73078}" srcId="{9FD7B184-2EE6-4532-81B7-C5F8450C81D8}" destId="{7B9A84E4-64EE-4FDF-81BB-22874F421C37}" srcOrd="4" destOrd="0" parTransId="{1B5CA160-5CC7-4B17-81EF-8A03C5DAF409}" sibTransId="{939CE32E-26AB-44AE-A74D-1F2B44EB0D9F}"/>
    <dgm:cxn modelId="{F2A71CD3-85EE-421E-A154-AF48F4F67637}" type="presParOf" srcId="{19C5AE02-B0A3-4526-AE51-4743D9B8E084}" destId="{574F1FFC-849B-4ED1-8F8B-E66820765CB0}" srcOrd="0" destOrd="0" presId="urn:microsoft.com/office/officeart/2008/layout/PictureStrips"/>
    <dgm:cxn modelId="{DD91B7EC-72DD-43EB-BB34-8CE420130907}" type="presParOf" srcId="{574F1FFC-849B-4ED1-8F8B-E66820765CB0}" destId="{E08D4D0A-6EB7-4BF6-9697-16D695B0602B}" srcOrd="0" destOrd="0" presId="urn:microsoft.com/office/officeart/2008/layout/PictureStrips"/>
    <dgm:cxn modelId="{92C4A1BB-1165-4C24-82C4-8AA1712F8D9C}" type="presParOf" srcId="{574F1FFC-849B-4ED1-8F8B-E66820765CB0}" destId="{48FE3564-4AC9-4052-970C-F2BEDCC6191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996DB-FB76-42D1-BC21-679067CCF5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FD7B184-2EE6-4532-81B7-C5F8450C81D8}">
      <dgm:prSet custT="1">
        <dgm:style>
          <a:lnRef idx="2">
            <a:schemeClr val="accent3"/>
          </a:lnRef>
          <a:fillRef idx="1">
            <a:schemeClr val="lt1"/>
          </a:fillRef>
          <a:effectRef idx="0">
            <a:schemeClr val="accent3"/>
          </a:effectRef>
          <a:fontRef idx="minor">
            <a:schemeClr val="dk1"/>
          </a:fontRef>
        </dgm:style>
      </dgm:prSet>
      <dgm:spPr/>
      <dgm:t>
        <a:bodyPr/>
        <a:lstStyle/>
        <a:p>
          <a:pPr rtl="0"/>
          <a:endParaRPr lang="en-US" sz="1800" b="0" i="0" dirty="0"/>
        </a:p>
      </dgm:t>
    </dgm:pt>
    <dgm:pt modelId="{4D064840-0576-40BF-A592-B1AC06486C3B}" type="parTrans" cxnId="{6EA5FB1B-9A05-401F-A529-C14BA0E01CF7}">
      <dgm:prSet/>
      <dgm:spPr/>
      <dgm:t>
        <a:bodyPr/>
        <a:lstStyle/>
        <a:p>
          <a:endParaRPr lang="en-US"/>
        </a:p>
      </dgm:t>
    </dgm:pt>
    <dgm:pt modelId="{C0E024BC-2BAB-4131-B0E5-56E2C5E395DE}" type="sibTrans" cxnId="{6EA5FB1B-9A05-401F-A529-C14BA0E01CF7}">
      <dgm:prSet/>
      <dgm:spPr/>
      <dgm:t>
        <a:bodyPr/>
        <a:lstStyle/>
        <a:p>
          <a:endParaRPr lang="en-US"/>
        </a:p>
      </dgm:t>
    </dgm:pt>
    <dgm:pt modelId="{C7540E56-1410-4E0D-8C66-00B485BE89FC}">
      <dgm:prSet custT="1"/>
      <dgm:spPr/>
      <dgm:t>
        <a:bodyPr/>
        <a:lstStyle/>
        <a:p>
          <a:pPr rtl="0"/>
          <a:endParaRPr lang="en-US" sz="1800" b="0" i="0" dirty="0"/>
        </a:p>
      </dgm:t>
    </dgm:pt>
    <dgm:pt modelId="{D9FF06A6-4EBD-492C-ADC2-B2ED1D48B158}" type="sibTrans" cxnId="{F4D63121-2642-4EA3-9B63-8D5B9DBB0AFB}">
      <dgm:prSet/>
      <dgm:spPr/>
      <dgm:t>
        <a:bodyPr/>
        <a:lstStyle/>
        <a:p>
          <a:endParaRPr lang="en-US"/>
        </a:p>
      </dgm:t>
    </dgm:pt>
    <dgm:pt modelId="{168D4F05-A4D7-4F03-B355-724870C10712}" type="parTrans" cxnId="{F4D63121-2642-4EA3-9B63-8D5B9DBB0AFB}">
      <dgm:prSet/>
      <dgm:spPr/>
      <dgm:t>
        <a:bodyPr/>
        <a:lstStyle/>
        <a:p>
          <a:endParaRPr lang="en-US"/>
        </a:p>
      </dgm:t>
    </dgm:pt>
    <dgm:pt modelId="{44CE9444-CB18-44B3-B2C1-BFDC1B3FF180}">
      <dgm:prSet custT="1"/>
      <dgm:spPr/>
      <dgm:t>
        <a:bodyPr/>
        <a:lstStyle/>
        <a:p>
          <a:pPr rtl="0"/>
          <a:r>
            <a:rPr lang="es-ES" sz="1800" b="0" i="0" dirty="0" smtClean="0"/>
            <a:t>La capacitación recomendada incluye lo siguiente:</a:t>
          </a:r>
          <a:endParaRPr lang="en-US" sz="1800" b="0" i="0" dirty="0"/>
        </a:p>
      </dgm:t>
    </dgm:pt>
    <dgm:pt modelId="{55CCD79F-BD23-4F94-AEC0-5642365D5861}" type="sibTrans" cxnId="{70615247-CA20-46C5-8BB4-6C21443C8FA3}">
      <dgm:prSet/>
      <dgm:spPr/>
      <dgm:t>
        <a:bodyPr/>
        <a:lstStyle/>
        <a:p>
          <a:endParaRPr lang="en-US"/>
        </a:p>
      </dgm:t>
    </dgm:pt>
    <dgm:pt modelId="{83B2BA27-8913-43A0-BECF-B7C4F5302865}" type="parTrans" cxnId="{70615247-CA20-46C5-8BB4-6C21443C8FA3}">
      <dgm:prSet/>
      <dgm:spPr/>
      <dgm:t>
        <a:bodyPr/>
        <a:lstStyle/>
        <a:p>
          <a:endParaRPr lang="en-US"/>
        </a:p>
      </dgm:t>
    </dgm:pt>
    <dgm:pt modelId="{79351DA5-5874-4349-A972-D56B04FAFE9A}">
      <dgm:prSet custT="1"/>
      <dgm:spPr/>
      <dgm:t>
        <a:bodyPr/>
        <a:lstStyle/>
        <a:p>
          <a:pPr rtl="0"/>
          <a:r>
            <a:rPr lang="es-ES" sz="1800" b="0" i="0" dirty="0" smtClean="0"/>
            <a:t>La capacitación obligatoria incluye 12 horas de viaje con SBPD</a:t>
          </a:r>
          <a:endParaRPr lang="en-US" sz="1800" dirty="0"/>
        </a:p>
      </dgm:t>
    </dgm:pt>
    <dgm:pt modelId="{442D652F-D190-4110-9E96-313061473D2C}" type="sibTrans" cxnId="{E28595C4-17BD-4B8F-92D4-7B4543657703}">
      <dgm:prSet/>
      <dgm:spPr/>
      <dgm:t>
        <a:bodyPr/>
        <a:lstStyle/>
        <a:p>
          <a:endParaRPr lang="en-US"/>
        </a:p>
      </dgm:t>
    </dgm:pt>
    <dgm:pt modelId="{E82D3EFE-E576-4846-9E17-BC1CDF80E9FE}" type="parTrans" cxnId="{E28595C4-17BD-4B8F-92D4-7B4543657703}">
      <dgm:prSet/>
      <dgm:spPr/>
      <dgm:t>
        <a:bodyPr/>
        <a:lstStyle/>
        <a:p>
          <a:endParaRPr lang="en-US"/>
        </a:p>
      </dgm:t>
    </dgm:pt>
    <dgm:pt modelId="{7B9A84E4-64EE-4FDF-81BB-22874F421C37}">
      <dgm:prSet custT="1"/>
      <dgm:spPr/>
      <dgm:t>
        <a:bodyPr/>
        <a:lstStyle/>
        <a:p>
          <a:pPr rtl="0"/>
          <a:endParaRPr lang="en-US" sz="1800" b="0" i="0" dirty="0"/>
        </a:p>
      </dgm:t>
    </dgm:pt>
    <dgm:pt modelId="{1B5CA160-5CC7-4B17-81EF-8A03C5DAF409}" type="parTrans" cxnId="{741FA700-7509-4EF6-9A50-BEBD40E73078}">
      <dgm:prSet/>
      <dgm:spPr/>
      <dgm:t>
        <a:bodyPr/>
        <a:lstStyle/>
        <a:p>
          <a:endParaRPr lang="en-US"/>
        </a:p>
      </dgm:t>
    </dgm:pt>
    <dgm:pt modelId="{939CE32E-26AB-44AE-A74D-1F2B44EB0D9F}" type="sibTrans" cxnId="{741FA700-7509-4EF6-9A50-BEBD40E73078}">
      <dgm:prSet/>
      <dgm:spPr/>
      <dgm:t>
        <a:bodyPr/>
        <a:lstStyle/>
        <a:p>
          <a:endParaRPr lang="en-US"/>
        </a:p>
      </dgm:t>
    </dgm:pt>
    <dgm:pt modelId="{E4BFE02B-A794-4703-A511-6EE2CC303EDF}">
      <dgm:prSet custT="1"/>
      <dgm:spPr/>
      <dgm:t>
        <a:bodyPr/>
        <a:lstStyle/>
        <a:p>
          <a:pPr rtl="0"/>
          <a:r>
            <a:rPr lang="es-ES" sz="1800" b="0" i="0" dirty="0" smtClean="0"/>
            <a:t>Capacitación y evaluación de conformidad con el Inventario de Desarrollo Intercultural o programa similar aprobado por el Consejo Común</a:t>
          </a:r>
          <a:endParaRPr lang="en-US" sz="1800" b="0" i="0" dirty="0"/>
        </a:p>
      </dgm:t>
    </dgm:pt>
    <dgm:pt modelId="{7F7600B1-EE99-445D-8608-A6E99CC51F3F}" type="parTrans" cxnId="{C78454EE-CEDB-4431-BA85-21EB881CB7A3}">
      <dgm:prSet/>
      <dgm:spPr/>
      <dgm:t>
        <a:bodyPr/>
        <a:lstStyle/>
        <a:p>
          <a:endParaRPr lang="en-US"/>
        </a:p>
      </dgm:t>
    </dgm:pt>
    <dgm:pt modelId="{0B182BBC-FC31-4883-98F8-1A0E1C71A987}" type="sibTrans" cxnId="{C78454EE-CEDB-4431-BA85-21EB881CB7A3}">
      <dgm:prSet/>
      <dgm:spPr/>
      <dgm:t>
        <a:bodyPr/>
        <a:lstStyle/>
        <a:p>
          <a:endParaRPr lang="en-US"/>
        </a:p>
      </dgm:t>
    </dgm:pt>
    <dgm:pt modelId="{15106CCF-2575-4F3E-8B55-00870541C096}">
      <dgm:prSet custT="1"/>
      <dgm:spPr/>
      <dgm:t>
        <a:bodyPr/>
        <a:lstStyle/>
        <a:p>
          <a:pPr rtl="0"/>
          <a:r>
            <a:rPr lang="es-ES" sz="1800" b="0" i="0" dirty="0" smtClean="0"/>
            <a:t>Academia de Policía Ciudadana del Departamento de Policía de South Bend</a:t>
          </a:r>
          <a:endParaRPr lang="en-US" sz="1800" b="0" i="0" dirty="0"/>
        </a:p>
      </dgm:t>
    </dgm:pt>
    <dgm:pt modelId="{1252B5C8-E9DD-4AA4-B186-27D0F30D3A63}" type="parTrans" cxnId="{BEF9B1C1-43C2-4D76-BFB9-F1E262953EA8}">
      <dgm:prSet/>
      <dgm:spPr/>
      <dgm:t>
        <a:bodyPr/>
        <a:lstStyle/>
        <a:p>
          <a:endParaRPr lang="en-US"/>
        </a:p>
      </dgm:t>
    </dgm:pt>
    <dgm:pt modelId="{E031F738-F88F-49A3-AC8B-757D9FD2A915}" type="sibTrans" cxnId="{BEF9B1C1-43C2-4D76-BFB9-F1E262953EA8}">
      <dgm:prSet/>
      <dgm:spPr/>
      <dgm:t>
        <a:bodyPr/>
        <a:lstStyle/>
        <a:p>
          <a:endParaRPr lang="en-US"/>
        </a:p>
      </dgm:t>
    </dgm:pt>
    <dgm:pt modelId="{301BC1D9-996D-4F45-A627-EEBD4F37DA71}">
      <dgm:prSet custT="1"/>
      <dgm:spPr/>
      <dgm:t>
        <a:bodyPr/>
        <a:lstStyle/>
        <a:p>
          <a:pPr rtl="0"/>
          <a:r>
            <a:rPr lang="en-US" sz="1800" b="0" i="0" dirty="0" err="1" smtClean="0"/>
            <a:t>Entrenamiento</a:t>
          </a:r>
          <a:r>
            <a:rPr lang="en-US" sz="1800" b="0" i="0" dirty="0" smtClean="0"/>
            <a:t> de </a:t>
          </a:r>
          <a:r>
            <a:rPr lang="en-US" sz="1800" b="0" i="0" dirty="0" err="1" smtClean="0"/>
            <a:t>mediación</a:t>
          </a:r>
          <a:endParaRPr lang="en-US" sz="1800" b="0" i="0" dirty="0"/>
        </a:p>
      </dgm:t>
    </dgm:pt>
    <dgm:pt modelId="{B06E9F7E-F390-4F48-B9C8-90012D182C04}" type="parTrans" cxnId="{EA03EDA0-9F10-4B8B-A4CE-0A976D479BBE}">
      <dgm:prSet/>
      <dgm:spPr/>
      <dgm:t>
        <a:bodyPr/>
        <a:lstStyle/>
        <a:p>
          <a:endParaRPr lang="en-US"/>
        </a:p>
      </dgm:t>
    </dgm:pt>
    <dgm:pt modelId="{012E80A0-07E6-4519-844C-30659AF1D4DA}" type="sibTrans" cxnId="{EA03EDA0-9F10-4B8B-A4CE-0A976D479BBE}">
      <dgm:prSet/>
      <dgm:spPr/>
      <dgm:t>
        <a:bodyPr/>
        <a:lstStyle/>
        <a:p>
          <a:endParaRPr lang="en-US"/>
        </a:p>
      </dgm:t>
    </dgm:pt>
    <dgm:pt modelId="{96C61BEE-28D8-41F4-BDB3-261552EB66D2}">
      <dgm:prSet custT="1"/>
      <dgm:spPr/>
      <dgm:t>
        <a:bodyPr/>
        <a:lstStyle/>
        <a:p>
          <a:pPr rtl="0"/>
          <a:r>
            <a:rPr lang="es-ES" sz="1800" b="0" i="0" dirty="0" smtClean="0"/>
            <a:t>Mejores prácticas en las investigaciones</a:t>
          </a:r>
          <a:endParaRPr lang="en-US" sz="1800" b="0" i="0" dirty="0"/>
        </a:p>
      </dgm:t>
    </dgm:pt>
    <dgm:pt modelId="{83EAD231-971A-4327-8A69-9137F53382F8}" type="parTrans" cxnId="{2DBF9742-76D5-47AA-9FFC-555D1F4F267C}">
      <dgm:prSet/>
      <dgm:spPr/>
      <dgm:t>
        <a:bodyPr/>
        <a:lstStyle/>
        <a:p>
          <a:endParaRPr lang="en-US"/>
        </a:p>
      </dgm:t>
    </dgm:pt>
    <dgm:pt modelId="{423D68EE-A833-4671-A084-98AF805230BE}" type="sibTrans" cxnId="{2DBF9742-76D5-47AA-9FFC-555D1F4F267C}">
      <dgm:prSet/>
      <dgm:spPr/>
      <dgm:t>
        <a:bodyPr/>
        <a:lstStyle/>
        <a:p>
          <a:endParaRPr lang="en-US"/>
        </a:p>
      </dgm:t>
    </dgm:pt>
    <dgm:pt modelId="{ED7531EE-72AE-4CE9-8E2A-149D86650135}">
      <dgm:prSet custT="1"/>
      <dgm:spPr/>
      <dgm:t>
        <a:bodyPr/>
        <a:lstStyle/>
        <a:p>
          <a:pPr rtl="0"/>
          <a:r>
            <a:rPr lang="en-US" sz="1800" b="0" i="0" dirty="0" err="1" smtClean="0"/>
            <a:t>Resolución</a:t>
          </a:r>
          <a:r>
            <a:rPr lang="en-US" sz="1800" b="0" i="0" dirty="0" smtClean="0"/>
            <a:t> de </a:t>
          </a:r>
          <a:r>
            <a:rPr lang="en-US" sz="1800" b="0" i="0" dirty="0" err="1" smtClean="0"/>
            <a:t>conflictos</a:t>
          </a:r>
          <a:endParaRPr lang="en-US" sz="1800" b="0" i="0" dirty="0"/>
        </a:p>
      </dgm:t>
    </dgm:pt>
    <dgm:pt modelId="{FB67F0C7-491C-43BD-B08F-15D05B7B8405}" type="parTrans" cxnId="{D5B63EAE-A1A4-44DC-A4A3-D87D1C7E8DD7}">
      <dgm:prSet/>
      <dgm:spPr/>
      <dgm:t>
        <a:bodyPr/>
        <a:lstStyle/>
        <a:p>
          <a:endParaRPr lang="en-US"/>
        </a:p>
      </dgm:t>
    </dgm:pt>
    <dgm:pt modelId="{7C1C9862-C50B-471D-A216-8E8EC91E6101}" type="sibTrans" cxnId="{D5B63EAE-A1A4-44DC-A4A3-D87D1C7E8DD7}">
      <dgm:prSet/>
      <dgm:spPr/>
      <dgm:t>
        <a:bodyPr/>
        <a:lstStyle/>
        <a:p>
          <a:endParaRPr lang="en-US"/>
        </a:p>
      </dgm:t>
    </dgm:pt>
    <dgm:pt modelId="{9F491E27-3962-4D06-B56B-4CF0DEAA991D}">
      <dgm:prSet custT="1"/>
      <dgm:spPr/>
      <dgm:t>
        <a:bodyPr/>
        <a:lstStyle/>
        <a:p>
          <a:pPr rtl="0"/>
          <a:r>
            <a:rPr lang="en-US" sz="1800" b="0" i="0" dirty="0" err="1" smtClean="0"/>
            <a:t>Justicia</a:t>
          </a:r>
          <a:r>
            <a:rPr lang="en-US" sz="1800" b="0" i="0" dirty="0" smtClean="0"/>
            <a:t> </a:t>
          </a:r>
          <a:r>
            <a:rPr lang="en-US" sz="1800" b="0" i="0" dirty="0" err="1" smtClean="0"/>
            <a:t>restaurativa</a:t>
          </a:r>
          <a:endParaRPr lang="en-US" sz="1800" b="0" i="0" dirty="0"/>
        </a:p>
      </dgm:t>
    </dgm:pt>
    <dgm:pt modelId="{8BD737BF-A93B-42E9-B7B9-AB68A3F260A7}" type="parTrans" cxnId="{57678D7F-1000-4A33-868F-C3099AFC35CF}">
      <dgm:prSet/>
      <dgm:spPr/>
      <dgm:t>
        <a:bodyPr/>
        <a:lstStyle/>
        <a:p>
          <a:endParaRPr lang="en-US"/>
        </a:p>
      </dgm:t>
    </dgm:pt>
    <dgm:pt modelId="{3E4B74F1-6AB9-4FD0-9D5B-5ABE3E7EC042}" type="sibTrans" cxnId="{57678D7F-1000-4A33-868F-C3099AFC35CF}">
      <dgm:prSet/>
      <dgm:spPr/>
      <dgm:t>
        <a:bodyPr/>
        <a:lstStyle/>
        <a:p>
          <a:endParaRPr lang="en-US"/>
        </a:p>
      </dgm:t>
    </dgm:pt>
    <dgm:pt modelId="{61270FEF-A4E6-4DA8-966C-C1933DBA821D}">
      <dgm:prSet custT="1"/>
      <dgm:spPr/>
      <dgm:t>
        <a:bodyPr/>
        <a:lstStyle/>
        <a:p>
          <a:r>
            <a:rPr lang="es-ES" sz="1800" b="0" i="0" dirty="0" smtClean="0"/>
            <a:t>Los miembros deben comenzar la capacitación antes de que comience cualquier investigación, revisión o cualquier otro deber.</a:t>
          </a:r>
          <a:endParaRPr lang="en-US" sz="3600" dirty="0"/>
        </a:p>
      </dgm:t>
    </dgm:pt>
    <dgm:pt modelId="{82538A82-79DA-4186-A227-C934C300AF80}" type="sibTrans" cxnId="{78E1ADBF-C21E-4BEC-81C5-B536D9B8C2D8}">
      <dgm:prSet/>
      <dgm:spPr/>
      <dgm:t>
        <a:bodyPr/>
        <a:lstStyle/>
        <a:p>
          <a:endParaRPr lang="en-US"/>
        </a:p>
      </dgm:t>
    </dgm:pt>
    <dgm:pt modelId="{14CDC4DB-73BC-4CE3-808E-FE5BE4449764}" type="parTrans" cxnId="{78E1ADBF-C21E-4BEC-81C5-B536D9B8C2D8}">
      <dgm:prSet/>
      <dgm:spPr/>
      <dgm:t>
        <a:bodyPr/>
        <a:lstStyle/>
        <a:p>
          <a:endParaRPr lang="en-US"/>
        </a:p>
      </dgm:t>
    </dgm:pt>
    <dgm:pt modelId="{19C5AE02-B0A3-4526-AE51-4743D9B8E084}" type="pres">
      <dgm:prSet presAssocID="{31E996DB-FB76-42D1-BC21-679067CCF586}" presName="Name0" presStyleCnt="0">
        <dgm:presLayoutVars>
          <dgm:dir/>
          <dgm:resizeHandles val="exact"/>
        </dgm:presLayoutVars>
      </dgm:prSet>
      <dgm:spPr/>
      <dgm:t>
        <a:bodyPr/>
        <a:lstStyle/>
        <a:p>
          <a:endParaRPr lang="en-US"/>
        </a:p>
      </dgm:t>
    </dgm:pt>
    <dgm:pt modelId="{574F1FFC-849B-4ED1-8F8B-E66820765CB0}" type="pres">
      <dgm:prSet presAssocID="{9FD7B184-2EE6-4532-81B7-C5F8450C81D8}" presName="composite" presStyleCnt="0"/>
      <dgm:spPr/>
    </dgm:pt>
    <dgm:pt modelId="{E08D4D0A-6EB7-4BF6-9697-16D695B0602B}" type="pres">
      <dgm:prSet presAssocID="{9FD7B184-2EE6-4532-81B7-C5F8450C81D8}" presName="rect1" presStyleLbl="trAlignAcc1" presStyleIdx="0" presStyleCnt="1" custScaleY="110389" custLinFactNeighborX="126" custLinFactNeighborY="-10037">
        <dgm:presLayoutVars>
          <dgm:bulletEnabled val="1"/>
        </dgm:presLayoutVars>
      </dgm:prSet>
      <dgm:spPr/>
      <dgm:t>
        <a:bodyPr/>
        <a:lstStyle/>
        <a:p>
          <a:endParaRPr lang="en-US"/>
        </a:p>
      </dgm:t>
    </dgm:pt>
    <dgm:pt modelId="{48FE3564-4AC9-4052-970C-F2BEDCC61917}" type="pres">
      <dgm:prSet presAssocID="{9FD7B184-2EE6-4532-81B7-C5F8450C81D8}" presName="rect2" presStyleLbl="fgImgPlace1" presStyleIdx="0" presStyleCnt="1" custLinFactNeighborX="-810"/>
      <dgm:spPr>
        <a:solidFill>
          <a:schemeClr val="accent3"/>
        </a:solidFill>
      </dgm:spPr>
    </dgm:pt>
  </dgm:ptLst>
  <dgm:cxnLst>
    <dgm:cxn modelId="{395E9CDC-30C9-48D8-B3DE-680481615BC0}" type="presOf" srcId="{15106CCF-2575-4F3E-8B55-00870541C096}" destId="{E08D4D0A-6EB7-4BF6-9697-16D695B0602B}" srcOrd="0" destOrd="5" presId="urn:microsoft.com/office/officeart/2008/layout/PictureStrips"/>
    <dgm:cxn modelId="{78E1ADBF-C21E-4BEC-81C5-B536D9B8C2D8}" srcId="{9FD7B184-2EE6-4532-81B7-C5F8450C81D8}" destId="{61270FEF-A4E6-4DA8-966C-C1933DBA821D}" srcOrd="0" destOrd="0" parTransId="{14CDC4DB-73BC-4CE3-808E-FE5BE4449764}" sibTransId="{82538A82-79DA-4186-A227-C934C300AF80}"/>
    <dgm:cxn modelId="{F4D63121-2642-4EA3-9B63-8D5B9DBB0AFB}" srcId="{9FD7B184-2EE6-4532-81B7-C5F8450C81D8}" destId="{C7540E56-1410-4E0D-8C66-00B485BE89FC}" srcOrd="4" destOrd="0" parTransId="{168D4F05-A4D7-4F03-B355-724870C10712}" sibTransId="{D9FF06A6-4EBD-492C-ADC2-B2ED1D48B158}"/>
    <dgm:cxn modelId="{70615247-CA20-46C5-8BB4-6C21443C8FA3}" srcId="{9FD7B184-2EE6-4532-81B7-C5F8450C81D8}" destId="{44CE9444-CB18-44B3-B2C1-BFDC1B3FF180}" srcOrd="2" destOrd="0" parTransId="{83B2BA27-8913-43A0-BECF-B7C4F5302865}" sibTransId="{55CCD79F-BD23-4F94-AEC0-5642365D5861}"/>
    <dgm:cxn modelId="{12F00941-28C3-45D0-9516-FF3E2AFFF4D2}" type="presOf" srcId="{E4BFE02B-A794-4703-A511-6EE2CC303EDF}" destId="{E08D4D0A-6EB7-4BF6-9697-16D695B0602B}" srcOrd="0" destOrd="4" presId="urn:microsoft.com/office/officeart/2008/layout/PictureStrips"/>
    <dgm:cxn modelId="{BEF9B1C1-43C2-4D76-BFB9-F1E262953EA8}" srcId="{44CE9444-CB18-44B3-B2C1-BFDC1B3FF180}" destId="{15106CCF-2575-4F3E-8B55-00870541C096}" srcOrd="1" destOrd="0" parTransId="{1252B5C8-E9DD-4AA4-B186-27D0F30D3A63}" sibTransId="{E031F738-F88F-49A3-AC8B-757D9FD2A915}"/>
    <dgm:cxn modelId="{F812A25C-88B3-4A6C-B03E-82822211A66F}" type="presOf" srcId="{31E996DB-FB76-42D1-BC21-679067CCF586}" destId="{19C5AE02-B0A3-4526-AE51-4743D9B8E084}" srcOrd="0" destOrd="0" presId="urn:microsoft.com/office/officeart/2008/layout/PictureStrips"/>
    <dgm:cxn modelId="{D634598E-4816-4383-92C9-DF94FB79F65E}" type="presOf" srcId="{96C61BEE-28D8-41F4-BDB3-261552EB66D2}" destId="{E08D4D0A-6EB7-4BF6-9697-16D695B0602B}" srcOrd="0" destOrd="7" presId="urn:microsoft.com/office/officeart/2008/layout/PictureStrips"/>
    <dgm:cxn modelId="{2293A169-393A-4E4D-90A9-B6CE4696A8CE}" type="presOf" srcId="{7B9A84E4-64EE-4FDF-81BB-22874F421C37}" destId="{E08D4D0A-6EB7-4BF6-9697-16D695B0602B}" srcOrd="0" destOrd="10" presId="urn:microsoft.com/office/officeart/2008/layout/PictureStrips"/>
    <dgm:cxn modelId="{EA03EDA0-9F10-4B8B-A4CE-0A976D479BBE}" srcId="{44CE9444-CB18-44B3-B2C1-BFDC1B3FF180}" destId="{301BC1D9-996D-4F45-A627-EEBD4F37DA71}" srcOrd="2" destOrd="0" parTransId="{B06E9F7E-F390-4F48-B9C8-90012D182C04}" sibTransId="{012E80A0-07E6-4519-844C-30659AF1D4DA}"/>
    <dgm:cxn modelId="{E1AE2249-F068-457D-916B-22CFFD1F2FF0}" type="presOf" srcId="{301BC1D9-996D-4F45-A627-EEBD4F37DA71}" destId="{E08D4D0A-6EB7-4BF6-9697-16D695B0602B}" srcOrd="0" destOrd="6" presId="urn:microsoft.com/office/officeart/2008/layout/PictureStrips"/>
    <dgm:cxn modelId="{D5B63EAE-A1A4-44DC-A4A3-D87D1C7E8DD7}" srcId="{44CE9444-CB18-44B3-B2C1-BFDC1B3FF180}" destId="{ED7531EE-72AE-4CE9-8E2A-149D86650135}" srcOrd="4" destOrd="0" parTransId="{FB67F0C7-491C-43BD-B08F-15D05B7B8405}" sibTransId="{7C1C9862-C50B-471D-A216-8E8EC91E6101}"/>
    <dgm:cxn modelId="{C2727D7A-7045-4878-AB72-26E8359D86A2}" type="presOf" srcId="{79351DA5-5874-4349-A972-D56B04FAFE9A}" destId="{E08D4D0A-6EB7-4BF6-9697-16D695B0602B}" srcOrd="0" destOrd="2" presId="urn:microsoft.com/office/officeart/2008/layout/PictureStrips"/>
    <dgm:cxn modelId="{741FA700-7509-4EF6-9A50-BEBD40E73078}" srcId="{9FD7B184-2EE6-4532-81B7-C5F8450C81D8}" destId="{7B9A84E4-64EE-4FDF-81BB-22874F421C37}" srcOrd="3" destOrd="0" parTransId="{1B5CA160-5CC7-4B17-81EF-8A03C5DAF409}" sibTransId="{939CE32E-26AB-44AE-A74D-1F2B44EB0D9F}"/>
    <dgm:cxn modelId="{F0FCD217-33C6-435C-8FCD-5BAB227A5BA1}" type="presOf" srcId="{44CE9444-CB18-44B3-B2C1-BFDC1B3FF180}" destId="{E08D4D0A-6EB7-4BF6-9697-16D695B0602B}" srcOrd="0" destOrd="3" presId="urn:microsoft.com/office/officeart/2008/layout/PictureStrips"/>
    <dgm:cxn modelId="{9AB941DA-78F6-4CC3-887F-6620C5D6C05B}" type="presOf" srcId="{C7540E56-1410-4E0D-8C66-00B485BE89FC}" destId="{E08D4D0A-6EB7-4BF6-9697-16D695B0602B}" srcOrd="0" destOrd="11" presId="urn:microsoft.com/office/officeart/2008/layout/PictureStrips"/>
    <dgm:cxn modelId="{EDBB000E-E717-49ED-BD28-B3A781E64921}" type="presOf" srcId="{ED7531EE-72AE-4CE9-8E2A-149D86650135}" destId="{E08D4D0A-6EB7-4BF6-9697-16D695B0602B}" srcOrd="0" destOrd="8" presId="urn:microsoft.com/office/officeart/2008/layout/PictureStrips"/>
    <dgm:cxn modelId="{B6CFA92F-3DBB-448F-B7FC-68D8A9C9B5BC}" type="presOf" srcId="{9F491E27-3962-4D06-B56B-4CF0DEAA991D}" destId="{E08D4D0A-6EB7-4BF6-9697-16D695B0602B}" srcOrd="0" destOrd="9" presId="urn:microsoft.com/office/officeart/2008/layout/PictureStrips"/>
    <dgm:cxn modelId="{18472CC9-DB8B-4E74-95C4-5F69E7DB5F11}" type="presOf" srcId="{9FD7B184-2EE6-4532-81B7-C5F8450C81D8}" destId="{E08D4D0A-6EB7-4BF6-9697-16D695B0602B}" srcOrd="0" destOrd="0" presId="urn:microsoft.com/office/officeart/2008/layout/PictureStrips"/>
    <dgm:cxn modelId="{57678D7F-1000-4A33-868F-C3099AFC35CF}" srcId="{44CE9444-CB18-44B3-B2C1-BFDC1B3FF180}" destId="{9F491E27-3962-4D06-B56B-4CF0DEAA991D}" srcOrd="5" destOrd="0" parTransId="{8BD737BF-A93B-42E9-B7B9-AB68A3F260A7}" sibTransId="{3E4B74F1-6AB9-4FD0-9D5B-5ABE3E7EC042}"/>
    <dgm:cxn modelId="{6EA5FB1B-9A05-401F-A529-C14BA0E01CF7}" srcId="{31E996DB-FB76-42D1-BC21-679067CCF586}" destId="{9FD7B184-2EE6-4532-81B7-C5F8450C81D8}" srcOrd="0" destOrd="0" parTransId="{4D064840-0576-40BF-A592-B1AC06486C3B}" sibTransId="{C0E024BC-2BAB-4131-B0E5-56E2C5E395DE}"/>
    <dgm:cxn modelId="{EFBF2CC6-6C23-4435-922C-90026E6E3782}" type="presOf" srcId="{61270FEF-A4E6-4DA8-966C-C1933DBA821D}" destId="{E08D4D0A-6EB7-4BF6-9697-16D695B0602B}" srcOrd="0" destOrd="1" presId="urn:microsoft.com/office/officeart/2008/layout/PictureStrips"/>
    <dgm:cxn modelId="{C78454EE-CEDB-4431-BA85-21EB881CB7A3}" srcId="{44CE9444-CB18-44B3-B2C1-BFDC1B3FF180}" destId="{E4BFE02B-A794-4703-A511-6EE2CC303EDF}" srcOrd="0" destOrd="0" parTransId="{7F7600B1-EE99-445D-8608-A6E99CC51F3F}" sibTransId="{0B182BBC-FC31-4883-98F8-1A0E1C71A987}"/>
    <dgm:cxn modelId="{2DBF9742-76D5-47AA-9FFC-555D1F4F267C}" srcId="{44CE9444-CB18-44B3-B2C1-BFDC1B3FF180}" destId="{96C61BEE-28D8-41F4-BDB3-261552EB66D2}" srcOrd="3" destOrd="0" parTransId="{83EAD231-971A-4327-8A69-9137F53382F8}" sibTransId="{423D68EE-A833-4671-A084-98AF805230BE}"/>
    <dgm:cxn modelId="{E28595C4-17BD-4B8F-92D4-7B4543657703}" srcId="{9FD7B184-2EE6-4532-81B7-C5F8450C81D8}" destId="{79351DA5-5874-4349-A972-D56B04FAFE9A}" srcOrd="1" destOrd="0" parTransId="{E82D3EFE-E576-4846-9E17-BC1CDF80E9FE}" sibTransId="{442D652F-D190-4110-9E96-313061473D2C}"/>
    <dgm:cxn modelId="{F2A71CD3-85EE-421E-A154-AF48F4F67637}" type="presParOf" srcId="{19C5AE02-B0A3-4526-AE51-4743D9B8E084}" destId="{574F1FFC-849B-4ED1-8F8B-E66820765CB0}" srcOrd="0" destOrd="0" presId="urn:microsoft.com/office/officeart/2008/layout/PictureStrips"/>
    <dgm:cxn modelId="{DD91B7EC-72DD-43EB-BB34-8CE420130907}" type="presParOf" srcId="{574F1FFC-849B-4ED1-8F8B-E66820765CB0}" destId="{E08D4D0A-6EB7-4BF6-9697-16D695B0602B}" srcOrd="0" destOrd="0" presId="urn:microsoft.com/office/officeart/2008/layout/PictureStrips"/>
    <dgm:cxn modelId="{92C4A1BB-1165-4C24-82C4-8AA1712F8D9C}" type="presParOf" srcId="{574F1FFC-849B-4ED1-8F8B-E66820765CB0}" destId="{48FE3564-4AC9-4052-970C-F2BEDCC6191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E996DB-FB76-42D1-BC21-679067CCF58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FD7B184-2EE6-4532-81B7-C5F8450C81D8}">
      <dgm:prSet custT="1">
        <dgm:style>
          <a:lnRef idx="2">
            <a:schemeClr val="accent3"/>
          </a:lnRef>
          <a:fillRef idx="1">
            <a:schemeClr val="lt1"/>
          </a:fillRef>
          <a:effectRef idx="0">
            <a:schemeClr val="accent3"/>
          </a:effectRef>
          <a:fontRef idx="minor">
            <a:schemeClr val="dk1"/>
          </a:fontRef>
        </dgm:style>
      </dgm:prSet>
      <dgm:spPr/>
      <dgm:t>
        <a:bodyPr/>
        <a:lstStyle/>
        <a:p>
          <a:pPr rtl="0"/>
          <a:endParaRPr lang="en-US" sz="1800" b="0" i="0" dirty="0"/>
        </a:p>
      </dgm:t>
    </dgm:pt>
    <dgm:pt modelId="{4D064840-0576-40BF-A592-B1AC06486C3B}" type="parTrans" cxnId="{6EA5FB1B-9A05-401F-A529-C14BA0E01CF7}">
      <dgm:prSet/>
      <dgm:spPr/>
      <dgm:t>
        <a:bodyPr/>
        <a:lstStyle/>
        <a:p>
          <a:endParaRPr lang="en-US"/>
        </a:p>
      </dgm:t>
    </dgm:pt>
    <dgm:pt modelId="{C0E024BC-2BAB-4131-B0E5-56E2C5E395DE}" type="sibTrans" cxnId="{6EA5FB1B-9A05-401F-A529-C14BA0E01CF7}">
      <dgm:prSet/>
      <dgm:spPr/>
      <dgm:t>
        <a:bodyPr/>
        <a:lstStyle/>
        <a:p>
          <a:endParaRPr lang="en-US"/>
        </a:p>
      </dgm:t>
    </dgm:pt>
    <dgm:pt modelId="{C7540E56-1410-4E0D-8C66-00B485BE89FC}">
      <dgm:prSet custT="1"/>
      <dgm:spPr/>
      <dgm:t>
        <a:bodyPr/>
        <a:lstStyle/>
        <a:p>
          <a:pPr rtl="0"/>
          <a:endParaRPr lang="en-US" sz="1800" b="0" i="0" dirty="0"/>
        </a:p>
      </dgm:t>
    </dgm:pt>
    <dgm:pt modelId="{D9FF06A6-4EBD-492C-ADC2-B2ED1D48B158}" type="sibTrans" cxnId="{F4D63121-2642-4EA3-9B63-8D5B9DBB0AFB}">
      <dgm:prSet/>
      <dgm:spPr/>
      <dgm:t>
        <a:bodyPr/>
        <a:lstStyle/>
        <a:p>
          <a:endParaRPr lang="en-US"/>
        </a:p>
      </dgm:t>
    </dgm:pt>
    <dgm:pt modelId="{168D4F05-A4D7-4F03-B355-724870C10712}" type="parTrans" cxnId="{F4D63121-2642-4EA3-9B63-8D5B9DBB0AFB}">
      <dgm:prSet/>
      <dgm:spPr/>
      <dgm:t>
        <a:bodyPr/>
        <a:lstStyle/>
        <a:p>
          <a:endParaRPr lang="en-US"/>
        </a:p>
      </dgm:t>
    </dgm:pt>
    <dgm:pt modelId="{7B9A84E4-64EE-4FDF-81BB-22874F421C37}">
      <dgm:prSet custT="1"/>
      <dgm:spPr/>
      <dgm:t>
        <a:bodyPr/>
        <a:lstStyle/>
        <a:p>
          <a:pPr rtl="0"/>
          <a:endParaRPr lang="en-US" sz="1800" b="0" i="0" dirty="0"/>
        </a:p>
      </dgm:t>
    </dgm:pt>
    <dgm:pt modelId="{1B5CA160-5CC7-4B17-81EF-8A03C5DAF409}" type="parTrans" cxnId="{741FA700-7509-4EF6-9A50-BEBD40E73078}">
      <dgm:prSet/>
      <dgm:spPr/>
      <dgm:t>
        <a:bodyPr/>
        <a:lstStyle/>
        <a:p>
          <a:endParaRPr lang="en-US"/>
        </a:p>
      </dgm:t>
    </dgm:pt>
    <dgm:pt modelId="{939CE32E-26AB-44AE-A74D-1F2B44EB0D9F}" type="sibTrans" cxnId="{741FA700-7509-4EF6-9A50-BEBD40E73078}">
      <dgm:prSet/>
      <dgm:spPr/>
      <dgm:t>
        <a:bodyPr/>
        <a:lstStyle/>
        <a:p>
          <a:endParaRPr lang="en-US"/>
        </a:p>
      </dgm:t>
    </dgm:pt>
    <dgm:pt modelId="{E23CD4A5-CA6C-48F9-A5C7-4A06CCD26E16}">
      <dgm:prSet custT="1"/>
      <dgm:spPr/>
      <dgm:t>
        <a:bodyPr/>
        <a:lstStyle/>
        <a:p>
          <a:r>
            <a:rPr lang="es-ES" sz="2000" dirty="0" smtClean="0"/>
            <a:t>Establece reglas para la gobernanza</a:t>
          </a:r>
          <a:endParaRPr lang="en-US" sz="2000" dirty="0"/>
        </a:p>
      </dgm:t>
    </dgm:pt>
    <dgm:pt modelId="{32DC6BDC-0849-4AA3-8233-8A44286AED94}" type="parTrans" cxnId="{1E9673A3-AA23-4B49-8C85-3EB7017CF126}">
      <dgm:prSet/>
      <dgm:spPr/>
      <dgm:t>
        <a:bodyPr/>
        <a:lstStyle/>
        <a:p>
          <a:endParaRPr lang="en-US"/>
        </a:p>
      </dgm:t>
    </dgm:pt>
    <dgm:pt modelId="{8DCFA298-E3A0-44EE-9A8E-FF7ED543024F}" type="sibTrans" cxnId="{1E9673A3-AA23-4B49-8C85-3EB7017CF126}">
      <dgm:prSet/>
      <dgm:spPr/>
      <dgm:t>
        <a:bodyPr/>
        <a:lstStyle/>
        <a:p>
          <a:endParaRPr lang="en-US"/>
        </a:p>
      </dgm:t>
    </dgm:pt>
    <dgm:pt modelId="{A3B9AE10-14D9-4FDD-BC4C-59A4F4C93FB7}">
      <dgm:prSet custT="1"/>
      <dgm:spPr/>
      <dgm:t>
        <a:bodyPr/>
        <a:lstStyle/>
        <a:p>
          <a:r>
            <a:rPr lang="es-ES" sz="2000" dirty="0" smtClean="0"/>
            <a:t>Establece procedimiento para la tramitación de reclamaciones</a:t>
          </a:r>
          <a:endParaRPr lang="en-US" sz="2000" dirty="0"/>
        </a:p>
      </dgm:t>
    </dgm:pt>
    <dgm:pt modelId="{6600D649-9CBE-4404-ADF5-B4CE91B05EDB}" type="parTrans" cxnId="{F79D1467-373D-4CC6-A6D6-FFE9D6143583}">
      <dgm:prSet/>
      <dgm:spPr/>
      <dgm:t>
        <a:bodyPr/>
        <a:lstStyle/>
        <a:p>
          <a:endParaRPr lang="en-US"/>
        </a:p>
      </dgm:t>
    </dgm:pt>
    <dgm:pt modelId="{C8F35C4D-F8D7-4234-9881-E6B316C3E7FC}" type="sibTrans" cxnId="{F79D1467-373D-4CC6-A6D6-FFE9D6143583}">
      <dgm:prSet/>
      <dgm:spPr/>
      <dgm:t>
        <a:bodyPr/>
        <a:lstStyle/>
        <a:p>
          <a:endParaRPr lang="en-US"/>
        </a:p>
      </dgm:t>
    </dgm:pt>
    <dgm:pt modelId="{E7C5D834-4E60-4971-8E33-0BDF449BDD43}">
      <dgm:prSet custT="1"/>
      <dgm:spPr/>
      <dgm:t>
        <a:bodyPr/>
        <a:lstStyle/>
        <a:p>
          <a:r>
            <a:rPr lang="en-US" sz="2000" dirty="0" err="1" smtClean="0"/>
            <a:t>Revisa</a:t>
          </a:r>
          <a:r>
            <a:rPr lang="en-US" sz="2000" dirty="0" smtClean="0"/>
            <a:t> las </a:t>
          </a:r>
          <a:r>
            <a:rPr lang="en-US" sz="2000" dirty="0" err="1" smtClean="0"/>
            <a:t>acusaciones</a:t>
          </a:r>
          <a:endParaRPr lang="en-US" sz="2000" dirty="0"/>
        </a:p>
      </dgm:t>
    </dgm:pt>
    <dgm:pt modelId="{67F57CBA-6971-4306-845B-15E03EA9692E}" type="parTrans" cxnId="{7FA4F8FF-831A-4C80-A3CD-A1B4BD47A9D7}">
      <dgm:prSet/>
      <dgm:spPr/>
      <dgm:t>
        <a:bodyPr/>
        <a:lstStyle/>
        <a:p>
          <a:endParaRPr lang="en-US"/>
        </a:p>
      </dgm:t>
    </dgm:pt>
    <dgm:pt modelId="{27A5E744-63AB-4B6B-8D97-72AC42BD6963}" type="sibTrans" cxnId="{7FA4F8FF-831A-4C80-A3CD-A1B4BD47A9D7}">
      <dgm:prSet/>
      <dgm:spPr/>
      <dgm:t>
        <a:bodyPr/>
        <a:lstStyle/>
        <a:p>
          <a:endParaRPr lang="en-US"/>
        </a:p>
      </dgm:t>
    </dgm:pt>
    <dgm:pt modelId="{D09C4520-C19B-492A-AF55-91CEABA50101}">
      <dgm:prSet custT="1"/>
      <dgm:spPr/>
      <dgm:t>
        <a:bodyPr/>
        <a:lstStyle/>
        <a:p>
          <a:r>
            <a:rPr lang="en-US" sz="2000" dirty="0" err="1" smtClean="0"/>
            <a:t>Recopila</a:t>
          </a:r>
          <a:r>
            <a:rPr lang="en-US" sz="2000" dirty="0" smtClean="0"/>
            <a:t>, </a:t>
          </a:r>
          <a:r>
            <a:rPr lang="en-US" sz="2000" dirty="0" err="1" smtClean="0"/>
            <a:t>rastrea</a:t>
          </a:r>
          <a:r>
            <a:rPr lang="en-US" sz="2000" dirty="0" smtClean="0"/>
            <a:t> e </a:t>
          </a:r>
          <a:r>
            <a:rPr lang="en-US" sz="2000" dirty="0" err="1" smtClean="0"/>
            <a:t>informa</a:t>
          </a:r>
          <a:r>
            <a:rPr lang="en-US" sz="2000" dirty="0" smtClean="0"/>
            <a:t> </a:t>
          </a:r>
          <a:r>
            <a:rPr lang="en-US" sz="2000" dirty="0" err="1" smtClean="0"/>
            <a:t>quejas</a:t>
          </a:r>
          <a:r>
            <a:rPr lang="en-US" sz="2000" dirty="0" smtClean="0"/>
            <a:t> </a:t>
          </a:r>
          <a:r>
            <a:rPr lang="en-US" sz="2000" dirty="0" err="1" smtClean="0"/>
            <a:t>civiles</a:t>
          </a:r>
          <a:endParaRPr lang="en-US" sz="2000" dirty="0"/>
        </a:p>
      </dgm:t>
    </dgm:pt>
    <dgm:pt modelId="{4CC8076C-3A8F-42D2-BB42-E24523BCE317}" type="parTrans" cxnId="{B9FBEC28-3C88-478F-B075-4158376C568F}">
      <dgm:prSet/>
      <dgm:spPr/>
      <dgm:t>
        <a:bodyPr/>
        <a:lstStyle/>
        <a:p>
          <a:endParaRPr lang="en-US"/>
        </a:p>
      </dgm:t>
    </dgm:pt>
    <dgm:pt modelId="{922C688D-BE2C-480A-BFE9-11132A579992}" type="sibTrans" cxnId="{B9FBEC28-3C88-478F-B075-4158376C568F}">
      <dgm:prSet/>
      <dgm:spPr/>
      <dgm:t>
        <a:bodyPr/>
        <a:lstStyle/>
        <a:p>
          <a:endParaRPr lang="en-US"/>
        </a:p>
      </dgm:t>
    </dgm:pt>
    <dgm:pt modelId="{17291DC1-65D9-4D82-AE46-2C85B44BFF6E}">
      <dgm:prSet custT="1"/>
      <dgm:spPr/>
      <dgm:t>
        <a:bodyPr/>
        <a:lstStyle/>
        <a:p>
          <a:r>
            <a:rPr lang="es-ES" sz="2000" dirty="0" smtClean="0"/>
            <a:t>Sugiere revisiones a las directivas existentes o la adición de nuevas</a:t>
          </a:r>
          <a:endParaRPr lang="en-US" sz="2000" dirty="0"/>
        </a:p>
      </dgm:t>
    </dgm:pt>
    <dgm:pt modelId="{9D852669-1CF9-4385-ACEE-BB6DC4AE1F05}" type="parTrans" cxnId="{917E6D29-A6B6-47FB-84C4-E1F12B2C5FE9}">
      <dgm:prSet/>
      <dgm:spPr/>
      <dgm:t>
        <a:bodyPr/>
        <a:lstStyle/>
        <a:p>
          <a:endParaRPr lang="en-US"/>
        </a:p>
      </dgm:t>
    </dgm:pt>
    <dgm:pt modelId="{462E6D39-4379-4FCE-A8E4-907585248B68}" type="sibTrans" cxnId="{917E6D29-A6B6-47FB-84C4-E1F12B2C5FE9}">
      <dgm:prSet/>
      <dgm:spPr/>
      <dgm:t>
        <a:bodyPr/>
        <a:lstStyle/>
        <a:p>
          <a:endParaRPr lang="en-US"/>
        </a:p>
      </dgm:t>
    </dgm:pt>
    <dgm:pt modelId="{DA5ABD88-AA47-4946-A92F-3E59B1A46202}">
      <dgm:prSet custT="1"/>
      <dgm:spPr/>
      <dgm:t>
        <a:bodyPr/>
        <a:lstStyle/>
        <a:p>
          <a:r>
            <a:rPr lang="es-ES" sz="2000" dirty="0" smtClean="0"/>
            <a:t>Facilita los grupos asesores de la comunidad</a:t>
          </a:r>
          <a:endParaRPr lang="en-US" sz="2000" dirty="0"/>
        </a:p>
      </dgm:t>
    </dgm:pt>
    <dgm:pt modelId="{15D10BA4-5945-406B-9545-E7FF83858B41}" type="parTrans" cxnId="{187667DE-91F4-467E-BE81-D9BC4BEF8766}">
      <dgm:prSet/>
      <dgm:spPr/>
      <dgm:t>
        <a:bodyPr/>
        <a:lstStyle/>
        <a:p>
          <a:endParaRPr lang="en-US"/>
        </a:p>
      </dgm:t>
    </dgm:pt>
    <dgm:pt modelId="{1AB1717F-F348-41FC-BBCA-36CC5D6C8E2D}" type="sibTrans" cxnId="{187667DE-91F4-467E-BE81-D9BC4BEF8766}">
      <dgm:prSet/>
      <dgm:spPr/>
      <dgm:t>
        <a:bodyPr/>
        <a:lstStyle/>
        <a:p>
          <a:endParaRPr lang="en-US"/>
        </a:p>
      </dgm:t>
    </dgm:pt>
    <dgm:pt modelId="{913C7C9B-9950-45A2-9AA3-9BE0AE266361}">
      <dgm:prSet custT="1"/>
      <dgm:spPr/>
      <dgm:t>
        <a:bodyPr/>
        <a:lstStyle/>
        <a:p>
          <a:r>
            <a:rPr lang="es-ES" sz="2000" dirty="0" smtClean="0"/>
            <a:t>Proporciona sugerencias de políticas al Consejo Común, al Alcalde y a la Junta de Seguridad Pública</a:t>
          </a:r>
          <a:endParaRPr lang="en-US" sz="2000" dirty="0"/>
        </a:p>
      </dgm:t>
    </dgm:pt>
    <dgm:pt modelId="{E79FE4C2-3A26-4397-AB2B-C265052EDEA5}" type="parTrans" cxnId="{75BD6AAA-309F-48E7-9AE3-8D83DDB84CED}">
      <dgm:prSet/>
      <dgm:spPr/>
      <dgm:t>
        <a:bodyPr/>
        <a:lstStyle/>
        <a:p>
          <a:endParaRPr lang="en-US"/>
        </a:p>
      </dgm:t>
    </dgm:pt>
    <dgm:pt modelId="{41218B9C-D44B-4C88-B40A-4A2F49A4A790}" type="sibTrans" cxnId="{75BD6AAA-309F-48E7-9AE3-8D83DDB84CED}">
      <dgm:prSet/>
      <dgm:spPr/>
      <dgm:t>
        <a:bodyPr/>
        <a:lstStyle/>
        <a:p>
          <a:endParaRPr lang="en-US"/>
        </a:p>
      </dgm:t>
    </dgm:pt>
    <dgm:pt modelId="{EAF27218-ECAA-4FC0-BAAD-159003D922A2}">
      <dgm:prSet custT="1"/>
      <dgm:spPr/>
      <dgm:t>
        <a:bodyPr/>
        <a:lstStyle/>
        <a:p>
          <a:r>
            <a:rPr lang="es-ES" sz="2000" dirty="0" smtClean="0"/>
            <a:t>Recomienda una investigación adicional de las quejas</a:t>
          </a:r>
          <a:endParaRPr lang="en-US" sz="2000" dirty="0"/>
        </a:p>
      </dgm:t>
    </dgm:pt>
    <dgm:pt modelId="{6A16891A-7C0D-4036-929C-3E8BCAFEBBC1}" type="parTrans" cxnId="{20E14937-A58B-411C-AFBA-95F09A62B294}">
      <dgm:prSet/>
      <dgm:spPr/>
      <dgm:t>
        <a:bodyPr/>
        <a:lstStyle/>
        <a:p>
          <a:endParaRPr lang="en-US"/>
        </a:p>
      </dgm:t>
    </dgm:pt>
    <dgm:pt modelId="{35F72C12-8473-4A8A-9CE9-705D2FC06023}" type="sibTrans" cxnId="{20E14937-A58B-411C-AFBA-95F09A62B294}">
      <dgm:prSet/>
      <dgm:spPr/>
      <dgm:t>
        <a:bodyPr/>
        <a:lstStyle/>
        <a:p>
          <a:endParaRPr lang="en-US"/>
        </a:p>
      </dgm:t>
    </dgm:pt>
    <dgm:pt modelId="{61270FEF-A4E6-4DA8-966C-C1933DBA821D}">
      <dgm:prSet custT="1"/>
      <dgm:spPr/>
      <dgm:t>
        <a:bodyPr/>
        <a:lstStyle/>
        <a:p>
          <a:r>
            <a:rPr lang="en-US" sz="2000" b="0" i="0" dirty="0" smtClean="0"/>
            <a:t>Se reúne </a:t>
          </a:r>
          <a:r>
            <a:rPr lang="en-US" sz="2000" b="0" i="0" dirty="0" err="1" smtClean="0"/>
            <a:t>bimensualmente</a:t>
          </a:r>
          <a:endParaRPr lang="en-US" sz="4000" dirty="0"/>
        </a:p>
      </dgm:t>
    </dgm:pt>
    <dgm:pt modelId="{82538A82-79DA-4186-A227-C934C300AF80}" type="sibTrans" cxnId="{78E1ADBF-C21E-4BEC-81C5-B536D9B8C2D8}">
      <dgm:prSet/>
      <dgm:spPr/>
      <dgm:t>
        <a:bodyPr/>
        <a:lstStyle/>
        <a:p>
          <a:endParaRPr lang="en-US"/>
        </a:p>
      </dgm:t>
    </dgm:pt>
    <dgm:pt modelId="{14CDC4DB-73BC-4CE3-808E-FE5BE4449764}" type="parTrans" cxnId="{78E1ADBF-C21E-4BEC-81C5-B536D9B8C2D8}">
      <dgm:prSet/>
      <dgm:spPr/>
      <dgm:t>
        <a:bodyPr/>
        <a:lstStyle/>
        <a:p>
          <a:endParaRPr lang="en-US"/>
        </a:p>
      </dgm:t>
    </dgm:pt>
    <dgm:pt modelId="{19C5AE02-B0A3-4526-AE51-4743D9B8E084}" type="pres">
      <dgm:prSet presAssocID="{31E996DB-FB76-42D1-BC21-679067CCF586}" presName="Name0" presStyleCnt="0">
        <dgm:presLayoutVars>
          <dgm:dir/>
          <dgm:resizeHandles val="exact"/>
        </dgm:presLayoutVars>
      </dgm:prSet>
      <dgm:spPr/>
      <dgm:t>
        <a:bodyPr/>
        <a:lstStyle/>
        <a:p>
          <a:endParaRPr lang="en-US"/>
        </a:p>
      </dgm:t>
    </dgm:pt>
    <dgm:pt modelId="{574F1FFC-849B-4ED1-8F8B-E66820765CB0}" type="pres">
      <dgm:prSet presAssocID="{9FD7B184-2EE6-4532-81B7-C5F8450C81D8}" presName="composite" presStyleCnt="0"/>
      <dgm:spPr/>
    </dgm:pt>
    <dgm:pt modelId="{E08D4D0A-6EB7-4BF6-9697-16D695B0602B}" type="pres">
      <dgm:prSet presAssocID="{9FD7B184-2EE6-4532-81B7-C5F8450C81D8}" presName="rect1" presStyleLbl="trAlignAcc1" presStyleIdx="0" presStyleCnt="1" custScaleY="110389" custLinFactNeighborX="-759" custLinFactNeighborY="-5868">
        <dgm:presLayoutVars>
          <dgm:bulletEnabled val="1"/>
        </dgm:presLayoutVars>
      </dgm:prSet>
      <dgm:spPr/>
      <dgm:t>
        <a:bodyPr/>
        <a:lstStyle/>
        <a:p>
          <a:endParaRPr lang="en-US"/>
        </a:p>
      </dgm:t>
    </dgm:pt>
    <dgm:pt modelId="{48FE3564-4AC9-4052-970C-F2BEDCC61917}" type="pres">
      <dgm:prSet presAssocID="{9FD7B184-2EE6-4532-81B7-C5F8450C81D8}" presName="rect2" presStyleLbl="fgImgPlace1" presStyleIdx="0" presStyleCnt="1"/>
      <dgm:spPr>
        <a:solidFill>
          <a:schemeClr val="accent3"/>
        </a:solidFill>
      </dgm:spPr>
    </dgm:pt>
  </dgm:ptLst>
  <dgm:cxnLst>
    <dgm:cxn modelId="{6EA5FB1B-9A05-401F-A529-C14BA0E01CF7}" srcId="{31E996DB-FB76-42D1-BC21-679067CCF586}" destId="{9FD7B184-2EE6-4532-81B7-C5F8450C81D8}" srcOrd="0" destOrd="0" parTransId="{4D064840-0576-40BF-A592-B1AC06486C3B}" sibTransId="{C0E024BC-2BAB-4131-B0E5-56E2C5E395DE}"/>
    <dgm:cxn modelId="{F79D1467-373D-4CC6-A6D6-FFE9D6143583}" srcId="{9FD7B184-2EE6-4532-81B7-C5F8450C81D8}" destId="{A3B9AE10-14D9-4FDD-BC4C-59A4F4C93FB7}" srcOrd="2" destOrd="0" parTransId="{6600D649-9CBE-4404-ADF5-B4CE91B05EDB}" sibTransId="{C8F35C4D-F8D7-4234-9881-E6B316C3E7FC}"/>
    <dgm:cxn modelId="{1E9673A3-AA23-4B49-8C85-3EB7017CF126}" srcId="{9FD7B184-2EE6-4532-81B7-C5F8450C81D8}" destId="{E23CD4A5-CA6C-48F9-A5C7-4A06CCD26E16}" srcOrd="1" destOrd="0" parTransId="{32DC6BDC-0849-4AA3-8233-8A44286AED94}" sibTransId="{8DCFA298-E3A0-44EE-9A8E-FF7ED543024F}"/>
    <dgm:cxn modelId="{F4D63121-2642-4EA3-9B63-8D5B9DBB0AFB}" srcId="{9FD7B184-2EE6-4532-81B7-C5F8450C81D8}" destId="{C7540E56-1410-4E0D-8C66-00B485BE89FC}" srcOrd="10" destOrd="0" parTransId="{168D4F05-A4D7-4F03-B355-724870C10712}" sibTransId="{D9FF06A6-4EBD-492C-ADC2-B2ED1D48B158}"/>
    <dgm:cxn modelId="{3659674E-96BD-4D7B-A543-0336A8B8DC4E}" type="presOf" srcId="{E23CD4A5-CA6C-48F9-A5C7-4A06CCD26E16}" destId="{E08D4D0A-6EB7-4BF6-9697-16D695B0602B}" srcOrd="0" destOrd="2" presId="urn:microsoft.com/office/officeart/2008/layout/PictureStrips"/>
    <dgm:cxn modelId="{A5707974-DB47-45C6-8978-938B5032D7B2}" type="presOf" srcId="{EAF27218-ECAA-4FC0-BAAD-159003D922A2}" destId="{E08D4D0A-6EB7-4BF6-9697-16D695B0602B}" srcOrd="0" destOrd="9" presId="urn:microsoft.com/office/officeart/2008/layout/PictureStrips"/>
    <dgm:cxn modelId="{7CFEFE2C-5535-4301-B075-3E53421B91D6}" type="presOf" srcId="{E7C5D834-4E60-4971-8E33-0BDF449BDD43}" destId="{E08D4D0A-6EB7-4BF6-9697-16D695B0602B}" srcOrd="0" destOrd="4" presId="urn:microsoft.com/office/officeart/2008/layout/PictureStrips"/>
    <dgm:cxn modelId="{20E14937-A58B-411C-AFBA-95F09A62B294}" srcId="{9FD7B184-2EE6-4532-81B7-C5F8450C81D8}" destId="{EAF27218-ECAA-4FC0-BAAD-159003D922A2}" srcOrd="8" destOrd="0" parTransId="{6A16891A-7C0D-4036-929C-3E8BCAFEBBC1}" sibTransId="{35F72C12-8473-4A8A-9CE9-705D2FC06023}"/>
    <dgm:cxn modelId="{917E6D29-A6B6-47FB-84C4-E1F12B2C5FE9}" srcId="{9FD7B184-2EE6-4532-81B7-C5F8450C81D8}" destId="{17291DC1-65D9-4D82-AE46-2C85B44BFF6E}" srcOrd="5" destOrd="0" parTransId="{9D852669-1CF9-4385-ACEE-BB6DC4AE1F05}" sibTransId="{462E6D39-4379-4FCE-A8E4-907585248B68}"/>
    <dgm:cxn modelId="{741FA700-7509-4EF6-9A50-BEBD40E73078}" srcId="{9FD7B184-2EE6-4532-81B7-C5F8450C81D8}" destId="{7B9A84E4-64EE-4FDF-81BB-22874F421C37}" srcOrd="9" destOrd="0" parTransId="{1B5CA160-5CC7-4B17-81EF-8A03C5DAF409}" sibTransId="{939CE32E-26AB-44AE-A74D-1F2B44EB0D9F}"/>
    <dgm:cxn modelId="{7FA4F8FF-831A-4C80-A3CD-A1B4BD47A9D7}" srcId="{9FD7B184-2EE6-4532-81B7-C5F8450C81D8}" destId="{E7C5D834-4E60-4971-8E33-0BDF449BDD43}" srcOrd="3" destOrd="0" parTransId="{67F57CBA-6971-4306-845B-15E03EA9692E}" sibTransId="{27A5E744-63AB-4B6B-8D97-72AC42BD6963}"/>
    <dgm:cxn modelId="{936B97BD-F4D4-444C-B522-F891022A04AA}" type="presOf" srcId="{A3B9AE10-14D9-4FDD-BC4C-59A4F4C93FB7}" destId="{E08D4D0A-6EB7-4BF6-9697-16D695B0602B}" srcOrd="0" destOrd="3" presId="urn:microsoft.com/office/officeart/2008/layout/PictureStrips"/>
    <dgm:cxn modelId="{78E1ADBF-C21E-4BEC-81C5-B536D9B8C2D8}" srcId="{9FD7B184-2EE6-4532-81B7-C5F8450C81D8}" destId="{61270FEF-A4E6-4DA8-966C-C1933DBA821D}" srcOrd="0" destOrd="0" parTransId="{14CDC4DB-73BC-4CE3-808E-FE5BE4449764}" sibTransId="{82538A82-79DA-4186-A227-C934C300AF80}"/>
    <dgm:cxn modelId="{F812A25C-88B3-4A6C-B03E-82822211A66F}" type="presOf" srcId="{31E996DB-FB76-42D1-BC21-679067CCF586}" destId="{19C5AE02-B0A3-4526-AE51-4743D9B8E084}" srcOrd="0" destOrd="0" presId="urn:microsoft.com/office/officeart/2008/layout/PictureStrips"/>
    <dgm:cxn modelId="{AA5B61AD-6782-4759-9F50-8AB6ED8D73F3}" type="presOf" srcId="{913C7C9B-9950-45A2-9AA3-9BE0AE266361}" destId="{E08D4D0A-6EB7-4BF6-9697-16D695B0602B}" srcOrd="0" destOrd="8" presId="urn:microsoft.com/office/officeart/2008/layout/PictureStrips"/>
    <dgm:cxn modelId="{9AB941DA-78F6-4CC3-887F-6620C5D6C05B}" type="presOf" srcId="{C7540E56-1410-4E0D-8C66-00B485BE89FC}" destId="{E08D4D0A-6EB7-4BF6-9697-16D695B0602B}" srcOrd="0" destOrd="11" presId="urn:microsoft.com/office/officeart/2008/layout/PictureStrips"/>
    <dgm:cxn modelId="{2293A169-393A-4E4D-90A9-B6CE4696A8CE}" type="presOf" srcId="{7B9A84E4-64EE-4FDF-81BB-22874F421C37}" destId="{E08D4D0A-6EB7-4BF6-9697-16D695B0602B}" srcOrd="0" destOrd="10" presId="urn:microsoft.com/office/officeart/2008/layout/PictureStrips"/>
    <dgm:cxn modelId="{B64D0A02-CC26-47F0-9A6B-C89FFA329AA5}" type="presOf" srcId="{DA5ABD88-AA47-4946-A92F-3E59B1A46202}" destId="{E08D4D0A-6EB7-4BF6-9697-16D695B0602B}" srcOrd="0" destOrd="7" presId="urn:microsoft.com/office/officeart/2008/layout/PictureStrips"/>
    <dgm:cxn modelId="{B9FBEC28-3C88-478F-B075-4158376C568F}" srcId="{9FD7B184-2EE6-4532-81B7-C5F8450C81D8}" destId="{D09C4520-C19B-492A-AF55-91CEABA50101}" srcOrd="4" destOrd="0" parTransId="{4CC8076C-3A8F-42D2-BB42-E24523BCE317}" sibTransId="{922C688D-BE2C-480A-BFE9-11132A579992}"/>
    <dgm:cxn modelId="{18472CC9-DB8B-4E74-95C4-5F69E7DB5F11}" type="presOf" srcId="{9FD7B184-2EE6-4532-81B7-C5F8450C81D8}" destId="{E08D4D0A-6EB7-4BF6-9697-16D695B0602B}" srcOrd="0" destOrd="0" presId="urn:microsoft.com/office/officeart/2008/layout/PictureStrips"/>
    <dgm:cxn modelId="{75BD6AAA-309F-48E7-9AE3-8D83DDB84CED}" srcId="{9FD7B184-2EE6-4532-81B7-C5F8450C81D8}" destId="{913C7C9B-9950-45A2-9AA3-9BE0AE266361}" srcOrd="7" destOrd="0" parTransId="{E79FE4C2-3A26-4397-AB2B-C265052EDEA5}" sibTransId="{41218B9C-D44B-4C88-B40A-4A2F49A4A790}"/>
    <dgm:cxn modelId="{5346B92D-2754-4629-B1CC-FC2D9A47586D}" type="presOf" srcId="{D09C4520-C19B-492A-AF55-91CEABA50101}" destId="{E08D4D0A-6EB7-4BF6-9697-16D695B0602B}" srcOrd="0" destOrd="5" presId="urn:microsoft.com/office/officeart/2008/layout/PictureStrips"/>
    <dgm:cxn modelId="{EFBF2CC6-6C23-4435-922C-90026E6E3782}" type="presOf" srcId="{61270FEF-A4E6-4DA8-966C-C1933DBA821D}" destId="{E08D4D0A-6EB7-4BF6-9697-16D695B0602B}" srcOrd="0" destOrd="1" presId="urn:microsoft.com/office/officeart/2008/layout/PictureStrips"/>
    <dgm:cxn modelId="{187667DE-91F4-467E-BE81-D9BC4BEF8766}" srcId="{9FD7B184-2EE6-4532-81B7-C5F8450C81D8}" destId="{DA5ABD88-AA47-4946-A92F-3E59B1A46202}" srcOrd="6" destOrd="0" parTransId="{15D10BA4-5945-406B-9545-E7FF83858B41}" sibTransId="{1AB1717F-F348-41FC-BBCA-36CC5D6C8E2D}"/>
    <dgm:cxn modelId="{269001FB-0E41-4B7B-B75F-AA19719AC80D}" type="presOf" srcId="{17291DC1-65D9-4D82-AE46-2C85B44BFF6E}" destId="{E08D4D0A-6EB7-4BF6-9697-16D695B0602B}" srcOrd="0" destOrd="6" presId="urn:microsoft.com/office/officeart/2008/layout/PictureStrips"/>
    <dgm:cxn modelId="{F2A71CD3-85EE-421E-A154-AF48F4F67637}" type="presParOf" srcId="{19C5AE02-B0A3-4526-AE51-4743D9B8E084}" destId="{574F1FFC-849B-4ED1-8F8B-E66820765CB0}" srcOrd="0" destOrd="0" presId="urn:microsoft.com/office/officeart/2008/layout/PictureStrips"/>
    <dgm:cxn modelId="{DD91B7EC-72DD-43EB-BB34-8CE420130907}" type="presParOf" srcId="{574F1FFC-849B-4ED1-8F8B-E66820765CB0}" destId="{E08D4D0A-6EB7-4BF6-9697-16D695B0602B}" srcOrd="0" destOrd="0" presId="urn:microsoft.com/office/officeart/2008/layout/PictureStrips"/>
    <dgm:cxn modelId="{92C4A1BB-1165-4C24-82C4-8AA1712F8D9C}" type="presParOf" srcId="{574F1FFC-849B-4ED1-8F8B-E66820765CB0}" destId="{48FE3564-4AC9-4052-970C-F2BEDCC6191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15397C-2643-4187-A752-034B2BF90E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8089FE7-D1E3-4111-B123-5BE0586B8922}">
      <dgm:prSet custT="1"/>
      <dgm:spPr/>
      <dgm:t>
        <a:bodyPr/>
        <a:lstStyle/>
        <a:p>
          <a:pPr rtl="0"/>
          <a:r>
            <a:rPr lang="en-US" sz="2400" b="1" i="0" dirty="0" err="1" smtClean="0"/>
            <a:t>Objetivo</a:t>
          </a:r>
          <a:r>
            <a:rPr lang="en-US" sz="2400" b="1" i="0" dirty="0" smtClean="0"/>
            <a:t> de la Junta de </a:t>
          </a:r>
          <a:r>
            <a:rPr lang="en-US" sz="2400" b="1" i="0" dirty="0" err="1" smtClean="0"/>
            <a:t>Responsabilidad</a:t>
          </a:r>
          <a:r>
            <a:rPr lang="en-US" sz="2400" b="1" i="0" dirty="0" smtClean="0"/>
            <a:t> </a:t>
          </a:r>
          <a:r>
            <a:rPr lang="en-US" sz="2400" b="1" i="0" dirty="0" err="1" smtClean="0"/>
            <a:t>Policial</a:t>
          </a:r>
          <a:r>
            <a:rPr lang="en-US" sz="2400" b="1" i="0" dirty="0" smtClean="0"/>
            <a:t> (PAB)</a:t>
          </a:r>
          <a:endParaRPr lang="en-US" sz="2400" dirty="0"/>
        </a:p>
      </dgm:t>
    </dgm:pt>
    <dgm:pt modelId="{BCC20B2D-EAFD-4988-99F7-C6F4D4ED6BFF}" type="parTrans" cxnId="{6C176BC2-622F-45C4-845E-29FA51C796A1}">
      <dgm:prSet/>
      <dgm:spPr/>
      <dgm:t>
        <a:bodyPr/>
        <a:lstStyle/>
        <a:p>
          <a:endParaRPr lang="en-US"/>
        </a:p>
      </dgm:t>
    </dgm:pt>
    <dgm:pt modelId="{CA38615B-A4D0-4ED3-9F83-3568A16CA095}" type="sibTrans" cxnId="{6C176BC2-622F-45C4-845E-29FA51C796A1}">
      <dgm:prSet/>
      <dgm:spPr/>
      <dgm:t>
        <a:bodyPr/>
        <a:lstStyle/>
        <a:p>
          <a:endParaRPr lang="en-US"/>
        </a:p>
      </dgm:t>
    </dgm:pt>
    <dgm:pt modelId="{52970993-12D9-4CE8-A0BF-C1A81EF249BD}">
      <dgm:prSet/>
      <dgm:spPr/>
      <dgm:t>
        <a:bodyPr/>
        <a:lstStyle/>
        <a:p>
          <a:pPr rtl="0"/>
          <a:r>
            <a:rPr lang="es-ES" b="0" i="0" dirty="0" smtClean="0"/>
            <a:t>Promover la confianza pública a través de la supervisión independiente, objetiva y civil del Departamento de Policía de Berkeley, proporcionar participación comunitaria en el establecimiento y la revisión de las políticas, prácticas y procedimientos del Departamento de Policía, y proporcionar un medio para la investigación rápida, imparcial y justa de las quejas presentadas por miembros del público contra empleados jurados del Departamento de Policía de Berkeley.</a:t>
          </a:r>
          <a:endParaRPr lang="en-US" dirty="0"/>
        </a:p>
      </dgm:t>
    </dgm:pt>
    <dgm:pt modelId="{CE5E669F-D519-40A4-B62C-4769E56FFC1C}" type="parTrans" cxnId="{AF341B56-86EF-4EB5-8A4B-BD1CF2643668}">
      <dgm:prSet/>
      <dgm:spPr/>
      <dgm:t>
        <a:bodyPr/>
        <a:lstStyle/>
        <a:p>
          <a:endParaRPr lang="en-US"/>
        </a:p>
      </dgm:t>
    </dgm:pt>
    <dgm:pt modelId="{445602C6-7B41-4839-BC55-DAD2C242E353}" type="sibTrans" cxnId="{AF341B56-86EF-4EB5-8A4B-BD1CF2643668}">
      <dgm:prSet/>
      <dgm:spPr/>
      <dgm:t>
        <a:bodyPr/>
        <a:lstStyle/>
        <a:p>
          <a:endParaRPr lang="en-US"/>
        </a:p>
      </dgm:t>
    </dgm:pt>
    <dgm:pt modelId="{EAC99832-5916-4C20-AA94-32EFAE4C9FCB}">
      <dgm:prSet custT="1"/>
      <dgm:spPr/>
      <dgm:t>
        <a:bodyPr/>
        <a:lstStyle/>
        <a:p>
          <a:pPr rtl="0"/>
          <a:r>
            <a:rPr lang="en-US" sz="2400" b="1" i="0" dirty="0" err="1" smtClean="0"/>
            <a:t>Objetivo</a:t>
          </a:r>
          <a:r>
            <a:rPr lang="en-US" sz="2400" b="1" i="0" dirty="0" smtClean="0"/>
            <a:t> del Director de </a:t>
          </a:r>
          <a:r>
            <a:rPr lang="en-US" sz="2400" b="1" i="0" dirty="0" err="1" smtClean="0"/>
            <a:t>Responsabilidad</a:t>
          </a:r>
          <a:r>
            <a:rPr lang="en-US" sz="2400" b="1" i="0" dirty="0" smtClean="0"/>
            <a:t> </a:t>
          </a:r>
          <a:r>
            <a:rPr lang="en-US" sz="2400" b="1" i="0" dirty="0" err="1" smtClean="0"/>
            <a:t>Policial</a:t>
          </a:r>
          <a:r>
            <a:rPr lang="en-US" sz="2400" b="1" i="0" dirty="0" smtClean="0"/>
            <a:t> (DPA)</a:t>
          </a:r>
          <a:endParaRPr lang="en-US" sz="2400" dirty="0"/>
        </a:p>
      </dgm:t>
    </dgm:pt>
    <dgm:pt modelId="{AB6A0D29-FC0C-4B45-8B83-1127BD1D639E}" type="parTrans" cxnId="{0A026002-F5BD-4171-B9D7-271326C669A4}">
      <dgm:prSet/>
      <dgm:spPr/>
      <dgm:t>
        <a:bodyPr/>
        <a:lstStyle/>
        <a:p>
          <a:endParaRPr lang="en-US"/>
        </a:p>
      </dgm:t>
    </dgm:pt>
    <dgm:pt modelId="{1A1AFD5A-C958-4208-82D2-B206CD3D9FBC}" type="sibTrans" cxnId="{0A026002-F5BD-4171-B9D7-271326C669A4}">
      <dgm:prSet/>
      <dgm:spPr/>
      <dgm:t>
        <a:bodyPr/>
        <a:lstStyle/>
        <a:p>
          <a:endParaRPr lang="en-US"/>
        </a:p>
      </dgm:t>
    </dgm:pt>
    <dgm:pt modelId="{010BA179-F6D9-49DA-8986-CDD2B11C0D35}">
      <dgm:prSet/>
      <dgm:spPr/>
      <dgm:t>
        <a:bodyPr/>
        <a:lstStyle/>
        <a:p>
          <a:pPr rtl="0"/>
          <a:r>
            <a:rPr lang="es-ES" b="0" i="0" dirty="0" smtClean="0"/>
            <a:t>Investigar las quejas presentadas contra empleados jurados del Departamento de Policía de Berkeley, llegar a un hallazgo independiente en cuanto a los hechos y recomendar medidas correctivas cuando se justifique. El Director de Responsabilidad Policial también puede servir como Secretario de la Junta de Responsabilidad Policial y ayudar a la Junta a llevar a cabo las tareas prescritas en este documento.</a:t>
          </a:r>
          <a:endParaRPr lang="en-US" dirty="0"/>
        </a:p>
      </dgm:t>
    </dgm:pt>
    <dgm:pt modelId="{1C4B0E76-8892-4098-8C5E-D104619DB5E5}" type="parTrans" cxnId="{75CD42A1-7E81-489B-9430-972B922F2811}">
      <dgm:prSet/>
      <dgm:spPr/>
      <dgm:t>
        <a:bodyPr/>
        <a:lstStyle/>
        <a:p>
          <a:endParaRPr lang="en-US"/>
        </a:p>
      </dgm:t>
    </dgm:pt>
    <dgm:pt modelId="{526CDAB5-FC7E-4F07-B9A6-9DA8E3AA235D}" type="sibTrans" cxnId="{75CD42A1-7E81-489B-9430-972B922F2811}">
      <dgm:prSet/>
      <dgm:spPr/>
      <dgm:t>
        <a:bodyPr/>
        <a:lstStyle/>
        <a:p>
          <a:endParaRPr lang="en-US"/>
        </a:p>
      </dgm:t>
    </dgm:pt>
    <dgm:pt modelId="{86D7A442-8324-41C2-B600-CED6682298B9}" type="pres">
      <dgm:prSet presAssocID="{5015397C-2643-4187-A752-034B2BF90EC4}" presName="Name0" presStyleCnt="0">
        <dgm:presLayoutVars>
          <dgm:dir/>
          <dgm:animLvl val="lvl"/>
          <dgm:resizeHandles val="exact"/>
        </dgm:presLayoutVars>
      </dgm:prSet>
      <dgm:spPr/>
      <dgm:t>
        <a:bodyPr/>
        <a:lstStyle/>
        <a:p>
          <a:endParaRPr lang="en-US"/>
        </a:p>
      </dgm:t>
    </dgm:pt>
    <dgm:pt modelId="{0EA2257D-9BF6-4D86-8A40-2C1E47ACFEB6}" type="pres">
      <dgm:prSet presAssocID="{C8089FE7-D1E3-4111-B123-5BE0586B8922}" presName="linNode" presStyleCnt="0"/>
      <dgm:spPr/>
    </dgm:pt>
    <dgm:pt modelId="{1928CFDA-A2EB-4B53-9AEB-AEA95CBBC875}" type="pres">
      <dgm:prSet presAssocID="{C8089FE7-D1E3-4111-B123-5BE0586B8922}" presName="parentText" presStyleLbl="node1" presStyleIdx="0" presStyleCnt="2">
        <dgm:presLayoutVars>
          <dgm:chMax val="1"/>
          <dgm:bulletEnabled val="1"/>
        </dgm:presLayoutVars>
      </dgm:prSet>
      <dgm:spPr/>
      <dgm:t>
        <a:bodyPr/>
        <a:lstStyle/>
        <a:p>
          <a:endParaRPr lang="en-US"/>
        </a:p>
      </dgm:t>
    </dgm:pt>
    <dgm:pt modelId="{277BFEC9-A07A-4E33-B0C5-A72C4992396A}" type="pres">
      <dgm:prSet presAssocID="{C8089FE7-D1E3-4111-B123-5BE0586B8922}" presName="descendantText" presStyleLbl="alignAccFollowNode1" presStyleIdx="0" presStyleCnt="2">
        <dgm:presLayoutVars>
          <dgm:bulletEnabled val="1"/>
        </dgm:presLayoutVars>
      </dgm:prSet>
      <dgm:spPr/>
      <dgm:t>
        <a:bodyPr/>
        <a:lstStyle/>
        <a:p>
          <a:endParaRPr lang="en-US"/>
        </a:p>
      </dgm:t>
    </dgm:pt>
    <dgm:pt modelId="{23222475-B4DF-48F7-B4A2-CD1D1147716D}" type="pres">
      <dgm:prSet presAssocID="{CA38615B-A4D0-4ED3-9F83-3568A16CA095}" presName="sp" presStyleCnt="0"/>
      <dgm:spPr/>
    </dgm:pt>
    <dgm:pt modelId="{64581F76-4920-491C-AF1B-143BC7F7BA74}" type="pres">
      <dgm:prSet presAssocID="{EAC99832-5916-4C20-AA94-32EFAE4C9FCB}" presName="linNode" presStyleCnt="0"/>
      <dgm:spPr/>
    </dgm:pt>
    <dgm:pt modelId="{27771425-C605-4477-B005-06EF8C932292}" type="pres">
      <dgm:prSet presAssocID="{EAC99832-5916-4C20-AA94-32EFAE4C9FCB}" presName="parentText" presStyleLbl="node1" presStyleIdx="1" presStyleCnt="2">
        <dgm:presLayoutVars>
          <dgm:chMax val="1"/>
          <dgm:bulletEnabled val="1"/>
        </dgm:presLayoutVars>
      </dgm:prSet>
      <dgm:spPr/>
      <dgm:t>
        <a:bodyPr/>
        <a:lstStyle/>
        <a:p>
          <a:endParaRPr lang="en-US"/>
        </a:p>
      </dgm:t>
    </dgm:pt>
    <dgm:pt modelId="{6719FEA7-CC8D-4A0B-AD24-867962FEFC56}" type="pres">
      <dgm:prSet presAssocID="{EAC99832-5916-4C20-AA94-32EFAE4C9FCB}" presName="descendantText" presStyleLbl="alignAccFollowNode1" presStyleIdx="1" presStyleCnt="2">
        <dgm:presLayoutVars>
          <dgm:bulletEnabled val="1"/>
        </dgm:presLayoutVars>
      </dgm:prSet>
      <dgm:spPr/>
      <dgm:t>
        <a:bodyPr/>
        <a:lstStyle/>
        <a:p>
          <a:endParaRPr lang="en-US"/>
        </a:p>
      </dgm:t>
    </dgm:pt>
  </dgm:ptLst>
  <dgm:cxnLst>
    <dgm:cxn modelId="{AF341B56-86EF-4EB5-8A4B-BD1CF2643668}" srcId="{C8089FE7-D1E3-4111-B123-5BE0586B8922}" destId="{52970993-12D9-4CE8-A0BF-C1A81EF249BD}" srcOrd="0" destOrd="0" parTransId="{CE5E669F-D519-40A4-B62C-4769E56FFC1C}" sibTransId="{445602C6-7B41-4839-BC55-DAD2C242E353}"/>
    <dgm:cxn modelId="{B5B3341C-A36A-4021-98EF-EA2BFC2772B9}" type="presOf" srcId="{010BA179-F6D9-49DA-8986-CDD2B11C0D35}" destId="{6719FEA7-CC8D-4A0B-AD24-867962FEFC56}" srcOrd="0" destOrd="0" presId="urn:microsoft.com/office/officeart/2005/8/layout/vList5"/>
    <dgm:cxn modelId="{BC13403E-4407-48F3-ADEB-5EFE9ACF1309}" type="presOf" srcId="{5015397C-2643-4187-A752-034B2BF90EC4}" destId="{86D7A442-8324-41C2-B600-CED6682298B9}" srcOrd="0" destOrd="0" presId="urn:microsoft.com/office/officeart/2005/8/layout/vList5"/>
    <dgm:cxn modelId="{598E0B36-0C04-41E8-9E84-5F791A8DF5FC}" type="presOf" srcId="{EAC99832-5916-4C20-AA94-32EFAE4C9FCB}" destId="{27771425-C605-4477-B005-06EF8C932292}" srcOrd="0" destOrd="0" presId="urn:microsoft.com/office/officeart/2005/8/layout/vList5"/>
    <dgm:cxn modelId="{9A5B5ED9-525D-41E5-8386-EC275573259B}" type="presOf" srcId="{52970993-12D9-4CE8-A0BF-C1A81EF249BD}" destId="{277BFEC9-A07A-4E33-B0C5-A72C4992396A}" srcOrd="0" destOrd="0" presId="urn:microsoft.com/office/officeart/2005/8/layout/vList5"/>
    <dgm:cxn modelId="{6C176BC2-622F-45C4-845E-29FA51C796A1}" srcId="{5015397C-2643-4187-A752-034B2BF90EC4}" destId="{C8089FE7-D1E3-4111-B123-5BE0586B8922}" srcOrd="0" destOrd="0" parTransId="{BCC20B2D-EAFD-4988-99F7-C6F4D4ED6BFF}" sibTransId="{CA38615B-A4D0-4ED3-9F83-3568A16CA095}"/>
    <dgm:cxn modelId="{4CB95091-0771-465F-A9E6-60EA2FA0BEFC}" type="presOf" srcId="{C8089FE7-D1E3-4111-B123-5BE0586B8922}" destId="{1928CFDA-A2EB-4B53-9AEB-AEA95CBBC875}" srcOrd="0" destOrd="0" presId="urn:microsoft.com/office/officeart/2005/8/layout/vList5"/>
    <dgm:cxn modelId="{0A026002-F5BD-4171-B9D7-271326C669A4}" srcId="{5015397C-2643-4187-A752-034B2BF90EC4}" destId="{EAC99832-5916-4C20-AA94-32EFAE4C9FCB}" srcOrd="1" destOrd="0" parTransId="{AB6A0D29-FC0C-4B45-8B83-1127BD1D639E}" sibTransId="{1A1AFD5A-C958-4208-82D2-B206CD3D9FBC}"/>
    <dgm:cxn modelId="{75CD42A1-7E81-489B-9430-972B922F2811}" srcId="{EAC99832-5916-4C20-AA94-32EFAE4C9FCB}" destId="{010BA179-F6D9-49DA-8986-CDD2B11C0D35}" srcOrd="0" destOrd="0" parTransId="{1C4B0E76-8892-4098-8C5E-D104619DB5E5}" sibTransId="{526CDAB5-FC7E-4F07-B9A6-9DA8E3AA235D}"/>
    <dgm:cxn modelId="{5535D047-2615-4A50-8562-4384F56C6BA9}" type="presParOf" srcId="{86D7A442-8324-41C2-B600-CED6682298B9}" destId="{0EA2257D-9BF6-4D86-8A40-2C1E47ACFEB6}" srcOrd="0" destOrd="0" presId="urn:microsoft.com/office/officeart/2005/8/layout/vList5"/>
    <dgm:cxn modelId="{C14B54F5-7DDF-4C1C-A657-B90668053656}" type="presParOf" srcId="{0EA2257D-9BF6-4D86-8A40-2C1E47ACFEB6}" destId="{1928CFDA-A2EB-4B53-9AEB-AEA95CBBC875}" srcOrd="0" destOrd="0" presId="urn:microsoft.com/office/officeart/2005/8/layout/vList5"/>
    <dgm:cxn modelId="{64449F5D-F763-4141-BBAB-48D7843BB7D6}" type="presParOf" srcId="{0EA2257D-9BF6-4D86-8A40-2C1E47ACFEB6}" destId="{277BFEC9-A07A-4E33-B0C5-A72C4992396A}" srcOrd="1" destOrd="0" presId="urn:microsoft.com/office/officeart/2005/8/layout/vList5"/>
    <dgm:cxn modelId="{D1D0CFDF-6F35-48F0-A4E3-DF03F5FEB21E}" type="presParOf" srcId="{86D7A442-8324-41C2-B600-CED6682298B9}" destId="{23222475-B4DF-48F7-B4A2-CD1D1147716D}" srcOrd="1" destOrd="0" presId="urn:microsoft.com/office/officeart/2005/8/layout/vList5"/>
    <dgm:cxn modelId="{0F25FCC8-2E56-42DA-BB1B-DA23832F5EA5}" type="presParOf" srcId="{86D7A442-8324-41C2-B600-CED6682298B9}" destId="{64581F76-4920-491C-AF1B-143BC7F7BA74}" srcOrd="2" destOrd="0" presId="urn:microsoft.com/office/officeart/2005/8/layout/vList5"/>
    <dgm:cxn modelId="{895E4767-A9D4-4645-8131-381851E06004}" type="presParOf" srcId="{64581F76-4920-491C-AF1B-143BC7F7BA74}" destId="{27771425-C605-4477-B005-06EF8C932292}" srcOrd="0" destOrd="0" presId="urn:microsoft.com/office/officeart/2005/8/layout/vList5"/>
    <dgm:cxn modelId="{E07B30A0-7DF0-4CFE-A240-9716642868CC}" type="presParOf" srcId="{64581F76-4920-491C-AF1B-143BC7F7BA74}" destId="{6719FEA7-CC8D-4A0B-AD24-867962FEFC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F5E406-349D-4BFD-923F-B346F1F01EE7}" type="doc">
      <dgm:prSet loTypeId="urn:microsoft.com/office/officeart/2005/8/layout/venn2" loCatId="relationship" qsTypeId="urn:microsoft.com/office/officeart/2005/8/quickstyle/simple1" qsCatId="simple" csTypeId="urn:microsoft.com/office/officeart/2005/8/colors/accent3_5" csCatId="accent3" phldr="1"/>
      <dgm:spPr/>
      <dgm:t>
        <a:bodyPr/>
        <a:lstStyle/>
        <a:p>
          <a:endParaRPr lang="en-US"/>
        </a:p>
      </dgm:t>
    </dgm:pt>
    <dgm:pt modelId="{8D5853E0-A044-440B-9053-3685EC5547C2}">
      <dgm:prSet/>
      <dgm:spPr>
        <a:solidFill>
          <a:schemeClr val="accent3">
            <a:alpha val="50000"/>
          </a:schemeClr>
        </a:solidFill>
      </dgm:spPr>
      <dgm:t>
        <a:bodyPr/>
        <a:lstStyle/>
        <a:p>
          <a:pPr rtl="0"/>
          <a:r>
            <a:rPr lang="en-US" b="1" dirty="0" smtClean="0"/>
            <a:t>OBJETIVO</a:t>
          </a:r>
          <a:endParaRPr lang="en-US" b="1" dirty="0"/>
        </a:p>
      </dgm:t>
    </dgm:pt>
    <dgm:pt modelId="{8A9CBC56-1BBE-45FD-9078-F921B297A98F}" type="parTrans" cxnId="{E35F3C9B-3FBB-4F89-A441-124B28937DFF}">
      <dgm:prSet/>
      <dgm:spPr/>
      <dgm:t>
        <a:bodyPr/>
        <a:lstStyle/>
        <a:p>
          <a:endParaRPr lang="en-US"/>
        </a:p>
      </dgm:t>
    </dgm:pt>
    <dgm:pt modelId="{1AE87243-298C-4816-BD92-41D9DEE8B4FA}" type="sibTrans" cxnId="{E35F3C9B-3FBB-4F89-A441-124B28937DFF}">
      <dgm:prSet/>
      <dgm:spPr/>
      <dgm:t>
        <a:bodyPr/>
        <a:lstStyle/>
        <a:p>
          <a:endParaRPr lang="en-US"/>
        </a:p>
      </dgm:t>
    </dgm:pt>
    <dgm:pt modelId="{8BC1572D-A27E-4002-85B7-0D45EAA82E00}">
      <dgm:prSet/>
      <dgm:spPr/>
      <dgm:t>
        <a:bodyPr/>
        <a:lstStyle/>
        <a:p>
          <a:pPr rtl="0"/>
          <a:r>
            <a:rPr lang="es-ES" dirty="0" smtClean="0"/>
            <a:t>Asegurar que MPD responda a las necesidades y preocupaciones de toda la comunidad para ayudar a generar confianza</a:t>
          </a:r>
          <a:endParaRPr lang="en-US" dirty="0"/>
        </a:p>
      </dgm:t>
    </dgm:pt>
    <dgm:pt modelId="{66F2AF52-90E0-4309-BADF-4D166B4AA7A2}" type="parTrans" cxnId="{05A8E95F-427A-4FE8-8240-8728626BD4B3}">
      <dgm:prSet/>
      <dgm:spPr/>
      <dgm:t>
        <a:bodyPr/>
        <a:lstStyle/>
        <a:p>
          <a:endParaRPr lang="en-US"/>
        </a:p>
      </dgm:t>
    </dgm:pt>
    <dgm:pt modelId="{53041D78-0CBE-45F3-9B32-5A274F665B2E}" type="sibTrans" cxnId="{05A8E95F-427A-4FE8-8240-8728626BD4B3}">
      <dgm:prSet/>
      <dgm:spPr/>
      <dgm:t>
        <a:bodyPr/>
        <a:lstStyle/>
        <a:p>
          <a:endParaRPr lang="en-US"/>
        </a:p>
      </dgm:t>
    </dgm:pt>
    <dgm:pt modelId="{04076CE0-1AFE-4666-8920-7165494DA011}" type="pres">
      <dgm:prSet presAssocID="{08F5E406-349D-4BFD-923F-B346F1F01EE7}" presName="Name0" presStyleCnt="0">
        <dgm:presLayoutVars>
          <dgm:chMax val="7"/>
          <dgm:resizeHandles val="exact"/>
        </dgm:presLayoutVars>
      </dgm:prSet>
      <dgm:spPr/>
      <dgm:t>
        <a:bodyPr/>
        <a:lstStyle/>
        <a:p>
          <a:endParaRPr lang="en-US"/>
        </a:p>
      </dgm:t>
    </dgm:pt>
    <dgm:pt modelId="{AF85E145-B58E-4173-9891-665A1817E50E}" type="pres">
      <dgm:prSet presAssocID="{08F5E406-349D-4BFD-923F-B346F1F01EE7}" presName="comp1" presStyleCnt="0"/>
      <dgm:spPr/>
    </dgm:pt>
    <dgm:pt modelId="{4EAA83BF-4200-4E79-B185-1B0218D3FDA5}" type="pres">
      <dgm:prSet presAssocID="{08F5E406-349D-4BFD-923F-B346F1F01EE7}" presName="circle1" presStyleLbl="node1" presStyleIdx="0" presStyleCnt="2"/>
      <dgm:spPr/>
      <dgm:t>
        <a:bodyPr/>
        <a:lstStyle/>
        <a:p>
          <a:endParaRPr lang="en-US"/>
        </a:p>
      </dgm:t>
    </dgm:pt>
    <dgm:pt modelId="{4AC20E61-CEBD-4D9A-B552-8C6C2BE7D52A}" type="pres">
      <dgm:prSet presAssocID="{08F5E406-349D-4BFD-923F-B346F1F01EE7}" presName="c1text" presStyleLbl="node1" presStyleIdx="0" presStyleCnt="2">
        <dgm:presLayoutVars>
          <dgm:bulletEnabled val="1"/>
        </dgm:presLayoutVars>
      </dgm:prSet>
      <dgm:spPr/>
      <dgm:t>
        <a:bodyPr/>
        <a:lstStyle/>
        <a:p>
          <a:endParaRPr lang="en-US"/>
        </a:p>
      </dgm:t>
    </dgm:pt>
    <dgm:pt modelId="{20186958-3B98-4BF3-9B5F-EB1EF3919413}" type="pres">
      <dgm:prSet presAssocID="{08F5E406-349D-4BFD-923F-B346F1F01EE7}" presName="comp2" presStyleCnt="0"/>
      <dgm:spPr/>
    </dgm:pt>
    <dgm:pt modelId="{71CDCAD4-EAC1-449A-BA16-147D3F9EE388}" type="pres">
      <dgm:prSet presAssocID="{08F5E406-349D-4BFD-923F-B346F1F01EE7}" presName="circle2" presStyleLbl="node1" presStyleIdx="1" presStyleCnt="2"/>
      <dgm:spPr/>
      <dgm:t>
        <a:bodyPr/>
        <a:lstStyle/>
        <a:p>
          <a:endParaRPr lang="en-US"/>
        </a:p>
      </dgm:t>
    </dgm:pt>
    <dgm:pt modelId="{FB54437F-B0A2-4249-BBFC-716FF7BAA680}" type="pres">
      <dgm:prSet presAssocID="{08F5E406-349D-4BFD-923F-B346F1F01EE7}" presName="c2text" presStyleLbl="node1" presStyleIdx="1" presStyleCnt="2">
        <dgm:presLayoutVars>
          <dgm:bulletEnabled val="1"/>
        </dgm:presLayoutVars>
      </dgm:prSet>
      <dgm:spPr/>
      <dgm:t>
        <a:bodyPr/>
        <a:lstStyle/>
        <a:p>
          <a:endParaRPr lang="en-US"/>
        </a:p>
      </dgm:t>
    </dgm:pt>
  </dgm:ptLst>
  <dgm:cxnLst>
    <dgm:cxn modelId="{B76B11F8-2C67-4A3C-B438-543A870B4B38}" type="presOf" srcId="{8D5853E0-A044-440B-9053-3685EC5547C2}" destId="{4AC20E61-CEBD-4D9A-B552-8C6C2BE7D52A}" srcOrd="1" destOrd="0" presId="urn:microsoft.com/office/officeart/2005/8/layout/venn2"/>
    <dgm:cxn modelId="{05A8E95F-427A-4FE8-8240-8728626BD4B3}" srcId="{08F5E406-349D-4BFD-923F-B346F1F01EE7}" destId="{8BC1572D-A27E-4002-85B7-0D45EAA82E00}" srcOrd="1" destOrd="0" parTransId="{66F2AF52-90E0-4309-BADF-4D166B4AA7A2}" sibTransId="{53041D78-0CBE-45F3-9B32-5A274F665B2E}"/>
    <dgm:cxn modelId="{4D9CE046-7E7E-4997-9C92-D901CEFE5F66}" type="presOf" srcId="{08F5E406-349D-4BFD-923F-B346F1F01EE7}" destId="{04076CE0-1AFE-4666-8920-7165494DA011}" srcOrd="0" destOrd="0" presId="urn:microsoft.com/office/officeart/2005/8/layout/venn2"/>
    <dgm:cxn modelId="{077139CB-8CF5-4519-A60A-3E5A2B095E2B}" type="presOf" srcId="{8BC1572D-A27E-4002-85B7-0D45EAA82E00}" destId="{71CDCAD4-EAC1-449A-BA16-147D3F9EE388}" srcOrd="0" destOrd="0" presId="urn:microsoft.com/office/officeart/2005/8/layout/venn2"/>
    <dgm:cxn modelId="{E35F3C9B-3FBB-4F89-A441-124B28937DFF}" srcId="{08F5E406-349D-4BFD-923F-B346F1F01EE7}" destId="{8D5853E0-A044-440B-9053-3685EC5547C2}" srcOrd="0" destOrd="0" parTransId="{8A9CBC56-1BBE-45FD-9078-F921B297A98F}" sibTransId="{1AE87243-298C-4816-BD92-41D9DEE8B4FA}"/>
    <dgm:cxn modelId="{A8D3D11D-6E7B-4C1D-89A9-B75BAE675598}" type="presOf" srcId="{8BC1572D-A27E-4002-85B7-0D45EAA82E00}" destId="{FB54437F-B0A2-4249-BBFC-716FF7BAA680}" srcOrd="1" destOrd="0" presId="urn:microsoft.com/office/officeart/2005/8/layout/venn2"/>
    <dgm:cxn modelId="{677FCE51-6C4E-4029-A951-4C1BDE6151F8}" type="presOf" srcId="{8D5853E0-A044-440B-9053-3685EC5547C2}" destId="{4EAA83BF-4200-4E79-B185-1B0218D3FDA5}" srcOrd="0" destOrd="0" presId="urn:microsoft.com/office/officeart/2005/8/layout/venn2"/>
    <dgm:cxn modelId="{A82F2889-A071-4107-9C2B-991FCDA22016}" type="presParOf" srcId="{04076CE0-1AFE-4666-8920-7165494DA011}" destId="{AF85E145-B58E-4173-9891-665A1817E50E}" srcOrd="0" destOrd="0" presId="urn:microsoft.com/office/officeart/2005/8/layout/venn2"/>
    <dgm:cxn modelId="{01D32137-EA09-4ED0-A570-B80C0D69941F}" type="presParOf" srcId="{AF85E145-B58E-4173-9891-665A1817E50E}" destId="{4EAA83BF-4200-4E79-B185-1B0218D3FDA5}" srcOrd="0" destOrd="0" presId="urn:microsoft.com/office/officeart/2005/8/layout/venn2"/>
    <dgm:cxn modelId="{A794C542-BED6-42E0-A39F-F41594A733AC}" type="presParOf" srcId="{AF85E145-B58E-4173-9891-665A1817E50E}" destId="{4AC20E61-CEBD-4D9A-B552-8C6C2BE7D52A}" srcOrd="1" destOrd="0" presId="urn:microsoft.com/office/officeart/2005/8/layout/venn2"/>
    <dgm:cxn modelId="{FAC99534-89F3-4B58-AFBF-B7A3D87122C0}" type="presParOf" srcId="{04076CE0-1AFE-4666-8920-7165494DA011}" destId="{20186958-3B98-4BF3-9B5F-EB1EF3919413}" srcOrd="1" destOrd="0" presId="urn:microsoft.com/office/officeart/2005/8/layout/venn2"/>
    <dgm:cxn modelId="{69B1258F-2C4F-4F8D-B53A-0A3F94C556C7}" type="presParOf" srcId="{20186958-3B98-4BF3-9B5F-EB1EF3919413}" destId="{71CDCAD4-EAC1-449A-BA16-147D3F9EE388}" srcOrd="0" destOrd="0" presId="urn:microsoft.com/office/officeart/2005/8/layout/venn2"/>
    <dgm:cxn modelId="{300EAE95-885F-4A67-8497-1F97AF308ACB}" type="presParOf" srcId="{20186958-3B98-4BF3-9B5F-EB1EF3919413}" destId="{FB54437F-B0A2-4249-BBFC-716FF7BAA68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F79B6D-9451-4A43-9C36-D3BC802FC57E}"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E571380-0FD5-4EFE-A35E-E07C3AEE3EEC}">
      <dgm:prSet custT="1"/>
      <dgm:spPr/>
      <dgm:t>
        <a:bodyPr/>
        <a:lstStyle/>
        <a:p>
          <a:pPr rtl="0"/>
          <a:r>
            <a:rPr lang="en-US" sz="2800" b="1" i="0" dirty="0" smtClean="0"/>
            <a:t>COMPOSICIÓN</a:t>
          </a:r>
          <a:endParaRPr lang="en-US" sz="2800" b="1" dirty="0"/>
        </a:p>
      </dgm:t>
    </dgm:pt>
    <dgm:pt modelId="{2100E1B5-B203-4D7A-AB0A-7610A5CB8BD6}" type="parTrans" cxnId="{246F5299-76FF-4391-B9D9-A2E2FA49F594}">
      <dgm:prSet/>
      <dgm:spPr/>
      <dgm:t>
        <a:bodyPr/>
        <a:lstStyle/>
        <a:p>
          <a:endParaRPr lang="en-US"/>
        </a:p>
      </dgm:t>
    </dgm:pt>
    <dgm:pt modelId="{1038E957-8797-43A4-A512-C9E44F401C55}" type="sibTrans" cxnId="{246F5299-76FF-4391-B9D9-A2E2FA49F594}">
      <dgm:prSet/>
      <dgm:spPr/>
      <dgm:t>
        <a:bodyPr/>
        <a:lstStyle/>
        <a:p>
          <a:endParaRPr lang="en-US"/>
        </a:p>
      </dgm:t>
    </dgm:pt>
    <dgm:pt modelId="{B522C1F3-A336-49BD-A2B2-1BD9B14AEF2F}">
      <dgm:prSet custT="1"/>
      <dgm:spPr/>
      <dgm:t>
        <a:bodyPr/>
        <a:lstStyle/>
        <a:p>
          <a:pPr rtl="0"/>
          <a:r>
            <a:rPr lang="es-ES" sz="2000" b="0" i="0" dirty="0" smtClean="0"/>
            <a:t>11 miembros, 2 suplentes (para actuar en ausencia de un miembro o cuando tengan que entrar en conflicto),</a:t>
          </a:r>
          <a:endParaRPr lang="en-US" sz="2000" dirty="0"/>
        </a:p>
      </dgm:t>
    </dgm:pt>
    <dgm:pt modelId="{F57793F5-2F94-48A7-8E19-6357C034FBE8}" type="parTrans" cxnId="{0ED9C853-D20F-436F-BC25-E83E135BF47F}">
      <dgm:prSet/>
      <dgm:spPr/>
      <dgm:t>
        <a:bodyPr/>
        <a:lstStyle/>
        <a:p>
          <a:endParaRPr lang="en-US"/>
        </a:p>
      </dgm:t>
    </dgm:pt>
    <dgm:pt modelId="{B6A3073E-80F1-4FF7-8481-92B89F0EF150}" type="sibTrans" cxnId="{0ED9C853-D20F-436F-BC25-E83E135BF47F}">
      <dgm:prSet/>
      <dgm:spPr/>
      <dgm:t>
        <a:bodyPr/>
        <a:lstStyle/>
        <a:p>
          <a:endParaRPr lang="en-US"/>
        </a:p>
      </dgm:t>
    </dgm:pt>
    <dgm:pt modelId="{27A58158-752F-48CC-935E-C94BBA204366}">
      <dgm:prSet custT="1"/>
      <dgm:spPr/>
      <dgm:t>
        <a:bodyPr/>
        <a:lstStyle/>
        <a:p>
          <a:pPr rtl="0"/>
          <a:r>
            <a:rPr lang="es-ES" sz="2000" b="0" i="0" dirty="0" smtClean="0"/>
            <a:t>25-40% con experiencia </a:t>
          </a:r>
          <a:r>
            <a:rPr lang="es-ES" sz="2000" b="0" i="0" dirty="0" smtClean="0"/>
            <a:t>vivida de desamparo , </a:t>
          </a:r>
          <a:r>
            <a:rPr lang="es-ES" sz="2000" b="0" i="0" dirty="0" smtClean="0"/>
            <a:t>abuso de sustancias, salud mental y/o registro de arresto /condena</a:t>
          </a:r>
          <a:endParaRPr lang="en-US" sz="2000" dirty="0"/>
        </a:p>
      </dgm:t>
    </dgm:pt>
    <dgm:pt modelId="{06D8F39A-92D4-46C4-9B02-7B33C263BEAD}" type="parTrans" cxnId="{71F70E2A-4FC7-4794-A85C-BB00ED0A291E}">
      <dgm:prSet/>
      <dgm:spPr/>
      <dgm:t>
        <a:bodyPr/>
        <a:lstStyle/>
        <a:p>
          <a:endParaRPr lang="en-US"/>
        </a:p>
      </dgm:t>
    </dgm:pt>
    <dgm:pt modelId="{DFE234CE-FB95-4B22-8922-3C5E4FD7207D}" type="sibTrans" cxnId="{71F70E2A-4FC7-4794-A85C-BB00ED0A291E}">
      <dgm:prSet/>
      <dgm:spPr/>
      <dgm:t>
        <a:bodyPr/>
        <a:lstStyle/>
        <a:p>
          <a:endParaRPr lang="en-US"/>
        </a:p>
      </dgm:t>
    </dgm:pt>
    <dgm:pt modelId="{14D8A9E8-6E0C-4046-B7D9-B0DEB6EF1371}">
      <dgm:prSet custT="1"/>
      <dgm:spPr/>
      <dgm:t>
        <a:bodyPr/>
        <a:lstStyle/>
        <a:p>
          <a:pPr rtl="0"/>
          <a:r>
            <a:rPr lang="es-ES" sz="2000" b="0" i="0" dirty="0" smtClean="0"/>
            <a:t>Debe incluir 1 de los siguientes: afroamericano, asiático, latino, nativo americano y LGBTQ</a:t>
          </a:r>
          <a:endParaRPr lang="en-US" sz="2000" dirty="0"/>
        </a:p>
      </dgm:t>
    </dgm:pt>
    <dgm:pt modelId="{71638D4E-F5E7-49C6-92EC-6257AC88DA69}" type="parTrans" cxnId="{9E465C57-A625-43E4-9006-4AB1B561BEBA}">
      <dgm:prSet/>
      <dgm:spPr/>
      <dgm:t>
        <a:bodyPr/>
        <a:lstStyle/>
        <a:p>
          <a:endParaRPr lang="en-US"/>
        </a:p>
      </dgm:t>
    </dgm:pt>
    <dgm:pt modelId="{136855F8-D2BC-4FCB-B2BC-7DBA06455C8C}" type="sibTrans" cxnId="{9E465C57-A625-43E4-9006-4AB1B561BEBA}">
      <dgm:prSet/>
      <dgm:spPr/>
      <dgm:t>
        <a:bodyPr/>
        <a:lstStyle/>
        <a:p>
          <a:endParaRPr lang="en-US"/>
        </a:p>
      </dgm:t>
    </dgm:pt>
    <dgm:pt modelId="{57102658-F6E4-40A0-9F47-6E0D3A1C1C36}">
      <dgm:prSet custT="1"/>
      <dgm:spPr/>
      <dgm:t>
        <a:bodyPr/>
        <a:lstStyle/>
        <a:p>
          <a:pPr rtl="0"/>
          <a:r>
            <a:rPr lang="es-ES" sz="2000" b="0" i="0" dirty="0" smtClean="0"/>
            <a:t>Al menos </a:t>
          </a:r>
          <a:r>
            <a:rPr lang="es-ES" sz="2000" b="0" i="0" dirty="0" smtClean="0"/>
            <a:t>un </a:t>
          </a:r>
          <a:r>
            <a:rPr lang="es-ES" sz="2000" b="0" i="0" dirty="0" smtClean="0"/>
            <a:t>miembro que está </a:t>
          </a:r>
          <a:r>
            <a:rPr lang="es-ES" sz="2000" b="0" i="0" dirty="0" smtClean="0"/>
            <a:t>afiliado con </a:t>
          </a:r>
          <a:r>
            <a:rPr lang="es-ES" sz="2000" b="0" i="0" dirty="0" smtClean="0"/>
            <a:t>una organización en el campo de la salud mental, la defensa de los jóvenes y AODA</a:t>
          </a:r>
          <a:endParaRPr lang="en-US" sz="2000" dirty="0"/>
        </a:p>
      </dgm:t>
    </dgm:pt>
    <dgm:pt modelId="{78EF60AA-1FF3-4493-AC16-812A4112E7D2}" type="parTrans" cxnId="{A99F3F53-6474-4335-86C7-3678406D4403}">
      <dgm:prSet/>
      <dgm:spPr/>
      <dgm:t>
        <a:bodyPr/>
        <a:lstStyle/>
        <a:p>
          <a:endParaRPr lang="en-US"/>
        </a:p>
      </dgm:t>
    </dgm:pt>
    <dgm:pt modelId="{87858761-E51F-47D4-BF3C-35BD84F3CD55}" type="sibTrans" cxnId="{A99F3F53-6474-4335-86C7-3678406D4403}">
      <dgm:prSet/>
      <dgm:spPr/>
      <dgm:t>
        <a:bodyPr/>
        <a:lstStyle/>
        <a:p>
          <a:endParaRPr lang="en-US"/>
        </a:p>
      </dgm:t>
    </dgm:pt>
    <dgm:pt modelId="{0E62E0BF-5E10-49BB-9503-659E5F33ABF5}">
      <dgm:prSet custT="1"/>
      <dgm:spPr/>
      <dgm:t>
        <a:bodyPr/>
        <a:lstStyle/>
        <a:p>
          <a:pPr rtl="0"/>
          <a:r>
            <a:rPr lang="en-US" sz="2000" b="0" i="0" dirty="0" smtClean="0"/>
            <a:t>Al </a:t>
          </a:r>
          <a:r>
            <a:rPr lang="en-US" sz="2000" b="0" i="0" dirty="0" err="1" smtClean="0"/>
            <a:t>menos</a:t>
          </a:r>
          <a:r>
            <a:rPr lang="en-US" sz="2000" b="0" i="0" dirty="0" smtClean="0"/>
            <a:t> </a:t>
          </a:r>
          <a:r>
            <a:rPr lang="en-US" sz="2000" b="0" i="0" dirty="0" err="1" smtClean="0"/>
            <a:t>uno</a:t>
          </a:r>
          <a:r>
            <a:rPr lang="en-US" sz="2000" b="0" i="0" dirty="0" smtClean="0"/>
            <a:t> con </a:t>
          </a:r>
          <a:r>
            <a:rPr lang="en-US" sz="2000" b="0" i="0" dirty="0" err="1" smtClean="0"/>
            <a:t>registro</a:t>
          </a:r>
          <a:r>
            <a:rPr lang="en-US" sz="2000" b="0" i="0" dirty="0" smtClean="0"/>
            <a:t> de </a:t>
          </a:r>
          <a:r>
            <a:rPr lang="en-US" sz="2000" b="0" i="0" dirty="0" err="1" smtClean="0"/>
            <a:t>arresto</a:t>
          </a:r>
          <a:r>
            <a:rPr lang="en-US" sz="2000" b="0" i="0" dirty="0" smtClean="0"/>
            <a:t> /</a:t>
          </a:r>
          <a:r>
            <a:rPr lang="en-US" sz="2000" b="0" i="0" dirty="0" err="1" smtClean="0"/>
            <a:t>condena</a:t>
          </a:r>
          <a:endParaRPr lang="en-US" sz="2000" dirty="0"/>
        </a:p>
      </dgm:t>
    </dgm:pt>
    <dgm:pt modelId="{4CAA4B81-877D-4F44-9FF0-0366D5BB8635}" type="parTrans" cxnId="{DF5C9165-B485-4170-B855-6B3BFEA6BDEB}">
      <dgm:prSet/>
      <dgm:spPr/>
      <dgm:t>
        <a:bodyPr/>
        <a:lstStyle/>
        <a:p>
          <a:endParaRPr lang="en-US"/>
        </a:p>
      </dgm:t>
    </dgm:pt>
    <dgm:pt modelId="{DA6CA9F6-E3E4-40B1-A2E4-44B73B1B867F}" type="sibTrans" cxnId="{DF5C9165-B485-4170-B855-6B3BFEA6BDEB}">
      <dgm:prSet/>
      <dgm:spPr/>
      <dgm:t>
        <a:bodyPr/>
        <a:lstStyle/>
        <a:p>
          <a:endParaRPr lang="en-US"/>
        </a:p>
      </dgm:t>
    </dgm:pt>
    <dgm:pt modelId="{8A056367-325A-45B4-B639-4143BB372CDD}">
      <dgm:prSet custT="1"/>
      <dgm:spPr/>
      <dgm:t>
        <a:bodyPr/>
        <a:lstStyle/>
        <a:p>
          <a:pPr rtl="0"/>
          <a:r>
            <a:rPr lang="es-ES" sz="2000" b="0" i="0" dirty="0" smtClean="0"/>
            <a:t>Los miembros DEBERÁN representar una diversidad de edad, estatus socioeconómico, género, residencia geográfica y experiencia laboral.</a:t>
          </a:r>
          <a:endParaRPr lang="en-US" sz="2000" dirty="0"/>
        </a:p>
      </dgm:t>
    </dgm:pt>
    <dgm:pt modelId="{4C83FEE1-782A-464C-9B93-6263FD837AFE}" type="parTrans" cxnId="{427594B6-D31A-486A-B64A-60486CAC83F4}">
      <dgm:prSet/>
      <dgm:spPr/>
      <dgm:t>
        <a:bodyPr/>
        <a:lstStyle/>
        <a:p>
          <a:endParaRPr lang="en-US"/>
        </a:p>
      </dgm:t>
    </dgm:pt>
    <dgm:pt modelId="{950A2F00-AF06-45D8-8A69-C081B1ECC323}" type="sibTrans" cxnId="{427594B6-D31A-486A-B64A-60486CAC83F4}">
      <dgm:prSet/>
      <dgm:spPr/>
      <dgm:t>
        <a:bodyPr/>
        <a:lstStyle/>
        <a:p>
          <a:endParaRPr lang="en-US"/>
        </a:p>
      </dgm:t>
    </dgm:pt>
    <dgm:pt modelId="{8B0B3CD5-E83E-415B-8A15-DA050F231222}" type="pres">
      <dgm:prSet presAssocID="{40F79B6D-9451-4A43-9C36-D3BC802FC57E}" presName="linear" presStyleCnt="0">
        <dgm:presLayoutVars>
          <dgm:animLvl val="lvl"/>
          <dgm:resizeHandles val="exact"/>
        </dgm:presLayoutVars>
      </dgm:prSet>
      <dgm:spPr/>
      <dgm:t>
        <a:bodyPr/>
        <a:lstStyle/>
        <a:p>
          <a:endParaRPr lang="en-US"/>
        </a:p>
      </dgm:t>
    </dgm:pt>
    <dgm:pt modelId="{CBD77D44-AAFF-4071-B811-1FB40D414C8C}" type="pres">
      <dgm:prSet presAssocID="{2E571380-0FD5-4EFE-A35E-E07C3AEE3EEC}" presName="parentText" presStyleLbl="node1" presStyleIdx="0" presStyleCnt="1" custLinFactNeighborX="-4200">
        <dgm:presLayoutVars>
          <dgm:chMax val="0"/>
          <dgm:bulletEnabled val="1"/>
        </dgm:presLayoutVars>
      </dgm:prSet>
      <dgm:spPr/>
      <dgm:t>
        <a:bodyPr/>
        <a:lstStyle/>
        <a:p>
          <a:endParaRPr lang="en-US"/>
        </a:p>
      </dgm:t>
    </dgm:pt>
    <dgm:pt modelId="{B29FF181-709E-48F4-B818-BCA554D436D4}" type="pres">
      <dgm:prSet presAssocID="{2E571380-0FD5-4EFE-A35E-E07C3AEE3EEC}" presName="childText" presStyleLbl="revTx" presStyleIdx="0" presStyleCnt="1">
        <dgm:presLayoutVars>
          <dgm:bulletEnabled val="1"/>
        </dgm:presLayoutVars>
      </dgm:prSet>
      <dgm:spPr/>
      <dgm:t>
        <a:bodyPr/>
        <a:lstStyle/>
        <a:p>
          <a:endParaRPr lang="en-US"/>
        </a:p>
      </dgm:t>
    </dgm:pt>
  </dgm:ptLst>
  <dgm:cxnLst>
    <dgm:cxn modelId="{1647A12D-1676-4532-8F38-241108DF4B41}" type="presOf" srcId="{0E62E0BF-5E10-49BB-9503-659E5F33ABF5}" destId="{B29FF181-709E-48F4-B818-BCA554D436D4}" srcOrd="0" destOrd="4" presId="urn:microsoft.com/office/officeart/2005/8/layout/vList2"/>
    <dgm:cxn modelId="{FBB1479D-2326-44DE-9E8A-E8827F235B40}" type="presOf" srcId="{14D8A9E8-6E0C-4046-B7D9-B0DEB6EF1371}" destId="{B29FF181-709E-48F4-B818-BCA554D436D4}" srcOrd="0" destOrd="2" presId="urn:microsoft.com/office/officeart/2005/8/layout/vList2"/>
    <dgm:cxn modelId="{0ED9C853-D20F-436F-BC25-E83E135BF47F}" srcId="{2E571380-0FD5-4EFE-A35E-E07C3AEE3EEC}" destId="{B522C1F3-A336-49BD-A2B2-1BD9B14AEF2F}" srcOrd="0" destOrd="0" parTransId="{F57793F5-2F94-48A7-8E19-6357C034FBE8}" sibTransId="{B6A3073E-80F1-4FF7-8481-92B89F0EF150}"/>
    <dgm:cxn modelId="{F09A33A9-E495-4882-A419-DA1A7721B917}" type="presOf" srcId="{27A58158-752F-48CC-935E-C94BBA204366}" destId="{B29FF181-709E-48F4-B818-BCA554D436D4}" srcOrd="0" destOrd="1" presId="urn:microsoft.com/office/officeart/2005/8/layout/vList2"/>
    <dgm:cxn modelId="{71F70E2A-4FC7-4794-A85C-BB00ED0A291E}" srcId="{2E571380-0FD5-4EFE-A35E-E07C3AEE3EEC}" destId="{27A58158-752F-48CC-935E-C94BBA204366}" srcOrd="1" destOrd="0" parTransId="{06D8F39A-92D4-46C4-9B02-7B33C263BEAD}" sibTransId="{DFE234CE-FB95-4B22-8922-3C5E4FD7207D}"/>
    <dgm:cxn modelId="{A99F3F53-6474-4335-86C7-3678406D4403}" srcId="{2E571380-0FD5-4EFE-A35E-E07C3AEE3EEC}" destId="{57102658-F6E4-40A0-9F47-6E0D3A1C1C36}" srcOrd="3" destOrd="0" parTransId="{78EF60AA-1FF3-4493-AC16-812A4112E7D2}" sibTransId="{87858761-E51F-47D4-BF3C-35BD84F3CD55}"/>
    <dgm:cxn modelId="{3E3FF008-4D61-4C34-B7E1-66EAADF90204}" type="presOf" srcId="{57102658-F6E4-40A0-9F47-6E0D3A1C1C36}" destId="{B29FF181-709E-48F4-B818-BCA554D436D4}" srcOrd="0" destOrd="3" presId="urn:microsoft.com/office/officeart/2005/8/layout/vList2"/>
    <dgm:cxn modelId="{246F5299-76FF-4391-B9D9-A2E2FA49F594}" srcId="{40F79B6D-9451-4A43-9C36-D3BC802FC57E}" destId="{2E571380-0FD5-4EFE-A35E-E07C3AEE3EEC}" srcOrd="0" destOrd="0" parTransId="{2100E1B5-B203-4D7A-AB0A-7610A5CB8BD6}" sibTransId="{1038E957-8797-43A4-A512-C9E44F401C55}"/>
    <dgm:cxn modelId="{16816B6A-8A0C-41FB-8652-F086D959D392}" type="presOf" srcId="{40F79B6D-9451-4A43-9C36-D3BC802FC57E}" destId="{8B0B3CD5-E83E-415B-8A15-DA050F231222}" srcOrd="0" destOrd="0" presId="urn:microsoft.com/office/officeart/2005/8/layout/vList2"/>
    <dgm:cxn modelId="{60FC1377-DCD9-4B96-8D13-23EF12356028}" type="presOf" srcId="{B522C1F3-A336-49BD-A2B2-1BD9B14AEF2F}" destId="{B29FF181-709E-48F4-B818-BCA554D436D4}" srcOrd="0" destOrd="0" presId="urn:microsoft.com/office/officeart/2005/8/layout/vList2"/>
    <dgm:cxn modelId="{71F25AE2-1749-4035-9FC8-968DAA126235}" type="presOf" srcId="{2E571380-0FD5-4EFE-A35E-E07C3AEE3EEC}" destId="{CBD77D44-AAFF-4071-B811-1FB40D414C8C}" srcOrd="0" destOrd="0" presId="urn:microsoft.com/office/officeart/2005/8/layout/vList2"/>
    <dgm:cxn modelId="{AF093421-D153-4A28-BC84-D73A6D1B9A95}" type="presOf" srcId="{8A056367-325A-45B4-B639-4143BB372CDD}" destId="{B29FF181-709E-48F4-B818-BCA554D436D4}" srcOrd="0" destOrd="5" presId="urn:microsoft.com/office/officeart/2005/8/layout/vList2"/>
    <dgm:cxn modelId="{DF5C9165-B485-4170-B855-6B3BFEA6BDEB}" srcId="{2E571380-0FD5-4EFE-A35E-E07C3AEE3EEC}" destId="{0E62E0BF-5E10-49BB-9503-659E5F33ABF5}" srcOrd="4" destOrd="0" parTransId="{4CAA4B81-877D-4F44-9FF0-0366D5BB8635}" sibTransId="{DA6CA9F6-E3E4-40B1-A2E4-44B73B1B867F}"/>
    <dgm:cxn modelId="{9E465C57-A625-43E4-9006-4AB1B561BEBA}" srcId="{2E571380-0FD5-4EFE-A35E-E07C3AEE3EEC}" destId="{14D8A9E8-6E0C-4046-B7D9-B0DEB6EF1371}" srcOrd="2" destOrd="0" parTransId="{71638D4E-F5E7-49C6-92EC-6257AC88DA69}" sibTransId="{136855F8-D2BC-4FCB-B2BC-7DBA06455C8C}"/>
    <dgm:cxn modelId="{427594B6-D31A-486A-B64A-60486CAC83F4}" srcId="{2E571380-0FD5-4EFE-A35E-E07C3AEE3EEC}" destId="{8A056367-325A-45B4-B639-4143BB372CDD}" srcOrd="5" destOrd="0" parTransId="{4C83FEE1-782A-464C-9B93-6263FD837AFE}" sibTransId="{950A2F00-AF06-45D8-8A69-C081B1ECC323}"/>
    <dgm:cxn modelId="{05FFD7C8-9E75-4FBD-B2F4-248C46FAD78E}" type="presParOf" srcId="{8B0B3CD5-E83E-415B-8A15-DA050F231222}" destId="{CBD77D44-AAFF-4071-B811-1FB40D414C8C}" srcOrd="0" destOrd="0" presId="urn:microsoft.com/office/officeart/2005/8/layout/vList2"/>
    <dgm:cxn modelId="{18E00299-7584-442C-9F56-3947ADCED4DF}" type="presParOf" srcId="{8B0B3CD5-E83E-415B-8A15-DA050F231222}" destId="{B29FF181-709E-48F4-B818-BCA554D436D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F79B6D-9451-4A43-9C36-D3BC802FC57E}"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2E571380-0FD5-4EFE-A35E-E07C3AEE3EEC}">
      <dgm:prSet custT="1"/>
      <dgm:spPr/>
      <dgm:t>
        <a:bodyPr/>
        <a:lstStyle/>
        <a:p>
          <a:pPr rtl="0"/>
          <a:r>
            <a:rPr lang="en-US" sz="2800" b="1" i="0" dirty="0" smtClean="0"/>
            <a:t>CAPACITACIÓN</a:t>
          </a:r>
          <a:endParaRPr lang="en-US" sz="2800" b="1" dirty="0"/>
        </a:p>
      </dgm:t>
    </dgm:pt>
    <dgm:pt modelId="{2100E1B5-B203-4D7A-AB0A-7610A5CB8BD6}" type="parTrans" cxnId="{246F5299-76FF-4391-B9D9-A2E2FA49F594}">
      <dgm:prSet/>
      <dgm:spPr/>
      <dgm:t>
        <a:bodyPr/>
        <a:lstStyle/>
        <a:p>
          <a:endParaRPr lang="en-US"/>
        </a:p>
      </dgm:t>
    </dgm:pt>
    <dgm:pt modelId="{1038E957-8797-43A4-A512-C9E44F401C55}" type="sibTrans" cxnId="{246F5299-76FF-4391-B9D9-A2E2FA49F594}">
      <dgm:prSet/>
      <dgm:spPr/>
      <dgm:t>
        <a:bodyPr/>
        <a:lstStyle/>
        <a:p>
          <a:endParaRPr lang="en-US"/>
        </a:p>
      </dgm:t>
    </dgm:pt>
    <dgm:pt modelId="{B522C1F3-A336-49BD-A2B2-1BD9B14AEF2F}">
      <dgm:prSet custT="1"/>
      <dgm:spPr/>
      <dgm:t>
        <a:bodyPr/>
        <a:lstStyle/>
        <a:p>
          <a:pPr rtl="0"/>
          <a:r>
            <a:rPr lang="es-ES" sz="2000" b="0" i="0" dirty="0" smtClean="0"/>
            <a:t>Supervisión policial y policía comunitaria</a:t>
          </a:r>
          <a:endParaRPr lang="en-US" sz="2000" dirty="0"/>
        </a:p>
      </dgm:t>
    </dgm:pt>
    <dgm:pt modelId="{F57793F5-2F94-48A7-8E19-6357C034FBE8}" type="parTrans" cxnId="{0ED9C853-D20F-436F-BC25-E83E135BF47F}">
      <dgm:prSet/>
      <dgm:spPr/>
      <dgm:t>
        <a:bodyPr/>
        <a:lstStyle/>
        <a:p>
          <a:endParaRPr lang="en-US"/>
        </a:p>
      </dgm:t>
    </dgm:pt>
    <dgm:pt modelId="{B6A3073E-80F1-4FF7-8481-92B89F0EF150}" type="sibTrans" cxnId="{0ED9C853-D20F-436F-BC25-E83E135BF47F}">
      <dgm:prSet/>
      <dgm:spPr/>
      <dgm:t>
        <a:bodyPr/>
        <a:lstStyle/>
        <a:p>
          <a:endParaRPr lang="en-US"/>
        </a:p>
      </dgm:t>
    </dgm:pt>
    <dgm:pt modelId="{1FB24B71-5B36-4918-8CC1-395FA5478C32}">
      <dgm:prSet custT="1"/>
      <dgm:spPr/>
      <dgm:t>
        <a:bodyPr/>
        <a:lstStyle/>
        <a:p>
          <a:pPr rtl="0"/>
          <a:endParaRPr lang="en-US" sz="2000" dirty="0"/>
        </a:p>
      </dgm:t>
    </dgm:pt>
    <dgm:pt modelId="{AD21DE1B-F1C2-4F65-BC54-21F2EC1F4B11}" type="parTrans" cxnId="{6DE56EAF-D0F1-4C0D-A43D-1CE0A5CE1139}">
      <dgm:prSet/>
      <dgm:spPr/>
      <dgm:t>
        <a:bodyPr/>
        <a:lstStyle/>
        <a:p>
          <a:endParaRPr lang="en-US"/>
        </a:p>
      </dgm:t>
    </dgm:pt>
    <dgm:pt modelId="{842E40F8-BEA2-471E-8560-A183E7C6EBAA}" type="sibTrans" cxnId="{6DE56EAF-D0F1-4C0D-A43D-1CE0A5CE1139}">
      <dgm:prSet/>
      <dgm:spPr/>
      <dgm:t>
        <a:bodyPr/>
        <a:lstStyle/>
        <a:p>
          <a:endParaRPr lang="en-US"/>
        </a:p>
      </dgm:t>
    </dgm:pt>
    <dgm:pt modelId="{F99AA9D8-C64C-49F8-841A-FBB30ECD8466}">
      <dgm:prSet custT="1"/>
      <dgm:spPr/>
      <dgm:t>
        <a:bodyPr/>
        <a:lstStyle/>
        <a:p>
          <a:pPr rtl="0"/>
          <a:r>
            <a:rPr lang="en-US" sz="2000" dirty="0" err="1" smtClean="0"/>
            <a:t>Ordenanza</a:t>
          </a:r>
          <a:r>
            <a:rPr lang="en-US" sz="2000" dirty="0" smtClean="0"/>
            <a:t> que </a:t>
          </a:r>
          <a:r>
            <a:rPr lang="en-US" sz="2000" dirty="0" err="1" smtClean="0"/>
            <a:t>regula</a:t>
          </a:r>
          <a:endParaRPr lang="en-US" sz="2000" dirty="0"/>
        </a:p>
      </dgm:t>
    </dgm:pt>
    <dgm:pt modelId="{490F11EB-2DAB-4BAF-B016-6420688501B3}" type="parTrans" cxnId="{A06B085C-FF1D-47E1-A912-4757EAE7B09B}">
      <dgm:prSet/>
      <dgm:spPr/>
      <dgm:t>
        <a:bodyPr/>
        <a:lstStyle/>
        <a:p>
          <a:endParaRPr lang="en-US"/>
        </a:p>
      </dgm:t>
    </dgm:pt>
    <dgm:pt modelId="{2FE2CD4F-172C-4266-8C04-2F23574069FA}" type="sibTrans" cxnId="{A06B085C-FF1D-47E1-A912-4757EAE7B09B}">
      <dgm:prSet/>
      <dgm:spPr/>
      <dgm:t>
        <a:bodyPr/>
        <a:lstStyle/>
        <a:p>
          <a:endParaRPr lang="en-US"/>
        </a:p>
      </dgm:t>
    </dgm:pt>
    <dgm:pt modelId="{52613470-3D07-459E-864A-44CC13D4DF0D}">
      <dgm:prSet custT="1"/>
      <dgm:spPr/>
      <dgm:t>
        <a:bodyPr/>
        <a:lstStyle/>
        <a:p>
          <a:pPr rtl="0"/>
          <a:r>
            <a:rPr lang="es-ES" sz="2000" dirty="0" smtClean="0"/>
            <a:t>Amplia gama de prácticas y procedimientos policiales</a:t>
          </a:r>
          <a:endParaRPr lang="en-US" sz="2000" dirty="0"/>
        </a:p>
      </dgm:t>
    </dgm:pt>
    <dgm:pt modelId="{81828D46-F749-43A3-8A4A-627203E10B07}" type="parTrans" cxnId="{4B47A04B-0099-464D-A0B3-872E5CD674B9}">
      <dgm:prSet/>
      <dgm:spPr/>
      <dgm:t>
        <a:bodyPr/>
        <a:lstStyle/>
        <a:p>
          <a:endParaRPr lang="en-US"/>
        </a:p>
      </dgm:t>
    </dgm:pt>
    <dgm:pt modelId="{D5AB675E-E789-4D26-9A5A-AB31977823ED}" type="sibTrans" cxnId="{4B47A04B-0099-464D-A0B3-872E5CD674B9}">
      <dgm:prSet/>
      <dgm:spPr/>
      <dgm:t>
        <a:bodyPr/>
        <a:lstStyle/>
        <a:p>
          <a:endParaRPr lang="en-US"/>
        </a:p>
      </dgm:t>
    </dgm:pt>
    <dgm:pt modelId="{E1C69692-B3F3-4A6F-9F21-34B6C146E2AB}">
      <dgm:prSet custT="1"/>
      <dgm:spPr/>
      <dgm:t>
        <a:bodyPr/>
        <a:lstStyle/>
        <a:p>
          <a:pPr rtl="0"/>
          <a:r>
            <a:rPr lang="pt-BR" sz="2000" dirty="0" smtClean="0"/>
            <a:t>Vigilancia policial orientada a problemas</a:t>
          </a:r>
          <a:endParaRPr lang="en-US" sz="2000" dirty="0"/>
        </a:p>
      </dgm:t>
    </dgm:pt>
    <dgm:pt modelId="{0F54A2BF-AAC6-4A21-93A8-5110F6F29F18}" type="parTrans" cxnId="{AC09C835-B141-4465-9488-9B9A4047D1C3}">
      <dgm:prSet/>
      <dgm:spPr/>
      <dgm:t>
        <a:bodyPr/>
        <a:lstStyle/>
        <a:p>
          <a:endParaRPr lang="en-US"/>
        </a:p>
      </dgm:t>
    </dgm:pt>
    <dgm:pt modelId="{45A85E43-A3F0-4257-8470-C44C2E396C10}" type="sibTrans" cxnId="{AC09C835-B141-4465-9488-9B9A4047D1C3}">
      <dgm:prSet/>
      <dgm:spPr/>
      <dgm:t>
        <a:bodyPr/>
        <a:lstStyle/>
        <a:p>
          <a:endParaRPr lang="en-US"/>
        </a:p>
      </dgm:t>
    </dgm:pt>
    <dgm:pt modelId="{EE6A6415-AE6C-455A-AFC3-51512B849E08}">
      <dgm:prSet custT="1"/>
      <dgm:spPr/>
      <dgm:t>
        <a:bodyPr/>
        <a:lstStyle/>
        <a:p>
          <a:pPr rtl="0"/>
          <a:r>
            <a:rPr lang="es-ES" sz="2000" dirty="0" smtClean="0"/>
            <a:t>Conciencia cultural, equidad racial y derechos civiles</a:t>
          </a:r>
          <a:endParaRPr lang="en-US" sz="2000" dirty="0"/>
        </a:p>
      </dgm:t>
    </dgm:pt>
    <dgm:pt modelId="{4DB0CABA-ACB5-4B5D-9E88-258572DEE86B}" type="parTrans" cxnId="{7B593AFD-DAF7-46D7-8FAC-EA19F59C4A82}">
      <dgm:prSet/>
      <dgm:spPr/>
      <dgm:t>
        <a:bodyPr/>
        <a:lstStyle/>
        <a:p>
          <a:endParaRPr lang="en-US"/>
        </a:p>
      </dgm:t>
    </dgm:pt>
    <dgm:pt modelId="{23E6DDC3-A884-43BD-BBF5-85E7A84E65E9}" type="sibTrans" cxnId="{7B593AFD-DAF7-46D7-8FAC-EA19F59C4A82}">
      <dgm:prSet/>
      <dgm:spPr/>
      <dgm:t>
        <a:bodyPr/>
        <a:lstStyle/>
        <a:p>
          <a:endParaRPr lang="en-US"/>
        </a:p>
      </dgm:t>
    </dgm:pt>
    <dgm:pt modelId="{5E0E4A4C-46E3-4CEE-921A-264E4973BA29}">
      <dgm:prSet custT="1"/>
      <dgm:spPr/>
      <dgm:t>
        <a:bodyPr/>
        <a:lstStyle/>
        <a:p>
          <a:pPr rtl="0"/>
          <a:r>
            <a:rPr lang="es-ES" sz="2000" dirty="0" smtClean="0"/>
            <a:t>Proceso de quejas, procedimientos de investigación, requisitos de confidencialidad</a:t>
          </a:r>
          <a:endParaRPr lang="en-US" sz="2000" dirty="0"/>
        </a:p>
      </dgm:t>
    </dgm:pt>
    <dgm:pt modelId="{1F234EAA-F393-4165-9587-2EF1340C0567}" type="parTrans" cxnId="{385F9348-A7AC-4984-B4C1-F7F192D44B90}">
      <dgm:prSet/>
      <dgm:spPr/>
    </dgm:pt>
    <dgm:pt modelId="{49AAB6F7-7840-4F52-9343-194818479E52}" type="sibTrans" cxnId="{385F9348-A7AC-4984-B4C1-F7F192D44B90}">
      <dgm:prSet/>
      <dgm:spPr/>
    </dgm:pt>
    <dgm:pt modelId="{9A8525B1-0F83-4DCB-BB9F-117C9E49E8E3}">
      <dgm:prSet custT="1"/>
      <dgm:spPr/>
      <dgm:t>
        <a:bodyPr/>
        <a:lstStyle/>
        <a:p>
          <a:pPr rtl="0"/>
          <a:r>
            <a:rPr lang="es-ES" sz="2000" dirty="0" smtClean="0"/>
            <a:t>Leyes de ética, registros públicos y reuniones públicas</a:t>
          </a:r>
          <a:endParaRPr lang="en-US" sz="2000" dirty="0"/>
        </a:p>
      </dgm:t>
    </dgm:pt>
    <dgm:pt modelId="{5ED6E35C-A89C-44CE-91C0-48B6ECB2AC7B}" type="parTrans" cxnId="{C22A82A1-6CF8-46E3-BEC9-A73ED63C9064}">
      <dgm:prSet/>
      <dgm:spPr/>
    </dgm:pt>
    <dgm:pt modelId="{68D14BF9-435B-44A2-916B-0D1DEDD06564}" type="sibTrans" cxnId="{C22A82A1-6CF8-46E3-BEC9-A73ED63C9064}">
      <dgm:prSet/>
      <dgm:spPr/>
    </dgm:pt>
    <dgm:pt modelId="{CDA6536A-F044-47BC-A7A7-D36948E9D781}">
      <dgm:prSet custT="1"/>
      <dgm:spPr/>
      <dgm:t>
        <a:bodyPr/>
        <a:lstStyle/>
        <a:p>
          <a:pPr rtl="0"/>
          <a:endParaRPr lang="en-US" sz="2000" dirty="0"/>
        </a:p>
      </dgm:t>
    </dgm:pt>
    <dgm:pt modelId="{4EFC6871-7ED1-4400-9C55-F2B1B1E10B1E}" type="parTrans" cxnId="{B3598A92-2E02-4D30-A30F-057BC5E56784}">
      <dgm:prSet/>
      <dgm:spPr/>
    </dgm:pt>
    <dgm:pt modelId="{F0394F6A-33CC-4FD1-8A51-7F25979887D9}" type="sibTrans" cxnId="{B3598A92-2E02-4D30-A30F-057BC5E56784}">
      <dgm:prSet/>
      <dgm:spPr/>
    </dgm:pt>
    <dgm:pt modelId="{8B0B3CD5-E83E-415B-8A15-DA050F231222}" type="pres">
      <dgm:prSet presAssocID="{40F79B6D-9451-4A43-9C36-D3BC802FC57E}" presName="linear" presStyleCnt="0">
        <dgm:presLayoutVars>
          <dgm:animLvl val="lvl"/>
          <dgm:resizeHandles val="exact"/>
        </dgm:presLayoutVars>
      </dgm:prSet>
      <dgm:spPr/>
      <dgm:t>
        <a:bodyPr/>
        <a:lstStyle/>
        <a:p>
          <a:endParaRPr lang="en-US"/>
        </a:p>
      </dgm:t>
    </dgm:pt>
    <dgm:pt modelId="{CBD77D44-AAFF-4071-B811-1FB40D414C8C}" type="pres">
      <dgm:prSet presAssocID="{2E571380-0FD5-4EFE-A35E-E07C3AEE3EEC}" presName="parentText" presStyleLbl="node1" presStyleIdx="0" presStyleCnt="1" custLinFactNeighborX="-4200">
        <dgm:presLayoutVars>
          <dgm:chMax val="0"/>
          <dgm:bulletEnabled val="1"/>
        </dgm:presLayoutVars>
      </dgm:prSet>
      <dgm:spPr/>
      <dgm:t>
        <a:bodyPr/>
        <a:lstStyle/>
        <a:p>
          <a:endParaRPr lang="en-US"/>
        </a:p>
      </dgm:t>
    </dgm:pt>
    <dgm:pt modelId="{B29FF181-709E-48F4-B818-BCA554D436D4}" type="pres">
      <dgm:prSet presAssocID="{2E571380-0FD5-4EFE-A35E-E07C3AEE3EEC}" presName="childText" presStyleLbl="revTx" presStyleIdx="0" presStyleCnt="1" custScaleY="146932">
        <dgm:presLayoutVars>
          <dgm:bulletEnabled val="1"/>
        </dgm:presLayoutVars>
      </dgm:prSet>
      <dgm:spPr/>
      <dgm:t>
        <a:bodyPr/>
        <a:lstStyle/>
        <a:p>
          <a:endParaRPr lang="en-US"/>
        </a:p>
      </dgm:t>
    </dgm:pt>
  </dgm:ptLst>
  <dgm:cxnLst>
    <dgm:cxn modelId="{F6E7B8D0-B622-4F08-BD89-9CF330FE7AEC}" type="presOf" srcId="{EE6A6415-AE6C-455A-AFC3-51512B849E08}" destId="{B29FF181-709E-48F4-B818-BCA554D436D4}" srcOrd="0" destOrd="5" presId="urn:microsoft.com/office/officeart/2005/8/layout/vList2"/>
    <dgm:cxn modelId="{5D5FB382-0005-4269-8227-2632EFAA29F1}" type="presOf" srcId="{CDA6536A-F044-47BC-A7A7-D36948E9D781}" destId="{B29FF181-709E-48F4-B818-BCA554D436D4}" srcOrd="0" destOrd="0" presId="urn:microsoft.com/office/officeart/2005/8/layout/vList2"/>
    <dgm:cxn modelId="{FB8B218F-B1F4-481D-9717-6CB4C1CED5EB}" type="presOf" srcId="{52613470-3D07-459E-864A-44CC13D4DF0D}" destId="{B29FF181-709E-48F4-B818-BCA554D436D4}" srcOrd="0" destOrd="3" presId="urn:microsoft.com/office/officeart/2005/8/layout/vList2"/>
    <dgm:cxn modelId="{7B593AFD-DAF7-46D7-8FAC-EA19F59C4A82}" srcId="{2E571380-0FD5-4EFE-A35E-E07C3AEE3EEC}" destId="{EE6A6415-AE6C-455A-AFC3-51512B849E08}" srcOrd="5" destOrd="0" parTransId="{4DB0CABA-ACB5-4B5D-9E88-258572DEE86B}" sibTransId="{23E6DDC3-A884-43BD-BBF5-85E7A84E65E9}"/>
    <dgm:cxn modelId="{A6BAA28C-E679-4E27-A547-D4F7CBC8130C}" type="presOf" srcId="{5E0E4A4C-46E3-4CEE-921A-264E4973BA29}" destId="{B29FF181-709E-48F4-B818-BCA554D436D4}" srcOrd="0" destOrd="6" presId="urn:microsoft.com/office/officeart/2005/8/layout/vList2"/>
    <dgm:cxn modelId="{A06B085C-FF1D-47E1-A912-4757EAE7B09B}" srcId="{2E571380-0FD5-4EFE-A35E-E07C3AEE3EEC}" destId="{F99AA9D8-C64C-49F8-841A-FBB30ECD8466}" srcOrd="2" destOrd="0" parTransId="{490F11EB-2DAB-4BAF-B016-6420688501B3}" sibTransId="{2FE2CD4F-172C-4266-8C04-2F23574069FA}"/>
    <dgm:cxn modelId="{4B47A04B-0099-464D-A0B3-872E5CD674B9}" srcId="{2E571380-0FD5-4EFE-A35E-E07C3AEE3EEC}" destId="{52613470-3D07-459E-864A-44CC13D4DF0D}" srcOrd="3" destOrd="0" parTransId="{81828D46-F749-43A3-8A4A-627203E10B07}" sibTransId="{D5AB675E-E789-4D26-9A5A-AB31977823ED}"/>
    <dgm:cxn modelId="{B3598A92-2E02-4D30-A30F-057BC5E56784}" srcId="{2E571380-0FD5-4EFE-A35E-E07C3AEE3EEC}" destId="{CDA6536A-F044-47BC-A7A7-D36948E9D781}" srcOrd="0" destOrd="0" parTransId="{4EFC6871-7ED1-4400-9C55-F2B1B1E10B1E}" sibTransId="{F0394F6A-33CC-4FD1-8A51-7F25979887D9}"/>
    <dgm:cxn modelId="{385F9348-A7AC-4984-B4C1-F7F192D44B90}" srcId="{2E571380-0FD5-4EFE-A35E-E07C3AEE3EEC}" destId="{5E0E4A4C-46E3-4CEE-921A-264E4973BA29}" srcOrd="6" destOrd="0" parTransId="{1F234EAA-F393-4165-9587-2EF1340C0567}" sibTransId="{49AAB6F7-7840-4F52-9343-194818479E52}"/>
    <dgm:cxn modelId="{6DE56EAF-D0F1-4C0D-A43D-1CE0A5CE1139}" srcId="{2E571380-0FD5-4EFE-A35E-E07C3AEE3EEC}" destId="{1FB24B71-5B36-4918-8CC1-395FA5478C32}" srcOrd="8" destOrd="0" parTransId="{AD21DE1B-F1C2-4F65-BC54-21F2EC1F4B11}" sibTransId="{842E40F8-BEA2-471E-8560-A183E7C6EBAA}"/>
    <dgm:cxn modelId="{7F6A3363-F57F-48F7-8535-D46BAC605F52}" type="presOf" srcId="{E1C69692-B3F3-4A6F-9F21-34B6C146E2AB}" destId="{B29FF181-709E-48F4-B818-BCA554D436D4}" srcOrd="0" destOrd="4" presId="urn:microsoft.com/office/officeart/2005/8/layout/vList2"/>
    <dgm:cxn modelId="{16816B6A-8A0C-41FB-8652-F086D959D392}" type="presOf" srcId="{40F79B6D-9451-4A43-9C36-D3BC802FC57E}" destId="{8B0B3CD5-E83E-415B-8A15-DA050F231222}" srcOrd="0" destOrd="0" presId="urn:microsoft.com/office/officeart/2005/8/layout/vList2"/>
    <dgm:cxn modelId="{278CCCBB-E6FF-4EB0-ACDA-ADF30BD34935}" type="presOf" srcId="{F99AA9D8-C64C-49F8-841A-FBB30ECD8466}" destId="{B29FF181-709E-48F4-B818-BCA554D436D4}" srcOrd="0" destOrd="2" presId="urn:microsoft.com/office/officeart/2005/8/layout/vList2"/>
    <dgm:cxn modelId="{246F5299-76FF-4391-B9D9-A2E2FA49F594}" srcId="{40F79B6D-9451-4A43-9C36-D3BC802FC57E}" destId="{2E571380-0FD5-4EFE-A35E-E07C3AEE3EEC}" srcOrd="0" destOrd="0" parTransId="{2100E1B5-B203-4D7A-AB0A-7610A5CB8BD6}" sibTransId="{1038E957-8797-43A4-A512-C9E44F401C55}"/>
    <dgm:cxn modelId="{F4AC6923-BA52-4F7B-9ADB-0ACDA4511BAD}" type="presOf" srcId="{9A8525B1-0F83-4DCB-BB9F-117C9E49E8E3}" destId="{B29FF181-709E-48F4-B818-BCA554D436D4}" srcOrd="0" destOrd="7" presId="urn:microsoft.com/office/officeart/2005/8/layout/vList2"/>
    <dgm:cxn modelId="{71F25AE2-1749-4035-9FC8-968DAA126235}" type="presOf" srcId="{2E571380-0FD5-4EFE-A35E-E07C3AEE3EEC}" destId="{CBD77D44-AAFF-4071-B811-1FB40D414C8C}" srcOrd="0" destOrd="0" presId="urn:microsoft.com/office/officeart/2005/8/layout/vList2"/>
    <dgm:cxn modelId="{0ED9C853-D20F-436F-BC25-E83E135BF47F}" srcId="{2E571380-0FD5-4EFE-A35E-E07C3AEE3EEC}" destId="{B522C1F3-A336-49BD-A2B2-1BD9B14AEF2F}" srcOrd="1" destOrd="0" parTransId="{F57793F5-2F94-48A7-8E19-6357C034FBE8}" sibTransId="{B6A3073E-80F1-4FF7-8481-92B89F0EF150}"/>
    <dgm:cxn modelId="{60FC1377-DCD9-4B96-8D13-23EF12356028}" type="presOf" srcId="{B522C1F3-A336-49BD-A2B2-1BD9B14AEF2F}" destId="{B29FF181-709E-48F4-B818-BCA554D436D4}" srcOrd="0" destOrd="1" presId="urn:microsoft.com/office/officeart/2005/8/layout/vList2"/>
    <dgm:cxn modelId="{C22A82A1-6CF8-46E3-BEC9-A73ED63C9064}" srcId="{2E571380-0FD5-4EFE-A35E-E07C3AEE3EEC}" destId="{9A8525B1-0F83-4DCB-BB9F-117C9E49E8E3}" srcOrd="7" destOrd="0" parTransId="{5ED6E35C-A89C-44CE-91C0-48B6ECB2AC7B}" sibTransId="{68D14BF9-435B-44A2-916B-0D1DEDD06564}"/>
    <dgm:cxn modelId="{19FC4302-B962-48F3-9A7E-95E0A3793AAC}" type="presOf" srcId="{1FB24B71-5B36-4918-8CC1-395FA5478C32}" destId="{B29FF181-709E-48F4-B818-BCA554D436D4}" srcOrd="0" destOrd="8" presId="urn:microsoft.com/office/officeart/2005/8/layout/vList2"/>
    <dgm:cxn modelId="{AC09C835-B141-4465-9488-9B9A4047D1C3}" srcId="{2E571380-0FD5-4EFE-A35E-E07C3AEE3EEC}" destId="{E1C69692-B3F3-4A6F-9F21-34B6C146E2AB}" srcOrd="4" destOrd="0" parTransId="{0F54A2BF-AAC6-4A21-93A8-5110F6F29F18}" sibTransId="{45A85E43-A3F0-4257-8470-C44C2E396C10}"/>
    <dgm:cxn modelId="{05FFD7C8-9E75-4FBD-B2F4-248C46FAD78E}" type="presParOf" srcId="{8B0B3CD5-E83E-415B-8A15-DA050F231222}" destId="{CBD77D44-AAFF-4071-B811-1FB40D414C8C}" srcOrd="0" destOrd="0" presId="urn:microsoft.com/office/officeart/2005/8/layout/vList2"/>
    <dgm:cxn modelId="{18E00299-7584-442C-9F56-3947ADCED4DF}" type="presParOf" srcId="{8B0B3CD5-E83E-415B-8A15-DA050F231222}" destId="{B29FF181-709E-48F4-B818-BCA554D436D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D422F7-1D42-47E8-A5BA-6279204E289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7F0FABC-B5EE-4F67-BA68-661386C50C7F}">
      <dgm:prSet custT="1"/>
      <dgm:spPr/>
      <dgm:t>
        <a:bodyPr/>
        <a:lstStyle/>
        <a:p>
          <a:pPr rtl="0"/>
          <a:r>
            <a:rPr lang="en-US" sz="2800" b="1" i="0" dirty="0" smtClean="0"/>
            <a:t>PODERES Y DEBERES:</a:t>
          </a:r>
          <a:endParaRPr lang="en-US" sz="3200" b="1" dirty="0"/>
        </a:p>
      </dgm:t>
    </dgm:pt>
    <dgm:pt modelId="{04656573-2B01-40F5-BBA6-A2DC4F61B98F}" type="parTrans" cxnId="{5FE33326-CC92-466C-ADF1-87495220A91E}">
      <dgm:prSet/>
      <dgm:spPr/>
      <dgm:t>
        <a:bodyPr/>
        <a:lstStyle/>
        <a:p>
          <a:endParaRPr lang="en-US"/>
        </a:p>
      </dgm:t>
    </dgm:pt>
    <dgm:pt modelId="{244AE597-D112-4E91-9C37-88DE6252F68C}" type="sibTrans" cxnId="{5FE33326-CC92-466C-ADF1-87495220A91E}">
      <dgm:prSet/>
      <dgm:spPr/>
      <dgm:t>
        <a:bodyPr/>
        <a:lstStyle/>
        <a:p>
          <a:endParaRPr lang="en-US"/>
        </a:p>
      </dgm:t>
    </dgm:pt>
    <dgm:pt modelId="{E3907E3C-E01A-44FF-BA39-3D80CFF24AB3}">
      <dgm:prSet custT="1"/>
      <dgm:spPr/>
      <dgm:t>
        <a:bodyPr/>
        <a:lstStyle/>
        <a:p>
          <a:pPr rtl="0"/>
          <a:r>
            <a:rPr lang="es-ES" sz="2000" b="0" i="0" dirty="0" smtClean="0"/>
            <a:t>Nombrar y supervisar al Monitor Independiente</a:t>
          </a:r>
          <a:endParaRPr lang="en-US" sz="2000" dirty="0"/>
        </a:p>
      </dgm:t>
    </dgm:pt>
    <dgm:pt modelId="{EAAA3590-0C20-4B10-A650-A67243D09225}" type="parTrans" cxnId="{2AA90675-2CE3-433F-8FAD-1D9E3184D8B6}">
      <dgm:prSet/>
      <dgm:spPr/>
      <dgm:t>
        <a:bodyPr/>
        <a:lstStyle/>
        <a:p>
          <a:endParaRPr lang="en-US"/>
        </a:p>
      </dgm:t>
    </dgm:pt>
    <dgm:pt modelId="{C8667D95-1B07-4135-B809-F8ADE48B31FC}" type="sibTrans" cxnId="{2AA90675-2CE3-433F-8FAD-1D9E3184D8B6}">
      <dgm:prSet/>
      <dgm:spPr/>
      <dgm:t>
        <a:bodyPr/>
        <a:lstStyle/>
        <a:p>
          <a:endParaRPr lang="en-US"/>
        </a:p>
      </dgm:t>
    </dgm:pt>
    <dgm:pt modelId="{76C46C1E-C518-4FC4-96F4-D811B776E041}">
      <dgm:prSet custT="1"/>
      <dgm:spPr/>
      <dgm:t>
        <a:bodyPr/>
        <a:lstStyle/>
        <a:p>
          <a:pPr rtl="0"/>
          <a:r>
            <a:rPr lang="es-ES" sz="2000" b="0" i="0" dirty="0" smtClean="0"/>
            <a:t>Evaluar la eficacia de la Oficina del Monitor Independiente</a:t>
          </a:r>
          <a:endParaRPr lang="en-US" sz="2000" dirty="0"/>
        </a:p>
      </dgm:t>
    </dgm:pt>
    <dgm:pt modelId="{19F10642-C29F-4496-A282-19B03FCA3DF7}" type="parTrans" cxnId="{6873AA6C-4AC8-4B5E-BC8D-5C2E86A18CF6}">
      <dgm:prSet/>
      <dgm:spPr/>
      <dgm:t>
        <a:bodyPr/>
        <a:lstStyle/>
        <a:p>
          <a:endParaRPr lang="en-US"/>
        </a:p>
      </dgm:t>
    </dgm:pt>
    <dgm:pt modelId="{D8240E3E-6F5C-4010-BEC0-F9D40C251DD6}" type="sibTrans" cxnId="{6873AA6C-4AC8-4B5E-BC8D-5C2E86A18CF6}">
      <dgm:prSet/>
      <dgm:spPr/>
      <dgm:t>
        <a:bodyPr/>
        <a:lstStyle/>
        <a:p>
          <a:endParaRPr lang="en-US"/>
        </a:p>
      </dgm:t>
    </dgm:pt>
    <dgm:pt modelId="{1B707F02-0537-4DC2-B2AF-B1CC655992F8}">
      <dgm:prSet custT="1"/>
      <dgm:spPr/>
      <dgm:t>
        <a:bodyPr/>
        <a:lstStyle/>
        <a:p>
          <a:pPr rtl="0"/>
          <a:r>
            <a:rPr lang="es-ES" sz="2000" b="0" i="0" dirty="0" smtClean="0"/>
            <a:t>Realizar un examen anual del Jefe de Policía</a:t>
          </a:r>
          <a:endParaRPr lang="en-US" sz="2000" dirty="0"/>
        </a:p>
      </dgm:t>
    </dgm:pt>
    <dgm:pt modelId="{FF81F09F-5D16-428E-9CD5-7863DBC26201}" type="parTrans" cxnId="{F8EE6CE0-CD7A-46B9-95C1-37AE718C7494}">
      <dgm:prSet/>
      <dgm:spPr/>
      <dgm:t>
        <a:bodyPr/>
        <a:lstStyle/>
        <a:p>
          <a:endParaRPr lang="en-US"/>
        </a:p>
      </dgm:t>
    </dgm:pt>
    <dgm:pt modelId="{FE72A795-A3C6-45B4-ADFA-EC164563827D}" type="sibTrans" cxnId="{F8EE6CE0-CD7A-46B9-95C1-37AE718C7494}">
      <dgm:prSet/>
      <dgm:spPr/>
      <dgm:t>
        <a:bodyPr/>
        <a:lstStyle/>
        <a:p>
          <a:endParaRPr lang="en-US"/>
        </a:p>
      </dgm:t>
    </dgm:pt>
    <dgm:pt modelId="{74787B49-5B1F-40D0-A79E-F0078D90D9EE}">
      <dgm:prSet custT="1"/>
      <dgm:spPr/>
      <dgm:t>
        <a:bodyPr/>
        <a:lstStyle/>
        <a:p>
          <a:pPr rtl="0"/>
          <a:r>
            <a:rPr lang="en-US" sz="2000" b="0" i="0" dirty="0" err="1" smtClean="0"/>
            <a:t>Conducta</a:t>
          </a:r>
          <a:r>
            <a:rPr lang="en-US" sz="2000" b="0" i="0" dirty="0" smtClean="0"/>
            <a:t> de </a:t>
          </a:r>
          <a:r>
            <a:rPr lang="en-US" sz="2000" b="0" i="0" dirty="0" err="1" smtClean="0"/>
            <a:t>actividades</a:t>
          </a:r>
          <a:r>
            <a:rPr lang="en-US" sz="2000" b="0" i="0" dirty="0" smtClean="0"/>
            <a:t> de </a:t>
          </a:r>
          <a:r>
            <a:rPr lang="en-US" sz="2000" b="0" i="0" dirty="0" err="1" smtClean="0"/>
            <a:t>divulgación</a:t>
          </a:r>
          <a:r>
            <a:rPr lang="en-US" sz="2000" b="0" i="0" dirty="0" smtClean="0"/>
            <a:t> </a:t>
          </a:r>
          <a:r>
            <a:rPr lang="en-US" sz="2000" b="0" i="0" dirty="0" err="1" smtClean="0"/>
            <a:t>comunitaria</a:t>
          </a:r>
          <a:endParaRPr lang="en-US" sz="2000" dirty="0"/>
        </a:p>
      </dgm:t>
    </dgm:pt>
    <dgm:pt modelId="{88F24996-151E-40D5-AF4F-CC28D7BAED57}" type="parTrans" cxnId="{A14F79C6-48B2-4E89-B81A-BDFFEB009DF4}">
      <dgm:prSet/>
      <dgm:spPr/>
      <dgm:t>
        <a:bodyPr/>
        <a:lstStyle/>
        <a:p>
          <a:endParaRPr lang="en-US"/>
        </a:p>
      </dgm:t>
    </dgm:pt>
    <dgm:pt modelId="{C6E57881-DE72-4BCD-B18D-60D28E6D949D}" type="sibTrans" cxnId="{A14F79C6-48B2-4E89-B81A-BDFFEB009DF4}">
      <dgm:prSet/>
      <dgm:spPr/>
      <dgm:t>
        <a:bodyPr/>
        <a:lstStyle/>
        <a:p>
          <a:endParaRPr lang="en-US"/>
        </a:p>
      </dgm:t>
    </dgm:pt>
    <dgm:pt modelId="{7BC6EE43-4A4B-4792-93F3-D7F6325BD479}">
      <dgm:prSet custT="1"/>
      <dgm:spPr/>
      <dgm:t>
        <a:bodyPr/>
        <a:lstStyle/>
        <a:p>
          <a:pPr rtl="0"/>
          <a:r>
            <a:rPr lang="en-US" sz="2000" b="0" i="0" dirty="0" err="1" smtClean="0"/>
            <a:t>Hacer</a:t>
          </a:r>
          <a:r>
            <a:rPr lang="en-US" sz="2000" b="0" i="0" dirty="0" smtClean="0"/>
            <a:t> </a:t>
          </a:r>
          <a:r>
            <a:rPr lang="en-US" sz="2000" b="0" i="0" dirty="0" err="1" smtClean="0"/>
            <a:t>recomendaciones</a:t>
          </a:r>
          <a:r>
            <a:rPr lang="en-US" sz="2000" b="0" i="0" dirty="0" smtClean="0"/>
            <a:t> de </a:t>
          </a:r>
          <a:r>
            <a:rPr lang="en-US" sz="2000" b="0" i="0" dirty="0" err="1" smtClean="0"/>
            <a:t>políticas</a:t>
          </a:r>
          <a:endParaRPr lang="en-US" sz="2000" dirty="0"/>
        </a:p>
      </dgm:t>
    </dgm:pt>
    <dgm:pt modelId="{69425835-7C13-4203-9135-32009D20ED19}" type="parTrans" cxnId="{E92BB51A-753F-46DD-9506-A47611117ACF}">
      <dgm:prSet/>
      <dgm:spPr/>
      <dgm:t>
        <a:bodyPr/>
        <a:lstStyle/>
        <a:p>
          <a:endParaRPr lang="en-US"/>
        </a:p>
      </dgm:t>
    </dgm:pt>
    <dgm:pt modelId="{B5065A5B-35A7-4EF4-AC86-718D7C83EACC}" type="sibTrans" cxnId="{E92BB51A-753F-46DD-9506-A47611117ACF}">
      <dgm:prSet/>
      <dgm:spPr/>
      <dgm:t>
        <a:bodyPr/>
        <a:lstStyle/>
        <a:p>
          <a:endParaRPr lang="en-US"/>
        </a:p>
      </dgm:t>
    </dgm:pt>
    <dgm:pt modelId="{8A5C9F19-0EF8-4F8A-9194-9D7D07A93D2E}">
      <dgm:prSet custT="1"/>
      <dgm:spPr/>
      <dgm:t>
        <a:bodyPr/>
        <a:lstStyle/>
        <a:p>
          <a:pPr rtl="0"/>
          <a:r>
            <a:rPr lang="en-US" sz="2000" b="0" i="0" dirty="0" err="1" smtClean="0"/>
            <a:t>Publicar</a:t>
          </a:r>
          <a:r>
            <a:rPr lang="en-US" sz="2000" b="0" i="0" dirty="0" smtClean="0"/>
            <a:t> un </a:t>
          </a:r>
          <a:r>
            <a:rPr lang="en-US" sz="2000" b="0" i="0" dirty="0" err="1" smtClean="0"/>
            <a:t>informe</a:t>
          </a:r>
          <a:r>
            <a:rPr lang="en-US" sz="2000" b="0" i="0" dirty="0" smtClean="0"/>
            <a:t> </a:t>
          </a:r>
          <a:r>
            <a:rPr lang="en-US" sz="2000" b="0" i="0" dirty="0" err="1" smtClean="0"/>
            <a:t>público</a:t>
          </a:r>
          <a:r>
            <a:rPr lang="en-US" sz="2000" b="0" i="0" dirty="0" smtClean="0"/>
            <a:t> </a:t>
          </a:r>
          <a:r>
            <a:rPr lang="en-US" sz="2000" b="0" i="0" dirty="0" err="1" smtClean="0"/>
            <a:t>anual</a:t>
          </a:r>
          <a:endParaRPr lang="en-US" sz="2000" dirty="0"/>
        </a:p>
      </dgm:t>
    </dgm:pt>
    <dgm:pt modelId="{ECFE4C86-F8C9-4778-956D-3FC9D8E8EE15}" type="parTrans" cxnId="{0D679EB8-6454-4397-9372-ECB54DE84BC1}">
      <dgm:prSet/>
      <dgm:spPr/>
      <dgm:t>
        <a:bodyPr/>
        <a:lstStyle/>
        <a:p>
          <a:endParaRPr lang="en-US"/>
        </a:p>
      </dgm:t>
    </dgm:pt>
    <dgm:pt modelId="{C81FF1D2-66BA-4341-972F-03C2BD0B0CD4}" type="sibTrans" cxnId="{0D679EB8-6454-4397-9372-ECB54DE84BC1}">
      <dgm:prSet/>
      <dgm:spPr/>
      <dgm:t>
        <a:bodyPr/>
        <a:lstStyle/>
        <a:p>
          <a:endParaRPr lang="en-US"/>
        </a:p>
      </dgm:t>
    </dgm:pt>
    <dgm:pt modelId="{5B17DBE7-3FC1-4BA1-A0D6-DFBF3F812D2C}">
      <dgm:prSet custT="1"/>
      <dgm:spPr/>
      <dgm:t>
        <a:bodyPr/>
        <a:lstStyle/>
        <a:p>
          <a:pPr rtl="0"/>
          <a:r>
            <a:rPr lang="es-ES" sz="2000" b="0" i="0" dirty="0" smtClean="0"/>
            <a:t>Emitir citaciones en la medida permitida por la ley</a:t>
          </a:r>
          <a:endParaRPr lang="en-US" sz="2000" dirty="0"/>
        </a:p>
      </dgm:t>
    </dgm:pt>
    <dgm:pt modelId="{08426537-6631-428D-B1AD-C0C094B4FF71}" type="parTrans" cxnId="{899AA0F8-8C11-4F69-82C3-227C743264FF}">
      <dgm:prSet/>
      <dgm:spPr/>
      <dgm:t>
        <a:bodyPr/>
        <a:lstStyle/>
        <a:p>
          <a:endParaRPr lang="en-US"/>
        </a:p>
      </dgm:t>
    </dgm:pt>
    <dgm:pt modelId="{D2A124EB-B57D-496A-9CF1-21F94F2A7148}" type="sibTrans" cxnId="{899AA0F8-8C11-4F69-82C3-227C743264FF}">
      <dgm:prSet/>
      <dgm:spPr/>
      <dgm:t>
        <a:bodyPr/>
        <a:lstStyle/>
        <a:p>
          <a:endParaRPr lang="en-US"/>
        </a:p>
      </dgm:t>
    </dgm:pt>
    <dgm:pt modelId="{A72C7A72-B385-4EF2-B6D2-EF9DFD73C35F}" type="pres">
      <dgm:prSet presAssocID="{E1D422F7-1D42-47E8-A5BA-6279204E289A}" presName="linear" presStyleCnt="0">
        <dgm:presLayoutVars>
          <dgm:animLvl val="lvl"/>
          <dgm:resizeHandles val="exact"/>
        </dgm:presLayoutVars>
      </dgm:prSet>
      <dgm:spPr/>
      <dgm:t>
        <a:bodyPr/>
        <a:lstStyle/>
        <a:p>
          <a:endParaRPr lang="en-US"/>
        </a:p>
      </dgm:t>
    </dgm:pt>
    <dgm:pt modelId="{83182831-41F6-47FF-9A68-F9752A8BEF27}" type="pres">
      <dgm:prSet presAssocID="{77F0FABC-B5EE-4F67-BA68-661386C50C7F}" presName="parentText" presStyleLbl="node1" presStyleIdx="0" presStyleCnt="1" custScaleY="51111">
        <dgm:presLayoutVars>
          <dgm:chMax val="0"/>
          <dgm:bulletEnabled val="1"/>
        </dgm:presLayoutVars>
      </dgm:prSet>
      <dgm:spPr/>
      <dgm:t>
        <a:bodyPr/>
        <a:lstStyle/>
        <a:p>
          <a:endParaRPr lang="en-US"/>
        </a:p>
      </dgm:t>
    </dgm:pt>
    <dgm:pt modelId="{B7325081-9CB2-4664-8E58-4235B11224EB}" type="pres">
      <dgm:prSet presAssocID="{77F0FABC-B5EE-4F67-BA68-661386C50C7F}" presName="childText" presStyleLbl="revTx" presStyleIdx="0" presStyleCnt="1">
        <dgm:presLayoutVars>
          <dgm:bulletEnabled val="1"/>
        </dgm:presLayoutVars>
      </dgm:prSet>
      <dgm:spPr/>
      <dgm:t>
        <a:bodyPr/>
        <a:lstStyle/>
        <a:p>
          <a:endParaRPr lang="en-US"/>
        </a:p>
      </dgm:t>
    </dgm:pt>
  </dgm:ptLst>
  <dgm:cxnLst>
    <dgm:cxn modelId="{A14F79C6-48B2-4E89-B81A-BDFFEB009DF4}" srcId="{77F0FABC-B5EE-4F67-BA68-661386C50C7F}" destId="{74787B49-5B1F-40D0-A79E-F0078D90D9EE}" srcOrd="3" destOrd="0" parTransId="{88F24996-151E-40D5-AF4F-CC28D7BAED57}" sibTransId="{C6E57881-DE72-4BCD-B18D-60D28E6D949D}"/>
    <dgm:cxn modelId="{5DFCAE6E-C510-4275-BAC9-9746B43AE4CA}" type="presOf" srcId="{8A5C9F19-0EF8-4F8A-9194-9D7D07A93D2E}" destId="{B7325081-9CB2-4664-8E58-4235B11224EB}" srcOrd="0" destOrd="5" presId="urn:microsoft.com/office/officeart/2005/8/layout/vList2"/>
    <dgm:cxn modelId="{899AA0F8-8C11-4F69-82C3-227C743264FF}" srcId="{77F0FABC-B5EE-4F67-BA68-661386C50C7F}" destId="{5B17DBE7-3FC1-4BA1-A0D6-DFBF3F812D2C}" srcOrd="6" destOrd="0" parTransId="{08426537-6631-428D-B1AD-C0C094B4FF71}" sibTransId="{D2A124EB-B57D-496A-9CF1-21F94F2A7148}"/>
    <dgm:cxn modelId="{1C6E3B7B-5F66-4511-A974-10E45314CAD9}" type="presOf" srcId="{E3907E3C-E01A-44FF-BA39-3D80CFF24AB3}" destId="{B7325081-9CB2-4664-8E58-4235B11224EB}" srcOrd="0" destOrd="0" presId="urn:microsoft.com/office/officeart/2005/8/layout/vList2"/>
    <dgm:cxn modelId="{6873AA6C-4AC8-4B5E-BC8D-5C2E86A18CF6}" srcId="{77F0FABC-B5EE-4F67-BA68-661386C50C7F}" destId="{76C46C1E-C518-4FC4-96F4-D811B776E041}" srcOrd="1" destOrd="0" parTransId="{19F10642-C29F-4496-A282-19B03FCA3DF7}" sibTransId="{D8240E3E-6F5C-4010-BEC0-F9D40C251DD6}"/>
    <dgm:cxn modelId="{F8EE6CE0-CD7A-46B9-95C1-37AE718C7494}" srcId="{77F0FABC-B5EE-4F67-BA68-661386C50C7F}" destId="{1B707F02-0537-4DC2-B2AF-B1CC655992F8}" srcOrd="2" destOrd="0" parTransId="{FF81F09F-5D16-428E-9CD5-7863DBC26201}" sibTransId="{FE72A795-A3C6-45B4-ADFA-EC164563827D}"/>
    <dgm:cxn modelId="{5D44F44D-5555-496C-8DF7-A448B44461D0}" type="presOf" srcId="{E1D422F7-1D42-47E8-A5BA-6279204E289A}" destId="{A72C7A72-B385-4EF2-B6D2-EF9DFD73C35F}" srcOrd="0" destOrd="0" presId="urn:microsoft.com/office/officeart/2005/8/layout/vList2"/>
    <dgm:cxn modelId="{7B8FC07F-3D8D-4EA1-A8D9-8A0931B7BC1C}" type="presOf" srcId="{7BC6EE43-4A4B-4792-93F3-D7F6325BD479}" destId="{B7325081-9CB2-4664-8E58-4235B11224EB}" srcOrd="0" destOrd="4" presId="urn:microsoft.com/office/officeart/2005/8/layout/vList2"/>
    <dgm:cxn modelId="{BA998EE0-4E5E-4672-9676-B6D1ADC90ABC}" type="presOf" srcId="{74787B49-5B1F-40D0-A79E-F0078D90D9EE}" destId="{B7325081-9CB2-4664-8E58-4235B11224EB}" srcOrd="0" destOrd="3" presId="urn:microsoft.com/office/officeart/2005/8/layout/vList2"/>
    <dgm:cxn modelId="{E92BB51A-753F-46DD-9506-A47611117ACF}" srcId="{77F0FABC-B5EE-4F67-BA68-661386C50C7F}" destId="{7BC6EE43-4A4B-4792-93F3-D7F6325BD479}" srcOrd="4" destOrd="0" parTransId="{69425835-7C13-4203-9135-32009D20ED19}" sibTransId="{B5065A5B-35A7-4EF4-AC86-718D7C83EACC}"/>
    <dgm:cxn modelId="{152C3402-7533-4146-865F-06F398DFF7F6}" type="presOf" srcId="{5B17DBE7-3FC1-4BA1-A0D6-DFBF3F812D2C}" destId="{B7325081-9CB2-4664-8E58-4235B11224EB}" srcOrd="0" destOrd="6" presId="urn:microsoft.com/office/officeart/2005/8/layout/vList2"/>
    <dgm:cxn modelId="{A2BA53A8-4729-440D-8B21-1CEF7720C24B}" type="presOf" srcId="{77F0FABC-B5EE-4F67-BA68-661386C50C7F}" destId="{83182831-41F6-47FF-9A68-F9752A8BEF27}" srcOrd="0" destOrd="0" presId="urn:microsoft.com/office/officeart/2005/8/layout/vList2"/>
    <dgm:cxn modelId="{61025DAE-2235-4C55-B5A0-75E589E9E22A}" type="presOf" srcId="{76C46C1E-C518-4FC4-96F4-D811B776E041}" destId="{B7325081-9CB2-4664-8E58-4235B11224EB}" srcOrd="0" destOrd="1" presId="urn:microsoft.com/office/officeart/2005/8/layout/vList2"/>
    <dgm:cxn modelId="{2AA90675-2CE3-433F-8FAD-1D9E3184D8B6}" srcId="{77F0FABC-B5EE-4F67-BA68-661386C50C7F}" destId="{E3907E3C-E01A-44FF-BA39-3D80CFF24AB3}" srcOrd="0" destOrd="0" parTransId="{EAAA3590-0C20-4B10-A650-A67243D09225}" sibTransId="{C8667D95-1B07-4135-B809-F8ADE48B31FC}"/>
    <dgm:cxn modelId="{5FE33326-CC92-466C-ADF1-87495220A91E}" srcId="{E1D422F7-1D42-47E8-A5BA-6279204E289A}" destId="{77F0FABC-B5EE-4F67-BA68-661386C50C7F}" srcOrd="0" destOrd="0" parTransId="{04656573-2B01-40F5-BBA6-A2DC4F61B98F}" sibTransId="{244AE597-D112-4E91-9C37-88DE6252F68C}"/>
    <dgm:cxn modelId="{D2E2B6A1-691B-4C28-8780-8542DE379D08}" type="presOf" srcId="{1B707F02-0537-4DC2-B2AF-B1CC655992F8}" destId="{B7325081-9CB2-4664-8E58-4235B11224EB}" srcOrd="0" destOrd="2" presId="urn:microsoft.com/office/officeart/2005/8/layout/vList2"/>
    <dgm:cxn modelId="{0D679EB8-6454-4397-9372-ECB54DE84BC1}" srcId="{77F0FABC-B5EE-4F67-BA68-661386C50C7F}" destId="{8A5C9F19-0EF8-4F8A-9194-9D7D07A93D2E}" srcOrd="5" destOrd="0" parTransId="{ECFE4C86-F8C9-4778-956D-3FC9D8E8EE15}" sibTransId="{C81FF1D2-66BA-4341-972F-03C2BD0B0CD4}"/>
    <dgm:cxn modelId="{DE81D2D7-7D1B-4226-8D39-35800549F9FD}" type="presParOf" srcId="{A72C7A72-B385-4EF2-B6D2-EF9DFD73C35F}" destId="{83182831-41F6-47FF-9A68-F9752A8BEF27}" srcOrd="0" destOrd="0" presId="urn:microsoft.com/office/officeart/2005/8/layout/vList2"/>
    <dgm:cxn modelId="{9F3ADB87-1E20-4DA6-8C7F-A379A6302A8A}" type="presParOf" srcId="{A72C7A72-B385-4EF2-B6D2-EF9DFD73C35F}" destId="{B7325081-9CB2-4664-8E58-4235B11224E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D4D0A-6EB7-4BF6-9697-16D695B0602B}">
      <dsp:nvSpPr>
        <dsp:cNvPr id="0" name=""/>
        <dsp:cNvSpPr/>
      </dsp:nvSpPr>
      <dsp:spPr>
        <a:xfrm>
          <a:off x="431259" y="529884"/>
          <a:ext cx="10812358" cy="3729891"/>
        </a:xfrm>
        <a:prstGeom prst="rect">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288616" tIns="76200" rIns="76200" bIns="76200" numCol="1" spcCol="1270" anchor="ctr" anchorCtr="0">
          <a:noAutofit/>
        </a:bodyPr>
        <a:lstStyle/>
        <a:p>
          <a:pPr lvl="0" algn="l" defTabSz="889000" rtl="0">
            <a:lnSpc>
              <a:spcPct val="90000"/>
            </a:lnSpc>
            <a:spcBef>
              <a:spcPct val="0"/>
            </a:spcBef>
            <a:spcAft>
              <a:spcPct val="35000"/>
            </a:spcAft>
          </a:pPr>
          <a:r>
            <a:rPr lang="es-ES" sz="2000" b="0" i="0" kern="1200" dirty="0" smtClean="0"/>
            <a:t>Proporcionar perspectivas adicionales a la presunta mala conducta policial </a:t>
          </a:r>
        </a:p>
        <a:p>
          <a:pPr lvl="0" algn="l" defTabSz="889000" rtl="0">
            <a:lnSpc>
              <a:spcPct val="90000"/>
            </a:lnSpc>
            <a:spcBef>
              <a:spcPct val="0"/>
            </a:spcBef>
            <a:spcAft>
              <a:spcPct val="35000"/>
            </a:spcAft>
          </a:pPr>
          <a:r>
            <a:rPr lang="es-ES" sz="2000" b="0" i="0" kern="1200" dirty="0" smtClean="0"/>
            <a:t>Alentar a los civiles a participar en el proceso </a:t>
          </a:r>
        </a:p>
        <a:p>
          <a:pPr lvl="0" algn="l" defTabSz="889000" rtl="0">
            <a:lnSpc>
              <a:spcPct val="90000"/>
            </a:lnSpc>
            <a:spcBef>
              <a:spcPct val="0"/>
            </a:spcBef>
            <a:spcAft>
              <a:spcPct val="35000"/>
            </a:spcAft>
          </a:pPr>
          <a:r>
            <a:rPr lang="es-ES" sz="2000" b="0" i="0" kern="1200" dirty="0" smtClean="0"/>
            <a:t>Crear un medio para la realización justa, eficiente, segura, equitativa, imparcial y oportuna de las investigaciones de la presunta mala conducta policial </a:t>
          </a:r>
        </a:p>
        <a:p>
          <a:pPr lvl="0" algn="l" defTabSz="889000" rtl="0">
            <a:lnSpc>
              <a:spcPct val="90000"/>
            </a:lnSpc>
            <a:spcBef>
              <a:spcPct val="0"/>
            </a:spcBef>
            <a:spcAft>
              <a:spcPct val="35000"/>
            </a:spcAft>
          </a:pPr>
          <a:r>
            <a:rPr lang="es-ES" sz="2000" b="0" i="0" kern="1200" dirty="0" smtClean="0"/>
            <a:t>Llegar a determinaciones independientes que estén respaldadas por pruebas y basadas en una preponderancia de pruebas </a:t>
          </a:r>
        </a:p>
        <a:p>
          <a:pPr lvl="0" algn="l" defTabSz="889000" rtl="0">
            <a:lnSpc>
              <a:spcPct val="90000"/>
            </a:lnSpc>
            <a:spcBef>
              <a:spcPct val="0"/>
            </a:spcBef>
            <a:spcAft>
              <a:spcPct val="35000"/>
            </a:spcAft>
          </a:pPr>
          <a:r>
            <a:rPr lang="es-ES" sz="2000" b="0" i="0" kern="1200" dirty="0" smtClean="0"/>
            <a:t>Identificar patrones de presunta mala conducta policial </a:t>
          </a:r>
        </a:p>
        <a:p>
          <a:pPr lvl="0" algn="l" defTabSz="889000" rtl="0">
            <a:lnSpc>
              <a:spcPct val="90000"/>
            </a:lnSpc>
            <a:spcBef>
              <a:spcPct val="0"/>
            </a:spcBef>
            <a:spcAft>
              <a:spcPct val="35000"/>
            </a:spcAft>
          </a:pPr>
          <a:r>
            <a:rPr lang="es-ES" sz="2000" b="0" i="0" kern="1200" dirty="0" smtClean="0"/>
            <a:t>Hacer recomendaciones de políticas</a:t>
          </a:r>
          <a:endParaRPr lang="en-US" sz="2300" kern="1200" dirty="0"/>
        </a:p>
      </dsp:txBody>
      <dsp:txXfrm>
        <a:off x="431259" y="529884"/>
        <a:ext cx="10812358" cy="3729891"/>
      </dsp:txXfrm>
    </dsp:sp>
    <dsp:sp modelId="{48FE3564-4AC9-4052-970C-F2BEDCC61917}">
      <dsp:nvSpPr>
        <dsp:cNvPr id="0" name=""/>
        <dsp:cNvSpPr/>
      </dsp:nvSpPr>
      <dsp:spPr>
        <a:xfrm>
          <a:off x="5504" y="248055"/>
          <a:ext cx="2365203" cy="354780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82831-41F6-47FF-9A68-F9752A8BEF27}">
      <dsp:nvSpPr>
        <dsp:cNvPr id="0" name=""/>
        <dsp:cNvSpPr/>
      </dsp:nvSpPr>
      <dsp:spPr>
        <a:xfrm>
          <a:off x="0" y="21935"/>
          <a:ext cx="11214453" cy="6123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OTRAS CONSIDERACIONES</a:t>
          </a:r>
          <a:endParaRPr lang="en-US" sz="2800" b="1" kern="1200" dirty="0"/>
        </a:p>
      </dsp:txBody>
      <dsp:txXfrm>
        <a:off x="29892" y="51827"/>
        <a:ext cx="11154669" cy="552566"/>
      </dsp:txXfrm>
    </dsp:sp>
    <dsp:sp modelId="{B7325081-9CB2-4664-8E58-4235B11224EB}">
      <dsp:nvSpPr>
        <dsp:cNvPr id="0" name=""/>
        <dsp:cNvSpPr/>
      </dsp:nvSpPr>
      <dsp:spPr>
        <a:xfrm>
          <a:off x="0" y="997542"/>
          <a:ext cx="1121445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05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kern="1200" dirty="0" smtClean="0">
              <a:latin typeface="Century Gothic" panose="020B0502020202020204" pitchFamily="34" charset="0"/>
            </a:rPr>
            <a:t>Relación con la Policía y la Comisión de Bomberos</a:t>
          </a:r>
          <a:endParaRPr lang="en-US" sz="2000" kern="1200" dirty="0"/>
        </a:p>
        <a:p>
          <a:pPr marL="228600" lvl="1" indent="-228600" algn="l" defTabSz="889000" rtl="0">
            <a:lnSpc>
              <a:spcPct val="90000"/>
            </a:lnSpc>
            <a:spcBef>
              <a:spcPct val="0"/>
            </a:spcBef>
            <a:spcAft>
              <a:spcPct val="20000"/>
            </a:spcAft>
            <a:buChar char="••"/>
          </a:pPr>
          <a:r>
            <a:rPr lang="es-ES" sz="2000" kern="1200" dirty="0" smtClean="0">
              <a:latin typeface="Century Gothic" panose="020B0502020202020204" pitchFamily="34" charset="0"/>
            </a:rPr>
            <a:t>Relación con el Monitor Independiente</a:t>
          </a:r>
          <a:endParaRPr lang="en-US" sz="2000" kern="1200" dirty="0">
            <a:latin typeface="Century Gothic" panose="020B0502020202020204" pitchFamily="34" charset="0"/>
          </a:endParaRPr>
        </a:p>
      </dsp:txBody>
      <dsp:txXfrm>
        <a:off x="0" y="997542"/>
        <a:ext cx="11214453" cy="10598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081F-C482-44A8-87BA-CD03CBF83B46}">
      <dsp:nvSpPr>
        <dsp:cNvPr id="0" name=""/>
        <dsp:cNvSpPr/>
      </dsp:nvSpPr>
      <dsp:spPr>
        <a:xfrm>
          <a:off x="0" y="220837"/>
          <a:ext cx="11214538" cy="6727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dirty="0" smtClean="0"/>
            <a:t>PODERES Y DEBERES:</a:t>
          </a:r>
          <a:endParaRPr lang="en-US" sz="2800" b="1" kern="1200" dirty="0"/>
        </a:p>
      </dsp:txBody>
      <dsp:txXfrm>
        <a:off x="32841" y="253678"/>
        <a:ext cx="11148856" cy="607068"/>
      </dsp:txXfrm>
    </dsp:sp>
    <dsp:sp modelId="{5166B4AC-B09D-41ED-918F-D1AFEECD75F7}">
      <dsp:nvSpPr>
        <dsp:cNvPr id="0" name=""/>
        <dsp:cNvSpPr/>
      </dsp:nvSpPr>
      <dsp:spPr>
        <a:xfrm>
          <a:off x="0" y="893587"/>
          <a:ext cx="11214538" cy="280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06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 sz="1800" b="0" i="0" kern="1200" dirty="0" smtClean="0"/>
            <a:t>Supervisar el cumplimiento de las políticas</a:t>
          </a:r>
          <a:endParaRPr lang="en-US" sz="1800" kern="1200" dirty="0"/>
        </a:p>
        <a:p>
          <a:pPr marL="171450" lvl="1" indent="-171450" algn="l" defTabSz="800100" rtl="0">
            <a:lnSpc>
              <a:spcPct val="90000"/>
            </a:lnSpc>
            <a:spcBef>
              <a:spcPct val="0"/>
            </a:spcBef>
            <a:spcAft>
              <a:spcPct val="20000"/>
            </a:spcAft>
            <a:buChar char="••"/>
          </a:pPr>
          <a:r>
            <a:rPr lang="es-ES" sz="1800" b="0" i="0" kern="1200" dirty="0" smtClean="0"/>
            <a:t>Monitorear programas, actividades, investigaciones e incidentes de uso de la fuerza de MPD</a:t>
          </a:r>
          <a:endParaRPr lang="en-US" sz="1800" kern="1200" dirty="0"/>
        </a:p>
        <a:p>
          <a:pPr marL="171450" lvl="1" indent="-171450" algn="l" defTabSz="800100" rtl="0">
            <a:lnSpc>
              <a:spcPct val="90000"/>
            </a:lnSpc>
            <a:spcBef>
              <a:spcPct val="0"/>
            </a:spcBef>
            <a:spcAft>
              <a:spcPct val="20000"/>
            </a:spcAft>
            <a:buChar char="••"/>
          </a:pPr>
          <a:r>
            <a:rPr lang="es-ES" sz="1800" b="0" i="0" kern="1200" dirty="0" smtClean="0"/>
            <a:t>Elaborar y emitir informes y recomendaciones de políticas</a:t>
          </a:r>
          <a:endParaRPr lang="en-US" sz="1800" kern="1200" dirty="0"/>
        </a:p>
        <a:p>
          <a:pPr marL="171450" lvl="1" indent="-171450" algn="l" defTabSz="800100" rtl="0">
            <a:lnSpc>
              <a:spcPct val="90000"/>
            </a:lnSpc>
            <a:spcBef>
              <a:spcPct val="0"/>
            </a:spcBef>
            <a:spcAft>
              <a:spcPct val="20000"/>
            </a:spcAft>
            <a:buChar char="••"/>
          </a:pPr>
          <a:r>
            <a:rPr lang="es-ES" sz="1800" b="0" i="0" kern="1200" dirty="0" smtClean="0"/>
            <a:t>Crear y apoyar un sistema para recibir y procesar quejas.</a:t>
          </a:r>
          <a:endParaRPr lang="en-US" sz="1800" kern="1200" dirty="0"/>
        </a:p>
        <a:p>
          <a:pPr marL="171450" lvl="1" indent="-171450" algn="l" defTabSz="800100" rtl="0">
            <a:lnSpc>
              <a:spcPct val="90000"/>
            </a:lnSpc>
            <a:spcBef>
              <a:spcPct val="0"/>
            </a:spcBef>
            <a:spcAft>
              <a:spcPct val="20000"/>
            </a:spcAft>
            <a:buChar char="••"/>
          </a:pPr>
          <a:r>
            <a:rPr lang="en-US" sz="1800" b="0" i="0" kern="1200" dirty="0" err="1" smtClean="0"/>
            <a:t>Conducta</a:t>
          </a:r>
          <a:r>
            <a:rPr lang="en-US" sz="1800" b="0" i="0" kern="1200" dirty="0" smtClean="0"/>
            <a:t> de </a:t>
          </a:r>
          <a:r>
            <a:rPr lang="en-US" sz="1800" b="0" i="0" kern="1200" dirty="0" err="1" smtClean="0"/>
            <a:t>actividades</a:t>
          </a:r>
          <a:r>
            <a:rPr lang="en-US" sz="1800" b="0" i="0" kern="1200" dirty="0" smtClean="0"/>
            <a:t> de </a:t>
          </a:r>
          <a:r>
            <a:rPr lang="en-US" sz="1800" b="0" i="0" kern="1200" dirty="0" err="1" smtClean="0"/>
            <a:t>divulgación</a:t>
          </a:r>
          <a:r>
            <a:rPr lang="en-US" sz="1800" b="0" i="0" kern="1200" dirty="0" smtClean="0"/>
            <a:t> </a:t>
          </a:r>
          <a:r>
            <a:rPr lang="en-US" sz="1800" b="0" i="0" kern="1200" dirty="0" err="1" smtClean="0"/>
            <a:t>comunitaria</a:t>
          </a:r>
          <a:endParaRPr lang="en-US" sz="1800" kern="1200" dirty="0"/>
        </a:p>
        <a:p>
          <a:pPr marL="171450" lvl="1" indent="-171450" algn="l" defTabSz="800100" rtl="0">
            <a:lnSpc>
              <a:spcPct val="90000"/>
            </a:lnSpc>
            <a:spcBef>
              <a:spcPct val="0"/>
            </a:spcBef>
            <a:spcAft>
              <a:spcPct val="20000"/>
            </a:spcAft>
            <a:buChar char="••"/>
          </a:pPr>
          <a:r>
            <a:rPr lang="es-ES" sz="1800" b="0" i="0" kern="1200" dirty="0" smtClean="0"/>
            <a:t>Proveer personal para la Junta de Supervisión Civil de la Policía</a:t>
          </a:r>
          <a:endParaRPr lang="en-US" sz="1800" kern="1200" dirty="0"/>
        </a:p>
        <a:p>
          <a:pPr marL="171450" lvl="1" indent="-171450" algn="l" defTabSz="800100" rtl="0">
            <a:lnSpc>
              <a:spcPct val="90000"/>
            </a:lnSpc>
            <a:spcBef>
              <a:spcPct val="0"/>
            </a:spcBef>
            <a:spcAft>
              <a:spcPct val="20000"/>
            </a:spcAft>
            <a:buChar char="••"/>
          </a:pPr>
          <a:r>
            <a:rPr lang="en-US" sz="1800" b="0" i="0" kern="1200" dirty="0" err="1" smtClean="0"/>
            <a:t>Contratar</a:t>
          </a:r>
          <a:r>
            <a:rPr lang="en-US" sz="1800" b="0" i="0" kern="1200" dirty="0" smtClean="0"/>
            <a:t> personal de OIM y </a:t>
          </a:r>
          <a:r>
            <a:rPr lang="en-US" sz="1800" b="0" i="0" kern="1200" dirty="0" err="1" smtClean="0"/>
            <a:t>contratistas</a:t>
          </a:r>
          <a:r>
            <a:rPr lang="en-US" sz="1800" b="0" i="0" kern="1200" dirty="0" smtClean="0"/>
            <a:t> </a:t>
          </a:r>
          <a:r>
            <a:rPr lang="en-US" sz="1800" b="0" i="0" kern="1200" dirty="0" err="1" smtClean="0"/>
            <a:t>independientes</a:t>
          </a:r>
          <a:endParaRPr lang="en-US" sz="1800" kern="1200" dirty="0"/>
        </a:p>
        <a:p>
          <a:pPr marL="171450" lvl="1" indent="-171450" algn="l" defTabSz="800100" rtl="0">
            <a:lnSpc>
              <a:spcPct val="90000"/>
            </a:lnSpc>
            <a:spcBef>
              <a:spcPct val="0"/>
            </a:spcBef>
            <a:spcAft>
              <a:spcPct val="20000"/>
            </a:spcAft>
            <a:buChar char="••"/>
          </a:pPr>
          <a:r>
            <a:rPr lang="es-ES" sz="1800" b="0" i="0" kern="1200" dirty="0" smtClean="0"/>
            <a:t>Acceder </a:t>
          </a:r>
          <a:r>
            <a:rPr lang="es-ES" sz="1800" b="0" i="0" kern="1200" dirty="0" smtClean="0"/>
            <a:t>a registros MPD y </a:t>
          </a:r>
          <a:r>
            <a:rPr lang="es-ES" sz="1800" b="0" i="0" kern="1200" dirty="0" smtClean="0"/>
            <a:t>emitir citaciones</a:t>
          </a:r>
          <a:endParaRPr lang="en-US" sz="1800" kern="1200" dirty="0"/>
        </a:p>
        <a:p>
          <a:pPr marL="171450" lvl="1" indent="-171450" algn="l" defTabSz="800100" rtl="0">
            <a:lnSpc>
              <a:spcPct val="90000"/>
            </a:lnSpc>
            <a:spcBef>
              <a:spcPct val="0"/>
            </a:spcBef>
            <a:spcAft>
              <a:spcPct val="20000"/>
            </a:spcAft>
            <a:buChar char="••"/>
          </a:pPr>
          <a:r>
            <a:rPr lang="en-US" sz="1800" b="0" i="0" kern="1200" dirty="0" err="1" smtClean="0"/>
            <a:t>Retener</a:t>
          </a:r>
          <a:r>
            <a:rPr lang="en-US" sz="1800" b="0" i="0" kern="1200" dirty="0" smtClean="0"/>
            <a:t> </a:t>
          </a:r>
          <a:r>
            <a:rPr lang="en-US" sz="1800" b="0" i="0" kern="1200" dirty="0" err="1" smtClean="0"/>
            <a:t>asesor</a:t>
          </a:r>
          <a:r>
            <a:rPr lang="en-US" sz="1800" b="0" i="0" kern="1200" dirty="0" smtClean="0"/>
            <a:t> legal </a:t>
          </a:r>
          <a:r>
            <a:rPr lang="en-US" sz="1800" b="0" i="0" kern="1200" dirty="0" err="1" smtClean="0"/>
            <a:t>independiente</a:t>
          </a:r>
          <a:endParaRPr lang="en-US" sz="1800" kern="1200" dirty="0"/>
        </a:p>
      </dsp:txBody>
      <dsp:txXfrm>
        <a:off x="0" y="893587"/>
        <a:ext cx="11214538" cy="28089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92C91-6BD7-475C-B4FF-93664A19A33A}">
      <dsp:nvSpPr>
        <dsp:cNvPr id="0" name=""/>
        <dsp:cNvSpPr/>
      </dsp:nvSpPr>
      <dsp:spPr>
        <a:xfrm>
          <a:off x="0" y="0"/>
          <a:ext cx="11214538" cy="79115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OTRAS CONSIDERACIONES</a:t>
          </a:r>
          <a:endParaRPr lang="en-US" sz="2800" b="1" kern="1200" dirty="0"/>
        </a:p>
      </dsp:txBody>
      <dsp:txXfrm>
        <a:off x="38621" y="38621"/>
        <a:ext cx="11137296" cy="713909"/>
      </dsp:txXfrm>
    </dsp:sp>
    <dsp:sp modelId="{D23114E3-1751-44D3-8C18-A888C37F72FB}">
      <dsp:nvSpPr>
        <dsp:cNvPr id="0" name=""/>
        <dsp:cNvSpPr/>
      </dsp:nvSpPr>
      <dsp:spPr>
        <a:xfrm>
          <a:off x="0" y="1167730"/>
          <a:ext cx="1121453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0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0" i="0" kern="1200" dirty="0" smtClean="0"/>
            <a:t>Confidencialidad</a:t>
          </a: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Relación con el Departamento de Policía de Madison</a:t>
          </a:r>
          <a:endParaRPr lang="en-US" sz="2000" kern="1200" dirty="0"/>
        </a:p>
      </dsp:txBody>
      <dsp:txXfrm>
        <a:off x="0" y="1167730"/>
        <a:ext cx="11214538"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D4D0A-6EB7-4BF6-9697-16D695B0602B}">
      <dsp:nvSpPr>
        <dsp:cNvPr id="0" name=""/>
        <dsp:cNvSpPr/>
      </dsp:nvSpPr>
      <dsp:spPr>
        <a:xfrm>
          <a:off x="450955" y="558928"/>
          <a:ext cx="10822927" cy="3733538"/>
        </a:xfrm>
        <a:prstGeom prst="rect">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290853" tIns="68580" rIns="68580" bIns="68580" numCol="1" spcCol="1270" anchor="t" anchorCtr="0">
          <a:noAutofit/>
        </a:bodyPr>
        <a:lstStyle/>
        <a:p>
          <a:pPr lvl="0" algn="l" defTabSz="800100" rtl="0">
            <a:lnSpc>
              <a:spcPct val="90000"/>
            </a:lnSpc>
            <a:spcBef>
              <a:spcPct val="0"/>
            </a:spcBef>
            <a:spcAft>
              <a:spcPct val="35000"/>
            </a:spcAft>
          </a:pPr>
          <a:endParaRPr lang="en-US" sz="1800" b="0" i="0" kern="1200" dirty="0"/>
        </a:p>
        <a:p>
          <a:pPr lvl="0" algn="l" defTabSz="800100" rtl="0">
            <a:lnSpc>
              <a:spcPct val="90000"/>
            </a:lnSpc>
            <a:spcBef>
              <a:spcPct val="0"/>
            </a:spcBef>
            <a:spcAft>
              <a:spcPct val="35000"/>
            </a:spcAft>
          </a:pPr>
          <a:r>
            <a:rPr lang="es-ES" sz="2000" b="0" i="0" kern="1200" dirty="0" smtClean="0"/>
            <a:t>Junta de nueve miembros nombrados por el Consejo Común</a:t>
          </a:r>
          <a:endParaRPr lang="en-US" sz="2000" b="0" i="0" kern="1200" dirty="0"/>
        </a:p>
        <a:p>
          <a:pPr marL="228600" lvl="1" indent="-228600" algn="l" defTabSz="889000" rtl="0">
            <a:lnSpc>
              <a:spcPct val="90000"/>
            </a:lnSpc>
            <a:spcBef>
              <a:spcPct val="0"/>
            </a:spcBef>
            <a:spcAft>
              <a:spcPct val="15000"/>
            </a:spcAft>
            <a:buChar char="••"/>
          </a:pPr>
          <a:r>
            <a:rPr lang="es-ES" sz="2000" b="0" i="0" kern="1200" dirty="0" smtClean="0"/>
            <a:t>Miembros de la Junta seleccionados entre los nominados hechos por cada miembro del Consejo Común</a:t>
          </a:r>
          <a:endParaRPr lang="en-US" sz="2000" kern="1200" dirty="0"/>
        </a:p>
        <a:p>
          <a:pPr marL="228600" lvl="1" indent="-228600" algn="l" defTabSz="889000" rtl="0">
            <a:lnSpc>
              <a:spcPct val="90000"/>
            </a:lnSpc>
            <a:spcBef>
              <a:spcPct val="0"/>
            </a:spcBef>
            <a:spcAft>
              <a:spcPct val="15000"/>
            </a:spcAft>
            <a:buChar char="••"/>
          </a:pPr>
          <a:r>
            <a:rPr lang="es-ES" sz="2000" b="0" i="0" kern="1200" dirty="0" smtClean="0"/>
            <a:t>Puede incluir individuos y representantes de organizaciones comunitarias</a:t>
          </a:r>
          <a:endParaRPr lang="en-US" sz="2000" b="0" i="0" kern="1200" dirty="0"/>
        </a:p>
        <a:p>
          <a:pPr marL="228600" lvl="1" indent="-228600" algn="l" defTabSz="889000" rtl="0">
            <a:lnSpc>
              <a:spcPct val="90000"/>
            </a:lnSpc>
            <a:spcBef>
              <a:spcPct val="0"/>
            </a:spcBef>
            <a:spcAft>
              <a:spcPct val="15000"/>
            </a:spcAft>
            <a:buChar char="••"/>
          </a:pPr>
          <a:r>
            <a:rPr lang="es-ES" sz="2000" b="0" i="0" kern="1200" dirty="0" smtClean="0"/>
            <a:t>Los miembros no pueden ser miembros de la policía jurada</a:t>
          </a:r>
          <a:endParaRPr lang="en-US" sz="2000" b="0" i="0" kern="1200" dirty="0"/>
        </a:p>
        <a:p>
          <a:pPr marL="228600" lvl="1" indent="-228600" algn="l" defTabSz="889000" rtl="0">
            <a:lnSpc>
              <a:spcPct val="90000"/>
            </a:lnSpc>
            <a:spcBef>
              <a:spcPct val="0"/>
            </a:spcBef>
            <a:spcAft>
              <a:spcPct val="15000"/>
            </a:spcAft>
            <a:buChar char="••"/>
          </a:pPr>
          <a:r>
            <a:rPr lang="es-ES" sz="2000" b="0" i="0" kern="1200" dirty="0" smtClean="0"/>
            <a:t>Debe ser un residente actual de South Bend</a:t>
          </a:r>
          <a:endParaRPr lang="en-US" sz="2000" b="0" i="0" kern="1200" dirty="0"/>
        </a:p>
        <a:p>
          <a:pPr marL="171450" lvl="1" indent="-171450" algn="l" defTabSz="800100" rtl="0">
            <a:lnSpc>
              <a:spcPct val="90000"/>
            </a:lnSpc>
            <a:spcBef>
              <a:spcPct val="0"/>
            </a:spcBef>
            <a:spcAft>
              <a:spcPct val="15000"/>
            </a:spcAft>
            <a:buChar char="••"/>
          </a:pPr>
          <a:endParaRPr lang="en-US" sz="1800" b="0" i="0" kern="1200" dirty="0"/>
        </a:p>
        <a:p>
          <a:pPr marL="171450" lvl="1" indent="-171450" algn="l" defTabSz="800100" rtl="0">
            <a:lnSpc>
              <a:spcPct val="90000"/>
            </a:lnSpc>
            <a:spcBef>
              <a:spcPct val="0"/>
            </a:spcBef>
            <a:spcAft>
              <a:spcPct val="15000"/>
            </a:spcAft>
            <a:buChar char="••"/>
          </a:pPr>
          <a:endParaRPr lang="en-US" sz="1800" b="0" i="0" kern="1200" dirty="0"/>
        </a:p>
      </dsp:txBody>
      <dsp:txXfrm>
        <a:off x="450955" y="558928"/>
        <a:ext cx="10822927" cy="3733538"/>
      </dsp:txXfrm>
    </dsp:sp>
    <dsp:sp modelId="{48FE3564-4AC9-4052-970C-F2BEDCC61917}">
      <dsp:nvSpPr>
        <dsp:cNvPr id="0" name=""/>
        <dsp:cNvSpPr/>
      </dsp:nvSpPr>
      <dsp:spPr>
        <a:xfrm>
          <a:off x="0" y="246079"/>
          <a:ext cx="2367515" cy="355127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D4D0A-6EB7-4BF6-9697-16D695B0602B}">
      <dsp:nvSpPr>
        <dsp:cNvPr id="0" name=""/>
        <dsp:cNvSpPr/>
      </dsp:nvSpPr>
      <dsp:spPr>
        <a:xfrm>
          <a:off x="461524" y="221462"/>
          <a:ext cx="10812358" cy="3729891"/>
        </a:xfrm>
        <a:prstGeom prst="rect">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288616" tIns="68580" rIns="68580" bIns="68580" numCol="1" spcCol="1270" anchor="t" anchorCtr="0">
          <a:noAutofit/>
        </a:bodyPr>
        <a:lstStyle/>
        <a:p>
          <a:pPr lvl="0" algn="l" defTabSz="800100" rtl="0">
            <a:lnSpc>
              <a:spcPct val="90000"/>
            </a:lnSpc>
            <a:spcBef>
              <a:spcPct val="0"/>
            </a:spcBef>
            <a:spcAft>
              <a:spcPct val="35000"/>
            </a:spcAft>
          </a:pPr>
          <a:endParaRPr lang="en-US" sz="1800" b="0" i="0" kern="1200" dirty="0"/>
        </a:p>
        <a:p>
          <a:pPr marL="171450" lvl="1" indent="-171450" algn="l" defTabSz="800100">
            <a:lnSpc>
              <a:spcPct val="90000"/>
            </a:lnSpc>
            <a:spcBef>
              <a:spcPct val="0"/>
            </a:spcBef>
            <a:spcAft>
              <a:spcPct val="15000"/>
            </a:spcAft>
            <a:buChar char="••"/>
          </a:pPr>
          <a:r>
            <a:rPr lang="es-ES" sz="1800" b="0" i="0" kern="1200" dirty="0" smtClean="0"/>
            <a:t>Los miembros deben comenzar la capacitación antes de que comience cualquier investigación, revisión o cualquier otro deber.</a:t>
          </a:r>
          <a:endParaRPr lang="en-US" sz="3600" kern="1200" dirty="0"/>
        </a:p>
        <a:p>
          <a:pPr marL="171450" lvl="1" indent="-171450" algn="l" defTabSz="800100" rtl="0">
            <a:lnSpc>
              <a:spcPct val="90000"/>
            </a:lnSpc>
            <a:spcBef>
              <a:spcPct val="0"/>
            </a:spcBef>
            <a:spcAft>
              <a:spcPct val="15000"/>
            </a:spcAft>
            <a:buChar char="••"/>
          </a:pPr>
          <a:r>
            <a:rPr lang="es-ES" sz="1800" b="0" i="0" kern="1200" dirty="0" smtClean="0"/>
            <a:t>La capacitación obligatoria incluye 12 horas de viaje con SBPD</a:t>
          </a:r>
          <a:endParaRPr lang="en-US" sz="1800" kern="1200" dirty="0"/>
        </a:p>
        <a:p>
          <a:pPr marL="171450" lvl="1" indent="-171450" algn="l" defTabSz="800100" rtl="0">
            <a:lnSpc>
              <a:spcPct val="90000"/>
            </a:lnSpc>
            <a:spcBef>
              <a:spcPct val="0"/>
            </a:spcBef>
            <a:spcAft>
              <a:spcPct val="15000"/>
            </a:spcAft>
            <a:buChar char="••"/>
          </a:pPr>
          <a:r>
            <a:rPr lang="es-ES" sz="1800" b="0" i="0" kern="1200" dirty="0" smtClean="0"/>
            <a:t>La capacitación recomendada incluye lo siguiente:</a:t>
          </a:r>
          <a:endParaRPr lang="en-US" sz="1800" b="0" i="0" kern="1200" dirty="0"/>
        </a:p>
        <a:p>
          <a:pPr marL="342900" lvl="2" indent="-171450" algn="l" defTabSz="800100" rtl="0">
            <a:lnSpc>
              <a:spcPct val="90000"/>
            </a:lnSpc>
            <a:spcBef>
              <a:spcPct val="0"/>
            </a:spcBef>
            <a:spcAft>
              <a:spcPct val="15000"/>
            </a:spcAft>
            <a:buChar char="••"/>
          </a:pPr>
          <a:r>
            <a:rPr lang="es-ES" sz="1800" b="0" i="0" kern="1200" dirty="0" smtClean="0"/>
            <a:t>Capacitación y evaluación de conformidad con el Inventario de Desarrollo Intercultural o programa similar aprobado por el Consejo Común</a:t>
          </a:r>
          <a:endParaRPr lang="en-US" sz="1800" b="0" i="0" kern="1200" dirty="0"/>
        </a:p>
        <a:p>
          <a:pPr marL="342900" lvl="2" indent="-171450" algn="l" defTabSz="800100" rtl="0">
            <a:lnSpc>
              <a:spcPct val="90000"/>
            </a:lnSpc>
            <a:spcBef>
              <a:spcPct val="0"/>
            </a:spcBef>
            <a:spcAft>
              <a:spcPct val="15000"/>
            </a:spcAft>
            <a:buChar char="••"/>
          </a:pPr>
          <a:r>
            <a:rPr lang="es-ES" sz="1800" b="0" i="0" kern="1200" dirty="0" smtClean="0"/>
            <a:t>Academia de Policía Ciudadana del Departamento de Policía de South Bend</a:t>
          </a:r>
          <a:endParaRPr lang="en-US" sz="1800" b="0" i="0" kern="1200" dirty="0"/>
        </a:p>
        <a:p>
          <a:pPr marL="342900" lvl="2" indent="-171450" algn="l" defTabSz="800100" rtl="0">
            <a:lnSpc>
              <a:spcPct val="90000"/>
            </a:lnSpc>
            <a:spcBef>
              <a:spcPct val="0"/>
            </a:spcBef>
            <a:spcAft>
              <a:spcPct val="15000"/>
            </a:spcAft>
            <a:buChar char="••"/>
          </a:pPr>
          <a:r>
            <a:rPr lang="en-US" sz="1800" b="0" i="0" kern="1200" dirty="0" err="1" smtClean="0"/>
            <a:t>Entrenamiento</a:t>
          </a:r>
          <a:r>
            <a:rPr lang="en-US" sz="1800" b="0" i="0" kern="1200" dirty="0" smtClean="0"/>
            <a:t> de </a:t>
          </a:r>
          <a:r>
            <a:rPr lang="en-US" sz="1800" b="0" i="0" kern="1200" dirty="0" err="1" smtClean="0"/>
            <a:t>mediación</a:t>
          </a:r>
          <a:endParaRPr lang="en-US" sz="1800" b="0" i="0" kern="1200" dirty="0"/>
        </a:p>
        <a:p>
          <a:pPr marL="342900" lvl="2" indent="-171450" algn="l" defTabSz="800100" rtl="0">
            <a:lnSpc>
              <a:spcPct val="90000"/>
            </a:lnSpc>
            <a:spcBef>
              <a:spcPct val="0"/>
            </a:spcBef>
            <a:spcAft>
              <a:spcPct val="15000"/>
            </a:spcAft>
            <a:buChar char="••"/>
          </a:pPr>
          <a:r>
            <a:rPr lang="es-ES" sz="1800" b="0" i="0" kern="1200" dirty="0" smtClean="0"/>
            <a:t>Mejores prácticas en las investigaciones</a:t>
          </a:r>
          <a:endParaRPr lang="en-US" sz="1800" b="0" i="0" kern="1200" dirty="0"/>
        </a:p>
        <a:p>
          <a:pPr marL="342900" lvl="2" indent="-171450" algn="l" defTabSz="800100" rtl="0">
            <a:lnSpc>
              <a:spcPct val="90000"/>
            </a:lnSpc>
            <a:spcBef>
              <a:spcPct val="0"/>
            </a:spcBef>
            <a:spcAft>
              <a:spcPct val="15000"/>
            </a:spcAft>
            <a:buChar char="••"/>
          </a:pPr>
          <a:r>
            <a:rPr lang="en-US" sz="1800" b="0" i="0" kern="1200" dirty="0" err="1" smtClean="0"/>
            <a:t>Resolución</a:t>
          </a:r>
          <a:r>
            <a:rPr lang="en-US" sz="1800" b="0" i="0" kern="1200" dirty="0" smtClean="0"/>
            <a:t> de </a:t>
          </a:r>
          <a:r>
            <a:rPr lang="en-US" sz="1800" b="0" i="0" kern="1200" dirty="0" err="1" smtClean="0"/>
            <a:t>conflictos</a:t>
          </a:r>
          <a:endParaRPr lang="en-US" sz="1800" b="0" i="0" kern="1200" dirty="0"/>
        </a:p>
        <a:p>
          <a:pPr marL="342900" lvl="2" indent="-171450" algn="l" defTabSz="800100" rtl="0">
            <a:lnSpc>
              <a:spcPct val="90000"/>
            </a:lnSpc>
            <a:spcBef>
              <a:spcPct val="0"/>
            </a:spcBef>
            <a:spcAft>
              <a:spcPct val="15000"/>
            </a:spcAft>
            <a:buChar char="••"/>
          </a:pPr>
          <a:r>
            <a:rPr lang="en-US" sz="1800" b="0" i="0" kern="1200" dirty="0" err="1" smtClean="0"/>
            <a:t>Justicia</a:t>
          </a:r>
          <a:r>
            <a:rPr lang="en-US" sz="1800" b="0" i="0" kern="1200" dirty="0" smtClean="0"/>
            <a:t> </a:t>
          </a:r>
          <a:r>
            <a:rPr lang="en-US" sz="1800" b="0" i="0" kern="1200" dirty="0" err="1" smtClean="0"/>
            <a:t>restaurativa</a:t>
          </a:r>
          <a:endParaRPr lang="en-US" sz="1800" b="0" i="0" kern="1200" dirty="0"/>
        </a:p>
        <a:p>
          <a:pPr marL="171450" lvl="1" indent="-171450" algn="l" defTabSz="800100" rtl="0">
            <a:lnSpc>
              <a:spcPct val="90000"/>
            </a:lnSpc>
            <a:spcBef>
              <a:spcPct val="0"/>
            </a:spcBef>
            <a:spcAft>
              <a:spcPct val="15000"/>
            </a:spcAft>
            <a:buChar char="••"/>
          </a:pPr>
          <a:endParaRPr lang="en-US" sz="1800" b="0" i="0" kern="1200" dirty="0"/>
        </a:p>
        <a:p>
          <a:pPr marL="171450" lvl="1" indent="-171450" algn="l" defTabSz="800100" rtl="0">
            <a:lnSpc>
              <a:spcPct val="90000"/>
            </a:lnSpc>
            <a:spcBef>
              <a:spcPct val="0"/>
            </a:spcBef>
            <a:spcAft>
              <a:spcPct val="15000"/>
            </a:spcAft>
            <a:buChar char="••"/>
          </a:pPr>
          <a:endParaRPr lang="en-US" sz="1800" b="0" i="0" kern="1200" dirty="0"/>
        </a:p>
      </dsp:txBody>
      <dsp:txXfrm>
        <a:off x="461524" y="221462"/>
        <a:ext cx="10812358" cy="3729891"/>
      </dsp:txXfrm>
    </dsp:sp>
    <dsp:sp modelId="{48FE3564-4AC9-4052-970C-F2BEDCC61917}">
      <dsp:nvSpPr>
        <dsp:cNvPr id="0" name=""/>
        <dsp:cNvSpPr/>
      </dsp:nvSpPr>
      <dsp:spPr>
        <a:xfrm>
          <a:off x="0" y="248055"/>
          <a:ext cx="2365203" cy="354780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D4D0A-6EB7-4BF6-9697-16D695B0602B}">
      <dsp:nvSpPr>
        <dsp:cNvPr id="0" name=""/>
        <dsp:cNvSpPr/>
      </dsp:nvSpPr>
      <dsp:spPr>
        <a:xfrm>
          <a:off x="373953" y="362326"/>
          <a:ext cx="10812358" cy="3729891"/>
        </a:xfrm>
        <a:prstGeom prst="rect">
          <a:avLst/>
        </a:prstGeom>
        <a:solidFill>
          <a:schemeClr val="lt1"/>
        </a:solid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288616" tIns="68580" rIns="68580" bIns="68580" numCol="1" spcCol="1270" anchor="t" anchorCtr="0">
          <a:noAutofit/>
        </a:bodyPr>
        <a:lstStyle/>
        <a:p>
          <a:pPr lvl="0" algn="l" defTabSz="800100" rtl="0">
            <a:lnSpc>
              <a:spcPct val="90000"/>
            </a:lnSpc>
            <a:spcBef>
              <a:spcPct val="0"/>
            </a:spcBef>
            <a:spcAft>
              <a:spcPct val="35000"/>
            </a:spcAft>
          </a:pPr>
          <a:endParaRPr lang="en-US" sz="1800" b="0" i="0" kern="1200" dirty="0"/>
        </a:p>
        <a:p>
          <a:pPr marL="228600" lvl="1" indent="-228600" algn="l" defTabSz="889000">
            <a:lnSpc>
              <a:spcPct val="90000"/>
            </a:lnSpc>
            <a:spcBef>
              <a:spcPct val="0"/>
            </a:spcBef>
            <a:spcAft>
              <a:spcPct val="15000"/>
            </a:spcAft>
            <a:buChar char="••"/>
          </a:pPr>
          <a:r>
            <a:rPr lang="en-US" sz="2000" b="0" i="0" kern="1200" dirty="0" smtClean="0"/>
            <a:t>Se reúne </a:t>
          </a:r>
          <a:r>
            <a:rPr lang="en-US" sz="2000" b="0" i="0" kern="1200" dirty="0" err="1" smtClean="0"/>
            <a:t>bimensualmente</a:t>
          </a:r>
          <a:endParaRPr lang="en-US" sz="4000" kern="1200" dirty="0"/>
        </a:p>
        <a:p>
          <a:pPr marL="228600" lvl="1" indent="-228600" algn="l" defTabSz="889000">
            <a:lnSpc>
              <a:spcPct val="90000"/>
            </a:lnSpc>
            <a:spcBef>
              <a:spcPct val="0"/>
            </a:spcBef>
            <a:spcAft>
              <a:spcPct val="15000"/>
            </a:spcAft>
            <a:buChar char="••"/>
          </a:pPr>
          <a:r>
            <a:rPr lang="es-ES" sz="2000" kern="1200" dirty="0" smtClean="0"/>
            <a:t>Establece reglas para la gobernanza</a:t>
          </a:r>
          <a:endParaRPr lang="en-US" sz="2000" kern="1200" dirty="0"/>
        </a:p>
        <a:p>
          <a:pPr marL="228600" lvl="1" indent="-228600" algn="l" defTabSz="889000">
            <a:lnSpc>
              <a:spcPct val="90000"/>
            </a:lnSpc>
            <a:spcBef>
              <a:spcPct val="0"/>
            </a:spcBef>
            <a:spcAft>
              <a:spcPct val="15000"/>
            </a:spcAft>
            <a:buChar char="••"/>
          </a:pPr>
          <a:r>
            <a:rPr lang="es-ES" sz="2000" kern="1200" dirty="0" smtClean="0"/>
            <a:t>Establece procedimiento para la tramitación de reclamaciones</a:t>
          </a:r>
          <a:endParaRPr lang="en-US" sz="2000" kern="1200" dirty="0"/>
        </a:p>
        <a:p>
          <a:pPr marL="228600" lvl="1" indent="-228600" algn="l" defTabSz="889000">
            <a:lnSpc>
              <a:spcPct val="90000"/>
            </a:lnSpc>
            <a:spcBef>
              <a:spcPct val="0"/>
            </a:spcBef>
            <a:spcAft>
              <a:spcPct val="15000"/>
            </a:spcAft>
            <a:buChar char="••"/>
          </a:pPr>
          <a:r>
            <a:rPr lang="en-US" sz="2000" kern="1200" dirty="0" err="1" smtClean="0"/>
            <a:t>Revisa</a:t>
          </a:r>
          <a:r>
            <a:rPr lang="en-US" sz="2000" kern="1200" dirty="0" smtClean="0"/>
            <a:t> las </a:t>
          </a:r>
          <a:r>
            <a:rPr lang="en-US" sz="2000" kern="1200" dirty="0" err="1" smtClean="0"/>
            <a:t>acusaciones</a:t>
          </a:r>
          <a:endParaRPr lang="en-US" sz="2000" kern="1200" dirty="0"/>
        </a:p>
        <a:p>
          <a:pPr marL="228600" lvl="1" indent="-228600" algn="l" defTabSz="889000">
            <a:lnSpc>
              <a:spcPct val="90000"/>
            </a:lnSpc>
            <a:spcBef>
              <a:spcPct val="0"/>
            </a:spcBef>
            <a:spcAft>
              <a:spcPct val="15000"/>
            </a:spcAft>
            <a:buChar char="••"/>
          </a:pPr>
          <a:r>
            <a:rPr lang="en-US" sz="2000" kern="1200" dirty="0" err="1" smtClean="0"/>
            <a:t>Recopila</a:t>
          </a:r>
          <a:r>
            <a:rPr lang="en-US" sz="2000" kern="1200" dirty="0" smtClean="0"/>
            <a:t>, </a:t>
          </a:r>
          <a:r>
            <a:rPr lang="en-US" sz="2000" kern="1200" dirty="0" err="1" smtClean="0"/>
            <a:t>rastrea</a:t>
          </a:r>
          <a:r>
            <a:rPr lang="en-US" sz="2000" kern="1200" dirty="0" smtClean="0"/>
            <a:t> e </a:t>
          </a:r>
          <a:r>
            <a:rPr lang="en-US" sz="2000" kern="1200" dirty="0" err="1" smtClean="0"/>
            <a:t>informa</a:t>
          </a:r>
          <a:r>
            <a:rPr lang="en-US" sz="2000" kern="1200" dirty="0" smtClean="0"/>
            <a:t> </a:t>
          </a:r>
          <a:r>
            <a:rPr lang="en-US" sz="2000" kern="1200" dirty="0" err="1" smtClean="0"/>
            <a:t>quejas</a:t>
          </a:r>
          <a:r>
            <a:rPr lang="en-US" sz="2000" kern="1200" dirty="0" smtClean="0"/>
            <a:t> </a:t>
          </a:r>
          <a:r>
            <a:rPr lang="en-US" sz="2000" kern="1200" dirty="0" err="1" smtClean="0"/>
            <a:t>civiles</a:t>
          </a:r>
          <a:endParaRPr lang="en-US" sz="2000" kern="1200" dirty="0"/>
        </a:p>
        <a:p>
          <a:pPr marL="228600" lvl="1" indent="-228600" algn="l" defTabSz="889000">
            <a:lnSpc>
              <a:spcPct val="90000"/>
            </a:lnSpc>
            <a:spcBef>
              <a:spcPct val="0"/>
            </a:spcBef>
            <a:spcAft>
              <a:spcPct val="15000"/>
            </a:spcAft>
            <a:buChar char="••"/>
          </a:pPr>
          <a:r>
            <a:rPr lang="es-ES" sz="2000" kern="1200" dirty="0" smtClean="0"/>
            <a:t>Sugiere revisiones a las directivas existentes o la adición de nuevas</a:t>
          </a:r>
          <a:endParaRPr lang="en-US" sz="2000" kern="1200" dirty="0"/>
        </a:p>
        <a:p>
          <a:pPr marL="228600" lvl="1" indent="-228600" algn="l" defTabSz="889000">
            <a:lnSpc>
              <a:spcPct val="90000"/>
            </a:lnSpc>
            <a:spcBef>
              <a:spcPct val="0"/>
            </a:spcBef>
            <a:spcAft>
              <a:spcPct val="15000"/>
            </a:spcAft>
            <a:buChar char="••"/>
          </a:pPr>
          <a:r>
            <a:rPr lang="es-ES" sz="2000" kern="1200" dirty="0" smtClean="0"/>
            <a:t>Facilita los grupos asesores de la comunidad</a:t>
          </a:r>
          <a:endParaRPr lang="en-US" sz="2000" kern="1200" dirty="0"/>
        </a:p>
        <a:p>
          <a:pPr marL="228600" lvl="1" indent="-228600" algn="l" defTabSz="889000">
            <a:lnSpc>
              <a:spcPct val="90000"/>
            </a:lnSpc>
            <a:spcBef>
              <a:spcPct val="0"/>
            </a:spcBef>
            <a:spcAft>
              <a:spcPct val="15000"/>
            </a:spcAft>
            <a:buChar char="••"/>
          </a:pPr>
          <a:r>
            <a:rPr lang="es-ES" sz="2000" kern="1200" dirty="0" smtClean="0"/>
            <a:t>Proporciona sugerencias de políticas al Consejo Común, al Alcalde y a la Junta de Seguridad Pública</a:t>
          </a:r>
          <a:endParaRPr lang="en-US" sz="2000" kern="1200" dirty="0"/>
        </a:p>
        <a:p>
          <a:pPr marL="228600" lvl="1" indent="-228600" algn="l" defTabSz="889000">
            <a:lnSpc>
              <a:spcPct val="90000"/>
            </a:lnSpc>
            <a:spcBef>
              <a:spcPct val="0"/>
            </a:spcBef>
            <a:spcAft>
              <a:spcPct val="15000"/>
            </a:spcAft>
            <a:buChar char="••"/>
          </a:pPr>
          <a:r>
            <a:rPr lang="es-ES" sz="2000" kern="1200" dirty="0" smtClean="0"/>
            <a:t>Recomienda una investigación adicional de las quejas</a:t>
          </a:r>
          <a:endParaRPr lang="en-US" sz="2000" kern="1200" dirty="0"/>
        </a:p>
        <a:p>
          <a:pPr marL="171450" lvl="1" indent="-171450" algn="l" defTabSz="800100" rtl="0">
            <a:lnSpc>
              <a:spcPct val="90000"/>
            </a:lnSpc>
            <a:spcBef>
              <a:spcPct val="0"/>
            </a:spcBef>
            <a:spcAft>
              <a:spcPct val="15000"/>
            </a:spcAft>
            <a:buChar char="••"/>
          </a:pPr>
          <a:endParaRPr lang="en-US" sz="1800" b="0" i="0" kern="1200" dirty="0"/>
        </a:p>
        <a:p>
          <a:pPr marL="171450" lvl="1" indent="-171450" algn="l" defTabSz="800100" rtl="0">
            <a:lnSpc>
              <a:spcPct val="90000"/>
            </a:lnSpc>
            <a:spcBef>
              <a:spcPct val="0"/>
            </a:spcBef>
            <a:spcAft>
              <a:spcPct val="15000"/>
            </a:spcAft>
            <a:buChar char="••"/>
          </a:pPr>
          <a:endParaRPr lang="en-US" sz="1800" b="0" i="0" kern="1200" dirty="0"/>
        </a:p>
      </dsp:txBody>
      <dsp:txXfrm>
        <a:off x="373953" y="362326"/>
        <a:ext cx="10812358" cy="3729891"/>
      </dsp:txXfrm>
    </dsp:sp>
    <dsp:sp modelId="{48FE3564-4AC9-4052-970C-F2BEDCC61917}">
      <dsp:nvSpPr>
        <dsp:cNvPr id="0" name=""/>
        <dsp:cNvSpPr/>
      </dsp:nvSpPr>
      <dsp:spPr>
        <a:xfrm>
          <a:off x="5504" y="248055"/>
          <a:ext cx="2365203" cy="3547805"/>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BFEC9-A07A-4E33-B0C5-A72C4992396A}">
      <dsp:nvSpPr>
        <dsp:cNvPr id="0" name=""/>
        <dsp:cNvSpPr/>
      </dsp:nvSpPr>
      <dsp:spPr>
        <a:xfrm rot="5400000">
          <a:off x="6730176" y="-2510422"/>
          <a:ext cx="1685032" cy="712723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b="0" i="0" kern="1200" dirty="0" smtClean="0"/>
            <a:t>Promover la confianza pública a través de la supervisión independiente, objetiva y civil del Departamento de Policía de Berkeley, proporcionar participación comunitaria en el establecimiento y la revisión de las políticas, prácticas y procedimientos del Departamento de Policía, y proporcionar un medio para la investigación rápida, imparcial y justa de las quejas presentadas por miembros del público contra empleados jurados del Departamento de Policía de Berkeley.</a:t>
          </a:r>
          <a:endParaRPr lang="en-US" sz="1400" kern="1200" dirty="0"/>
        </a:p>
      </dsp:txBody>
      <dsp:txXfrm rot="-5400000">
        <a:off x="4009073" y="292937"/>
        <a:ext cx="7044983" cy="1520520"/>
      </dsp:txXfrm>
    </dsp:sp>
    <dsp:sp modelId="{1928CFDA-A2EB-4B53-9AEB-AEA95CBBC875}">
      <dsp:nvSpPr>
        <dsp:cNvPr id="0" name=""/>
        <dsp:cNvSpPr/>
      </dsp:nvSpPr>
      <dsp:spPr>
        <a:xfrm>
          <a:off x="0" y="52"/>
          <a:ext cx="4009072" cy="21062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0" kern="1200" dirty="0" err="1" smtClean="0"/>
            <a:t>Objetivo</a:t>
          </a:r>
          <a:r>
            <a:rPr lang="en-US" sz="2400" b="1" i="0" kern="1200" dirty="0" smtClean="0"/>
            <a:t> de la Junta de </a:t>
          </a:r>
          <a:r>
            <a:rPr lang="en-US" sz="2400" b="1" i="0" kern="1200" dirty="0" err="1" smtClean="0"/>
            <a:t>Responsabilidad</a:t>
          </a:r>
          <a:r>
            <a:rPr lang="en-US" sz="2400" b="1" i="0" kern="1200" dirty="0" smtClean="0"/>
            <a:t> </a:t>
          </a:r>
          <a:r>
            <a:rPr lang="en-US" sz="2400" b="1" i="0" kern="1200" dirty="0" err="1" smtClean="0"/>
            <a:t>Policial</a:t>
          </a:r>
          <a:r>
            <a:rPr lang="en-US" sz="2400" b="1" i="0" kern="1200" dirty="0" smtClean="0"/>
            <a:t> (PAB)</a:t>
          </a:r>
          <a:endParaRPr lang="en-US" sz="2400" kern="1200" dirty="0"/>
        </a:p>
      </dsp:txBody>
      <dsp:txXfrm>
        <a:off x="102821" y="102873"/>
        <a:ext cx="3803430" cy="1900648"/>
      </dsp:txXfrm>
    </dsp:sp>
    <dsp:sp modelId="{6719FEA7-CC8D-4A0B-AD24-867962FEFC56}">
      <dsp:nvSpPr>
        <dsp:cNvPr id="0" name=""/>
        <dsp:cNvSpPr/>
      </dsp:nvSpPr>
      <dsp:spPr>
        <a:xfrm rot="5400000">
          <a:off x="6730176" y="-298817"/>
          <a:ext cx="1685032" cy="7127239"/>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s-ES" sz="1400" b="0" i="0" kern="1200" dirty="0" smtClean="0"/>
            <a:t>Investigar las quejas presentadas contra empleados jurados del Departamento de Policía de Berkeley, llegar a un hallazgo independiente en cuanto a los hechos y recomendar medidas correctivas cuando se justifique. El Director de Responsabilidad Policial también puede servir como Secretario de la Junta de Responsabilidad Policial y ayudar a la Junta a llevar a cabo las tareas prescritas en este documento.</a:t>
          </a:r>
          <a:endParaRPr lang="en-US" sz="1400" kern="1200" dirty="0"/>
        </a:p>
      </dsp:txBody>
      <dsp:txXfrm rot="-5400000">
        <a:off x="4009073" y="2504542"/>
        <a:ext cx="7044983" cy="1520520"/>
      </dsp:txXfrm>
    </dsp:sp>
    <dsp:sp modelId="{27771425-C605-4477-B005-06EF8C932292}">
      <dsp:nvSpPr>
        <dsp:cNvPr id="0" name=""/>
        <dsp:cNvSpPr/>
      </dsp:nvSpPr>
      <dsp:spPr>
        <a:xfrm>
          <a:off x="0" y="2211657"/>
          <a:ext cx="4009072" cy="21062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0" kern="1200" dirty="0" err="1" smtClean="0"/>
            <a:t>Objetivo</a:t>
          </a:r>
          <a:r>
            <a:rPr lang="en-US" sz="2400" b="1" i="0" kern="1200" dirty="0" smtClean="0"/>
            <a:t> del Director de </a:t>
          </a:r>
          <a:r>
            <a:rPr lang="en-US" sz="2400" b="1" i="0" kern="1200" dirty="0" err="1" smtClean="0"/>
            <a:t>Responsabilidad</a:t>
          </a:r>
          <a:r>
            <a:rPr lang="en-US" sz="2400" b="1" i="0" kern="1200" dirty="0" smtClean="0"/>
            <a:t> </a:t>
          </a:r>
          <a:r>
            <a:rPr lang="en-US" sz="2400" b="1" i="0" kern="1200" dirty="0" err="1" smtClean="0"/>
            <a:t>Policial</a:t>
          </a:r>
          <a:r>
            <a:rPr lang="en-US" sz="2400" b="1" i="0" kern="1200" dirty="0" smtClean="0"/>
            <a:t> (DPA)</a:t>
          </a:r>
          <a:endParaRPr lang="en-US" sz="2400" kern="1200" dirty="0"/>
        </a:p>
      </dsp:txBody>
      <dsp:txXfrm>
        <a:off x="102821" y="2314478"/>
        <a:ext cx="3803430" cy="1900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A83BF-4200-4E79-B185-1B0218D3FDA5}">
      <dsp:nvSpPr>
        <dsp:cNvPr id="0" name=""/>
        <dsp:cNvSpPr/>
      </dsp:nvSpPr>
      <dsp:spPr>
        <a:xfrm>
          <a:off x="3434578" y="0"/>
          <a:ext cx="4208745" cy="4208745"/>
        </a:xfrm>
        <a:prstGeom prst="ellipse">
          <a:avLst/>
        </a:prstGeom>
        <a:solidFill>
          <a:schemeClr val="accent3">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OBJETIVO</a:t>
          </a:r>
          <a:endParaRPr lang="en-US" sz="1400" b="1" kern="1200" dirty="0"/>
        </a:p>
      </dsp:txBody>
      <dsp:txXfrm>
        <a:off x="4434155" y="315655"/>
        <a:ext cx="2209591" cy="715486"/>
      </dsp:txXfrm>
    </dsp:sp>
    <dsp:sp modelId="{71CDCAD4-EAC1-449A-BA16-147D3F9EE388}">
      <dsp:nvSpPr>
        <dsp:cNvPr id="0" name=""/>
        <dsp:cNvSpPr/>
      </dsp:nvSpPr>
      <dsp:spPr>
        <a:xfrm>
          <a:off x="3960671" y="1052186"/>
          <a:ext cx="3156558" cy="3156558"/>
        </a:xfrm>
        <a:prstGeom prst="ellipse">
          <a:avLst/>
        </a:prstGeom>
        <a:solidFill>
          <a:schemeClr val="accent3">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ES" sz="1400" kern="1200" dirty="0" smtClean="0"/>
            <a:t>Asegurar que MPD responda a las necesidades y preocupaciones de toda la comunidad para ayudar a generar confianza</a:t>
          </a:r>
          <a:endParaRPr lang="en-US" sz="1400" kern="1200" dirty="0"/>
        </a:p>
      </dsp:txBody>
      <dsp:txXfrm>
        <a:off x="4422938" y="1841325"/>
        <a:ext cx="2232024" cy="15782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77D44-AAFF-4071-B811-1FB40D414C8C}">
      <dsp:nvSpPr>
        <dsp:cNvPr id="0" name=""/>
        <dsp:cNvSpPr/>
      </dsp:nvSpPr>
      <dsp:spPr>
        <a:xfrm>
          <a:off x="0" y="3303"/>
          <a:ext cx="11035428" cy="66800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dirty="0" smtClean="0"/>
            <a:t>COMPOSICIÓN</a:t>
          </a:r>
          <a:endParaRPr lang="en-US" sz="2800" b="1" kern="1200" dirty="0"/>
        </a:p>
      </dsp:txBody>
      <dsp:txXfrm>
        <a:off x="32609" y="35912"/>
        <a:ext cx="10970210" cy="602788"/>
      </dsp:txXfrm>
    </dsp:sp>
    <dsp:sp modelId="{B29FF181-709E-48F4-B818-BCA554D436D4}">
      <dsp:nvSpPr>
        <dsp:cNvPr id="0" name=""/>
        <dsp:cNvSpPr/>
      </dsp:nvSpPr>
      <dsp:spPr>
        <a:xfrm>
          <a:off x="0" y="671309"/>
          <a:ext cx="11035428" cy="342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37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b="0" i="0" kern="1200" dirty="0" smtClean="0"/>
            <a:t>11 miembros, 2 suplentes (para actuar en ausencia de un miembro o cuando tengan que entrar en conflicto),</a:t>
          </a: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25-40% con experiencia </a:t>
          </a:r>
          <a:r>
            <a:rPr lang="es-ES" sz="2000" b="0" i="0" kern="1200" dirty="0" smtClean="0"/>
            <a:t>vivida de desamparo , </a:t>
          </a:r>
          <a:r>
            <a:rPr lang="es-ES" sz="2000" b="0" i="0" kern="1200" dirty="0" smtClean="0"/>
            <a:t>abuso de sustancias, salud mental y/o registro de arresto /condena</a:t>
          </a: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Debe incluir 1 de los siguientes: afroamericano, asiático, latino, nativo americano y LGBTQ</a:t>
          </a: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Al menos </a:t>
          </a:r>
          <a:r>
            <a:rPr lang="es-ES" sz="2000" b="0" i="0" kern="1200" dirty="0" smtClean="0"/>
            <a:t>un </a:t>
          </a:r>
          <a:r>
            <a:rPr lang="es-ES" sz="2000" b="0" i="0" kern="1200" dirty="0" smtClean="0"/>
            <a:t>miembro que está </a:t>
          </a:r>
          <a:r>
            <a:rPr lang="es-ES" sz="2000" b="0" i="0" kern="1200" dirty="0" smtClean="0"/>
            <a:t>afiliado con </a:t>
          </a:r>
          <a:r>
            <a:rPr lang="es-ES" sz="2000" b="0" i="0" kern="1200" dirty="0" smtClean="0"/>
            <a:t>una organización en el campo de la salud mental, la defensa de los jóvenes y AODA</a:t>
          </a:r>
          <a:endParaRPr lang="en-US" sz="2000" kern="1200" dirty="0"/>
        </a:p>
        <a:p>
          <a:pPr marL="228600" lvl="1" indent="-228600" algn="l" defTabSz="889000" rtl="0">
            <a:lnSpc>
              <a:spcPct val="90000"/>
            </a:lnSpc>
            <a:spcBef>
              <a:spcPct val="0"/>
            </a:spcBef>
            <a:spcAft>
              <a:spcPct val="20000"/>
            </a:spcAft>
            <a:buChar char="••"/>
          </a:pPr>
          <a:r>
            <a:rPr lang="en-US" sz="2000" b="0" i="0" kern="1200" dirty="0" smtClean="0"/>
            <a:t>Al </a:t>
          </a:r>
          <a:r>
            <a:rPr lang="en-US" sz="2000" b="0" i="0" kern="1200" dirty="0" err="1" smtClean="0"/>
            <a:t>menos</a:t>
          </a:r>
          <a:r>
            <a:rPr lang="en-US" sz="2000" b="0" i="0" kern="1200" dirty="0" smtClean="0"/>
            <a:t> </a:t>
          </a:r>
          <a:r>
            <a:rPr lang="en-US" sz="2000" b="0" i="0" kern="1200" dirty="0" err="1" smtClean="0"/>
            <a:t>uno</a:t>
          </a:r>
          <a:r>
            <a:rPr lang="en-US" sz="2000" b="0" i="0" kern="1200" dirty="0" smtClean="0"/>
            <a:t> con </a:t>
          </a:r>
          <a:r>
            <a:rPr lang="en-US" sz="2000" b="0" i="0" kern="1200" dirty="0" err="1" smtClean="0"/>
            <a:t>registro</a:t>
          </a:r>
          <a:r>
            <a:rPr lang="en-US" sz="2000" b="0" i="0" kern="1200" dirty="0" smtClean="0"/>
            <a:t> de </a:t>
          </a:r>
          <a:r>
            <a:rPr lang="en-US" sz="2000" b="0" i="0" kern="1200" dirty="0" err="1" smtClean="0"/>
            <a:t>arresto</a:t>
          </a:r>
          <a:r>
            <a:rPr lang="en-US" sz="2000" b="0" i="0" kern="1200" dirty="0" smtClean="0"/>
            <a:t> /</a:t>
          </a:r>
          <a:r>
            <a:rPr lang="en-US" sz="2000" b="0" i="0" kern="1200" dirty="0" err="1" smtClean="0"/>
            <a:t>condena</a:t>
          </a: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Los miembros DEBERÁN representar una diversidad de edad, estatus socioeconómico, género, residencia geográfica y experiencia laboral.</a:t>
          </a:r>
          <a:endParaRPr lang="en-US" sz="2000" kern="1200" dirty="0"/>
        </a:p>
      </dsp:txBody>
      <dsp:txXfrm>
        <a:off x="0" y="671309"/>
        <a:ext cx="11035428" cy="3423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77D44-AAFF-4071-B811-1FB40D414C8C}">
      <dsp:nvSpPr>
        <dsp:cNvPr id="0" name=""/>
        <dsp:cNvSpPr/>
      </dsp:nvSpPr>
      <dsp:spPr>
        <a:xfrm>
          <a:off x="0" y="1233"/>
          <a:ext cx="11035428" cy="38171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dirty="0" smtClean="0"/>
            <a:t>CAPACITACIÓN</a:t>
          </a:r>
          <a:endParaRPr lang="en-US" sz="2800" b="1" kern="1200" dirty="0"/>
        </a:p>
      </dsp:txBody>
      <dsp:txXfrm>
        <a:off x="18634" y="19867"/>
        <a:ext cx="10998160" cy="344444"/>
      </dsp:txXfrm>
    </dsp:sp>
    <dsp:sp modelId="{B29FF181-709E-48F4-B818-BCA554D436D4}">
      <dsp:nvSpPr>
        <dsp:cNvPr id="0" name=""/>
        <dsp:cNvSpPr/>
      </dsp:nvSpPr>
      <dsp:spPr>
        <a:xfrm>
          <a:off x="0" y="382946"/>
          <a:ext cx="11035428" cy="371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375" tIns="25400" rIns="142240" bIns="25400" numCol="1" spcCol="1270" anchor="t" anchorCtr="0">
          <a:noAutofit/>
        </a:bodyPr>
        <a:lstStyle/>
        <a:p>
          <a:pPr marL="228600" lvl="1" indent="-228600" algn="l" defTabSz="889000" rtl="0">
            <a:lnSpc>
              <a:spcPct val="90000"/>
            </a:lnSpc>
            <a:spcBef>
              <a:spcPct val="0"/>
            </a:spcBef>
            <a:spcAft>
              <a:spcPct val="20000"/>
            </a:spcAft>
            <a:buChar char="••"/>
          </a:pP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Supervisión policial y policía comunitaria</a:t>
          </a:r>
          <a:endParaRPr lang="en-US" sz="2000" kern="1200" dirty="0"/>
        </a:p>
        <a:p>
          <a:pPr marL="228600" lvl="1" indent="-228600" algn="l" defTabSz="889000" rtl="0">
            <a:lnSpc>
              <a:spcPct val="90000"/>
            </a:lnSpc>
            <a:spcBef>
              <a:spcPct val="0"/>
            </a:spcBef>
            <a:spcAft>
              <a:spcPct val="20000"/>
            </a:spcAft>
            <a:buChar char="••"/>
          </a:pPr>
          <a:r>
            <a:rPr lang="en-US" sz="2000" kern="1200" dirty="0" err="1" smtClean="0"/>
            <a:t>Ordenanza</a:t>
          </a:r>
          <a:r>
            <a:rPr lang="en-US" sz="2000" kern="1200" dirty="0" smtClean="0"/>
            <a:t> que </a:t>
          </a:r>
          <a:r>
            <a:rPr lang="en-US" sz="2000" kern="1200" dirty="0" err="1" smtClean="0"/>
            <a:t>regula</a:t>
          </a:r>
          <a:endParaRPr lang="en-US" sz="2000" kern="1200" dirty="0"/>
        </a:p>
        <a:p>
          <a:pPr marL="228600" lvl="1" indent="-228600" algn="l" defTabSz="889000" rtl="0">
            <a:lnSpc>
              <a:spcPct val="90000"/>
            </a:lnSpc>
            <a:spcBef>
              <a:spcPct val="0"/>
            </a:spcBef>
            <a:spcAft>
              <a:spcPct val="20000"/>
            </a:spcAft>
            <a:buChar char="••"/>
          </a:pPr>
          <a:r>
            <a:rPr lang="es-ES" sz="2000" kern="1200" dirty="0" smtClean="0"/>
            <a:t>Amplia gama de prácticas y procedimientos policiales</a:t>
          </a:r>
          <a:endParaRPr lang="en-US" sz="2000" kern="1200" dirty="0"/>
        </a:p>
        <a:p>
          <a:pPr marL="228600" lvl="1" indent="-228600" algn="l" defTabSz="889000" rtl="0">
            <a:lnSpc>
              <a:spcPct val="90000"/>
            </a:lnSpc>
            <a:spcBef>
              <a:spcPct val="0"/>
            </a:spcBef>
            <a:spcAft>
              <a:spcPct val="20000"/>
            </a:spcAft>
            <a:buChar char="••"/>
          </a:pPr>
          <a:r>
            <a:rPr lang="pt-BR" sz="2000" kern="1200" dirty="0" smtClean="0"/>
            <a:t>Vigilancia policial orientada a problemas</a:t>
          </a:r>
          <a:endParaRPr lang="en-US" sz="2000" kern="1200" dirty="0"/>
        </a:p>
        <a:p>
          <a:pPr marL="228600" lvl="1" indent="-228600" algn="l" defTabSz="889000" rtl="0">
            <a:lnSpc>
              <a:spcPct val="90000"/>
            </a:lnSpc>
            <a:spcBef>
              <a:spcPct val="0"/>
            </a:spcBef>
            <a:spcAft>
              <a:spcPct val="20000"/>
            </a:spcAft>
            <a:buChar char="••"/>
          </a:pPr>
          <a:r>
            <a:rPr lang="es-ES" sz="2000" kern="1200" dirty="0" smtClean="0"/>
            <a:t>Conciencia cultural, equidad racial y derechos civiles</a:t>
          </a:r>
          <a:endParaRPr lang="en-US" sz="2000" kern="1200" dirty="0"/>
        </a:p>
        <a:p>
          <a:pPr marL="228600" lvl="1" indent="-228600" algn="l" defTabSz="889000" rtl="0">
            <a:lnSpc>
              <a:spcPct val="90000"/>
            </a:lnSpc>
            <a:spcBef>
              <a:spcPct val="0"/>
            </a:spcBef>
            <a:spcAft>
              <a:spcPct val="20000"/>
            </a:spcAft>
            <a:buChar char="••"/>
          </a:pPr>
          <a:r>
            <a:rPr lang="es-ES" sz="2000" kern="1200" dirty="0" smtClean="0"/>
            <a:t>Proceso de quejas, procedimientos de investigación, requisitos de confidencialidad</a:t>
          </a:r>
          <a:endParaRPr lang="en-US" sz="2000" kern="1200" dirty="0"/>
        </a:p>
        <a:p>
          <a:pPr marL="228600" lvl="1" indent="-228600" algn="l" defTabSz="889000" rtl="0">
            <a:lnSpc>
              <a:spcPct val="90000"/>
            </a:lnSpc>
            <a:spcBef>
              <a:spcPct val="0"/>
            </a:spcBef>
            <a:spcAft>
              <a:spcPct val="20000"/>
            </a:spcAft>
            <a:buChar char="••"/>
          </a:pPr>
          <a:r>
            <a:rPr lang="es-ES" sz="2000" kern="1200" dirty="0" smtClean="0"/>
            <a:t>Leyes de ética, registros públicos y reuniones públicas</a:t>
          </a:r>
          <a:endParaRPr lang="en-US" sz="2000" kern="1200" dirty="0"/>
        </a:p>
        <a:p>
          <a:pPr marL="228600" lvl="1" indent="-228600" algn="l" defTabSz="889000" rtl="0">
            <a:lnSpc>
              <a:spcPct val="90000"/>
            </a:lnSpc>
            <a:spcBef>
              <a:spcPct val="0"/>
            </a:spcBef>
            <a:spcAft>
              <a:spcPct val="20000"/>
            </a:spcAft>
            <a:buChar char="••"/>
          </a:pPr>
          <a:endParaRPr lang="en-US" sz="2000" kern="1200" dirty="0"/>
        </a:p>
      </dsp:txBody>
      <dsp:txXfrm>
        <a:off x="0" y="382946"/>
        <a:ext cx="11035428" cy="37137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82831-41F6-47FF-9A68-F9752A8BEF27}">
      <dsp:nvSpPr>
        <dsp:cNvPr id="0" name=""/>
        <dsp:cNvSpPr/>
      </dsp:nvSpPr>
      <dsp:spPr>
        <a:xfrm>
          <a:off x="0" y="378603"/>
          <a:ext cx="11214453" cy="6123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dirty="0" smtClean="0"/>
            <a:t>PODERES Y DEBERES:</a:t>
          </a:r>
          <a:endParaRPr lang="en-US" sz="3200" b="1" kern="1200" dirty="0"/>
        </a:p>
      </dsp:txBody>
      <dsp:txXfrm>
        <a:off x="29892" y="408495"/>
        <a:ext cx="11154669" cy="552566"/>
      </dsp:txXfrm>
    </dsp:sp>
    <dsp:sp modelId="{B7325081-9CB2-4664-8E58-4235B11224EB}">
      <dsp:nvSpPr>
        <dsp:cNvPr id="0" name=""/>
        <dsp:cNvSpPr/>
      </dsp:nvSpPr>
      <dsp:spPr>
        <a:xfrm>
          <a:off x="0" y="990954"/>
          <a:ext cx="11214453"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05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b="0" i="0" kern="1200" dirty="0" smtClean="0"/>
            <a:t>Nombrar y supervisar al Monitor Independiente</a:t>
          </a: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Evaluar la eficacia de la Oficina del Monitor Independiente</a:t>
          </a: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Realizar un examen anual del Jefe de Policía</a:t>
          </a:r>
          <a:endParaRPr lang="en-US" sz="2000" kern="1200" dirty="0"/>
        </a:p>
        <a:p>
          <a:pPr marL="228600" lvl="1" indent="-228600" algn="l" defTabSz="889000" rtl="0">
            <a:lnSpc>
              <a:spcPct val="90000"/>
            </a:lnSpc>
            <a:spcBef>
              <a:spcPct val="0"/>
            </a:spcBef>
            <a:spcAft>
              <a:spcPct val="20000"/>
            </a:spcAft>
            <a:buChar char="••"/>
          </a:pPr>
          <a:r>
            <a:rPr lang="en-US" sz="2000" b="0" i="0" kern="1200" dirty="0" err="1" smtClean="0"/>
            <a:t>Conducta</a:t>
          </a:r>
          <a:r>
            <a:rPr lang="en-US" sz="2000" b="0" i="0" kern="1200" dirty="0" smtClean="0"/>
            <a:t> de </a:t>
          </a:r>
          <a:r>
            <a:rPr lang="en-US" sz="2000" b="0" i="0" kern="1200" dirty="0" err="1" smtClean="0"/>
            <a:t>actividades</a:t>
          </a:r>
          <a:r>
            <a:rPr lang="en-US" sz="2000" b="0" i="0" kern="1200" dirty="0" smtClean="0"/>
            <a:t> de </a:t>
          </a:r>
          <a:r>
            <a:rPr lang="en-US" sz="2000" b="0" i="0" kern="1200" dirty="0" err="1" smtClean="0"/>
            <a:t>divulgación</a:t>
          </a:r>
          <a:r>
            <a:rPr lang="en-US" sz="2000" b="0" i="0" kern="1200" dirty="0" smtClean="0"/>
            <a:t> </a:t>
          </a:r>
          <a:r>
            <a:rPr lang="en-US" sz="2000" b="0" i="0" kern="1200" dirty="0" err="1" smtClean="0"/>
            <a:t>comunitaria</a:t>
          </a:r>
          <a:endParaRPr lang="en-US" sz="2000" kern="1200" dirty="0"/>
        </a:p>
        <a:p>
          <a:pPr marL="228600" lvl="1" indent="-228600" algn="l" defTabSz="889000" rtl="0">
            <a:lnSpc>
              <a:spcPct val="90000"/>
            </a:lnSpc>
            <a:spcBef>
              <a:spcPct val="0"/>
            </a:spcBef>
            <a:spcAft>
              <a:spcPct val="20000"/>
            </a:spcAft>
            <a:buChar char="••"/>
          </a:pPr>
          <a:r>
            <a:rPr lang="en-US" sz="2000" b="0" i="0" kern="1200" dirty="0" err="1" smtClean="0"/>
            <a:t>Hacer</a:t>
          </a:r>
          <a:r>
            <a:rPr lang="en-US" sz="2000" b="0" i="0" kern="1200" dirty="0" smtClean="0"/>
            <a:t> </a:t>
          </a:r>
          <a:r>
            <a:rPr lang="en-US" sz="2000" b="0" i="0" kern="1200" dirty="0" err="1" smtClean="0"/>
            <a:t>recomendaciones</a:t>
          </a:r>
          <a:r>
            <a:rPr lang="en-US" sz="2000" b="0" i="0" kern="1200" dirty="0" smtClean="0"/>
            <a:t> de </a:t>
          </a:r>
          <a:r>
            <a:rPr lang="en-US" sz="2000" b="0" i="0" kern="1200" dirty="0" err="1" smtClean="0"/>
            <a:t>políticas</a:t>
          </a:r>
          <a:endParaRPr lang="en-US" sz="2000" kern="1200" dirty="0"/>
        </a:p>
        <a:p>
          <a:pPr marL="228600" lvl="1" indent="-228600" algn="l" defTabSz="889000" rtl="0">
            <a:lnSpc>
              <a:spcPct val="90000"/>
            </a:lnSpc>
            <a:spcBef>
              <a:spcPct val="0"/>
            </a:spcBef>
            <a:spcAft>
              <a:spcPct val="20000"/>
            </a:spcAft>
            <a:buChar char="••"/>
          </a:pPr>
          <a:r>
            <a:rPr lang="en-US" sz="2000" b="0" i="0" kern="1200" dirty="0" err="1" smtClean="0"/>
            <a:t>Publicar</a:t>
          </a:r>
          <a:r>
            <a:rPr lang="en-US" sz="2000" b="0" i="0" kern="1200" dirty="0" smtClean="0"/>
            <a:t> un </a:t>
          </a:r>
          <a:r>
            <a:rPr lang="en-US" sz="2000" b="0" i="0" kern="1200" dirty="0" err="1" smtClean="0"/>
            <a:t>informe</a:t>
          </a:r>
          <a:r>
            <a:rPr lang="en-US" sz="2000" b="0" i="0" kern="1200" dirty="0" smtClean="0"/>
            <a:t> </a:t>
          </a:r>
          <a:r>
            <a:rPr lang="en-US" sz="2000" b="0" i="0" kern="1200" dirty="0" err="1" smtClean="0"/>
            <a:t>público</a:t>
          </a:r>
          <a:r>
            <a:rPr lang="en-US" sz="2000" b="0" i="0" kern="1200" dirty="0" smtClean="0"/>
            <a:t> </a:t>
          </a:r>
          <a:r>
            <a:rPr lang="en-US" sz="2000" b="0" i="0" kern="1200" dirty="0" err="1" smtClean="0"/>
            <a:t>anual</a:t>
          </a:r>
          <a:endParaRPr lang="en-US" sz="2000" kern="1200" dirty="0"/>
        </a:p>
        <a:p>
          <a:pPr marL="228600" lvl="1" indent="-228600" algn="l" defTabSz="889000" rtl="0">
            <a:lnSpc>
              <a:spcPct val="90000"/>
            </a:lnSpc>
            <a:spcBef>
              <a:spcPct val="0"/>
            </a:spcBef>
            <a:spcAft>
              <a:spcPct val="20000"/>
            </a:spcAft>
            <a:buChar char="••"/>
          </a:pPr>
          <a:r>
            <a:rPr lang="es-ES" sz="2000" b="0" i="0" kern="1200" dirty="0" smtClean="0"/>
            <a:t>Emitir citaciones en la medida permitida por la ley</a:t>
          </a:r>
          <a:endParaRPr lang="en-US" sz="2000" kern="1200" dirty="0"/>
        </a:p>
      </dsp:txBody>
      <dsp:txXfrm>
        <a:off x="0" y="990954"/>
        <a:ext cx="11214453" cy="245088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C8C53-0936-4786-9C64-066C4F7797FF}"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E4A80-DE56-44E2-ACD8-26AAFC0B9CC6}" type="slidenum">
              <a:rPr lang="en-US" smtClean="0"/>
              <a:t>‹#›</a:t>
            </a:fld>
            <a:endParaRPr lang="en-US"/>
          </a:p>
        </p:txBody>
      </p:sp>
    </p:spTree>
    <p:extLst>
      <p:ext uri="{BB962C8B-B14F-4D97-AF65-F5344CB8AC3E}">
        <p14:creationId xmlns:p14="http://schemas.microsoft.com/office/powerpoint/2010/main" val="254530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731520" y="4706411"/>
            <a:ext cx="5852160" cy="3850701"/>
          </a:xfrm>
          <a:prstGeom prst="rect">
            <a:avLst/>
          </a:prstGeom>
        </p:spPr>
        <p:txBody>
          <a:bodyPr spcFirstLastPara="1" wrap="square" lIns="96645" tIns="48309" rIns="96645" bIns="48309" anchor="t" anchorCtr="0">
            <a:noAutofit/>
          </a:bodyPr>
          <a:lstStyle/>
          <a:p>
            <a:endParaRPr dirty="0"/>
          </a:p>
        </p:txBody>
      </p:sp>
      <p:sp>
        <p:nvSpPr>
          <p:cNvPr id="103" name="Google Shape;103;p1:notes"/>
          <p:cNvSpPr>
            <a:spLocks noGrp="1" noRot="1" noChangeAspect="1"/>
          </p:cNvSpPr>
          <p:nvPr>
            <p:ph type="sldImg" idx="2"/>
          </p:nvPr>
        </p:nvSpPr>
        <p:spPr>
          <a:xfrm>
            <a:off x="723900" y="1222375"/>
            <a:ext cx="5867400"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66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39673fb3_0_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b="0" dirty="0"/>
          </a:p>
        </p:txBody>
      </p:sp>
      <p:sp>
        <p:nvSpPr>
          <p:cNvPr id="190" name="Google Shape;190;g5039673fb3_0_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39673fb3_0_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b="0" dirty="0"/>
          </a:p>
        </p:txBody>
      </p:sp>
      <p:sp>
        <p:nvSpPr>
          <p:cNvPr id="190" name="Google Shape;190;g5039673fb3_0_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10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39673fb3_0_6:notes"/>
          <p:cNvSpPr txBox="1">
            <a:spLocks noGrp="1"/>
          </p:cNvSpPr>
          <p:nvPr>
            <p:ph type="body" idx="1"/>
          </p:nvPr>
        </p:nvSpPr>
        <p:spPr>
          <a:xfrm>
            <a:off x="685800" y="4482296"/>
            <a:ext cx="5486400" cy="366720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b="0" dirty="0"/>
          </a:p>
        </p:txBody>
      </p:sp>
      <p:sp>
        <p:nvSpPr>
          <p:cNvPr id="190" name="Google Shape;190;g5039673fb3_0_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02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Font typeface="Arial" panose="020B0604020202020204" pitchFamily="34" charset="0"/>
              <a:buAutoNum type="arabicPeriod"/>
            </a:pPr>
            <a:endParaRPr dirty="0"/>
          </a:p>
        </p:txBody>
      </p:sp>
      <p:sp>
        <p:nvSpPr>
          <p:cNvPr id="196" name="Google Shape;196;p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40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none" strike="noStrike" baseline="0" dirty="0" smtClean="0">
              <a:effectLst/>
              <a:latin typeface="Arial" panose="020B0604020202020204" pitchFamily="34" charset="0"/>
              <a:cs typeface="Times New Roman" panose="02020603050405020304" pitchFamily="18" charset="0"/>
            </a:endParaRPr>
          </a:p>
        </p:txBody>
      </p:sp>
      <p:sp>
        <p:nvSpPr>
          <p:cNvPr id="196" name="Google Shape;196;p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777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p:txBody>
      </p:sp>
      <p:sp>
        <p:nvSpPr>
          <p:cNvPr id="215" name="Google Shape;215;p1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59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p:txBody>
      </p:sp>
      <p:sp>
        <p:nvSpPr>
          <p:cNvPr id="215" name="Google Shape;215;p1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05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1DBF2-0419-413D-8270-2ACF7AE90FC6}" type="slidenum">
              <a:rPr lang="en-US" smtClean="0"/>
              <a:t>2</a:t>
            </a:fld>
            <a:endParaRPr lang="en-US"/>
          </a:p>
        </p:txBody>
      </p:sp>
    </p:spTree>
    <p:extLst>
      <p:ext uri="{BB962C8B-B14F-4D97-AF65-F5344CB8AC3E}">
        <p14:creationId xmlns:p14="http://schemas.microsoft.com/office/powerpoint/2010/main" val="19775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21DBF2-0419-413D-8270-2ACF7AE90FC6}" type="slidenum">
              <a:rPr lang="en-US" smtClean="0"/>
              <a:t>3</a:t>
            </a:fld>
            <a:endParaRPr lang="en-US"/>
          </a:p>
        </p:txBody>
      </p:sp>
    </p:spTree>
    <p:extLst>
      <p:ext uri="{BB962C8B-B14F-4D97-AF65-F5344CB8AC3E}">
        <p14:creationId xmlns:p14="http://schemas.microsoft.com/office/powerpoint/2010/main" val="361871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917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836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355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507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1DBF2-0419-413D-8270-2ACF7AE90F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38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E4A80-DE56-44E2-ACD8-26AAFC0B9CC6}" type="slidenum">
              <a:rPr lang="en-US" smtClean="0"/>
              <a:t>10</a:t>
            </a:fld>
            <a:endParaRPr lang="en-US"/>
          </a:p>
        </p:txBody>
      </p:sp>
    </p:spTree>
    <p:extLst>
      <p:ext uri="{BB962C8B-B14F-4D97-AF65-F5344CB8AC3E}">
        <p14:creationId xmlns:p14="http://schemas.microsoft.com/office/powerpoint/2010/main" val="3247101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prstClr val="white">
                  <a:alpha val="60000"/>
                </a:prstClr>
              </a:solidFill>
              <a:effectLst/>
              <a:uLnTx/>
              <a:uFillTx/>
              <a:latin typeface="Arial"/>
              <a:ea typeface="+mn-ea"/>
              <a:cs typeface="Arial"/>
              <a:sym typeface="Aria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prstClr val="white">
                  <a:alpha val="60000"/>
                </a:prstClr>
              </a:solidFill>
              <a:effectLst/>
              <a:uLnTx/>
              <a:uFillTx/>
              <a:latin typeface="Arial"/>
              <a:ea typeface="+mn-ea"/>
              <a:cs typeface="Arial"/>
              <a:sym typeface="Aria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376812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74F2CF8-84DF-4977-AB1B-324ED8D91FAD}" type="datetimeFigureOut">
              <a:rPr kumimoji="0" lang="en-US" sz="1000" b="1" i="0" u="none" strike="noStrike" kern="0" cap="none" spc="0" normalizeH="0" baseline="0" noProof="0" smtClean="0">
                <a:ln>
                  <a:noFill/>
                </a:ln>
                <a:solidFill>
                  <a:srgbClr val="418AB3"/>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9/7/2021</a:t>
            </a:fld>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220439C0-79C5-4964-8DB9-E898F7F693C9}"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226899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74F2CF8-84DF-4977-AB1B-324ED8D91FAD}" type="datetimeFigureOut">
              <a:rPr kumimoji="0" lang="en-US" sz="1000" b="1" i="0" u="none" strike="noStrike" kern="0" cap="none" spc="0" normalizeH="0" baseline="0" noProof="0" smtClean="0">
                <a:ln>
                  <a:noFill/>
                </a:ln>
                <a:solidFill>
                  <a:srgbClr val="418AB3"/>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9/7/2021</a:t>
            </a:fld>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220439C0-79C5-4964-8DB9-E898F7F693C9}"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319043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600" b="0" i="0" u="none" strike="noStrike" kern="0" cap="none" spc="0" normalizeH="0" baseline="0" noProof="0" dirty="0">
                <a:ln>
                  <a:noFill/>
                </a:ln>
                <a:solidFill>
                  <a:srgbClr val="418AB3">
                    <a:lumMod val="60000"/>
                    <a:lumOff val="40000"/>
                  </a:srgbClr>
                </a:solidFill>
                <a:effectLst/>
                <a:uLnTx/>
                <a:uFillTx/>
                <a:latin typeface="Arial"/>
                <a:ea typeface="+mn-ea"/>
                <a:cs typeface="Arial"/>
                <a:sym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600" b="0" i="0" u="none" strike="noStrike" kern="0" cap="none" spc="0" normalizeH="0" baseline="0" noProof="0" dirty="0">
                <a:ln>
                  <a:noFill/>
                </a:ln>
                <a:solidFill>
                  <a:srgbClr val="418AB3">
                    <a:lumMod val="60000"/>
                    <a:lumOff val="40000"/>
                  </a:srgbClr>
                </a:solidFill>
                <a:effectLst/>
                <a:uLnTx/>
                <a:uFillTx/>
                <a:latin typeface="Arial"/>
                <a:ea typeface="+mn-ea"/>
                <a:cs typeface="Arial"/>
                <a:sym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74F2CF8-84DF-4977-AB1B-324ED8D91FAD}" type="datetimeFigureOut">
              <a:rPr kumimoji="0" lang="en-US" sz="1000" b="1" i="0" u="none" strike="noStrike" kern="0" cap="none" spc="0" normalizeH="0" baseline="0" noProof="0" smtClean="0">
                <a:ln>
                  <a:noFill/>
                </a:ln>
                <a:solidFill>
                  <a:srgbClr val="418AB3"/>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9/7/2021</a:t>
            </a:fld>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220439C0-79C5-4964-8DB9-E898F7F693C9}"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238064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74F2CF8-84DF-4977-AB1B-324ED8D91FAD}" type="datetimeFigureOut">
              <a:rPr kumimoji="0" lang="en-US" sz="1000" b="1" i="0" u="none" strike="noStrike" kern="0" cap="none" spc="0" normalizeH="0" baseline="0" noProof="0" smtClean="0">
                <a:ln>
                  <a:noFill/>
                </a:ln>
                <a:solidFill>
                  <a:srgbClr val="418AB3"/>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9/7/2021</a:t>
            </a:fld>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220439C0-79C5-4964-8DB9-E898F7F693C9}"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103596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74F2CF8-84DF-4977-AB1B-324ED8D91FAD}" type="datetimeFigureOut">
              <a:rPr kumimoji="0" lang="en-US" sz="1000" b="1" i="0" u="none" strike="noStrike" kern="0" cap="none" spc="0" normalizeH="0" baseline="0" noProof="0" smtClean="0">
                <a:ln>
                  <a:noFill/>
                </a:ln>
                <a:solidFill>
                  <a:srgbClr val="418AB3"/>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9/7/2021</a:t>
            </a:fld>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220439C0-79C5-4964-8DB9-E898F7F693C9}"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504301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74F2CF8-84DF-4977-AB1B-324ED8D91FAD}" type="datetimeFigureOut">
              <a:rPr kumimoji="0" lang="en-US" sz="1000" b="1" i="0" u="none" strike="noStrike" kern="0" cap="none" spc="0" normalizeH="0" baseline="0" noProof="0" smtClean="0">
                <a:ln>
                  <a:noFill/>
                </a:ln>
                <a:solidFill>
                  <a:srgbClr val="418AB3"/>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9/7/2021</a:t>
            </a:fld>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220439C0-79C5-4964-8DB9-E898F7F693C9}"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2291279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19917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238050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162249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318574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293240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139337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399506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252039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272852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47460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74F2CF8-84DF-4977-AB1B-324ED8D91FAD}" type="datetimeFigureOut">
              <a:rPr kumimoji="0" lang="en-US" sz="1000" b="1" i="0" u="none" strike="noStrike" kern="0" cap="none" spc="0" normalizeH="0" baseline="0" noProof="0" smtClean="0">
                <a:ln>
                  <a:noFill/>
                </a:ln>
                <a:solidFill>
                  <a:srgbClr val="418AB3"/>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9/7/2021</a:t>
            </a:fld>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a:ln>
                <a:noFill/>
              </a:ln>
              <a:solidFill>
                <a:srgbClr val="418AB3"/>
              </a:solidFill>
              <a:effectLst/>
              <a:uLnTx/>
              <a:uFillTx/>
              <a:latin typeface="Arial"/>
              <a:ea typeface="+mn-ea"/>
              <a:cs typeface="Arial"/>
              <a:sym typeface="Aria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220439C0-79C5-4964-8DB9-E898F7F693C9}" type="slidenum">
              <a:rPr kumimoji="0" lang="en-US" sz="2800" b="0" i="0" u="none" strike="noStrike" kern="0" cap="none" spc="0" normalizeH="0" baseline="0" noProof="0" smtClean="0">
                <a:ln>
                  <a:noFill/>
                </a:ln>
                <a:solidFill>
                  <a:prstClr val="white"/>
                </a:solidFill>
                <a:effectLst/>
                <a:uLnTx/>
                <a:uFillTx/>
                <a:latin typeface="Arial"/>
                <a:ea typeface="+mn-ea"/>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2800" b="0" i="0" u="none" strike="noStrike" kern="0" cap="none" spc="0" normalizeH="0" baseline="0" noProof="0">
              <a:ln>
                <a:noFill/>
              </a:ln>
              <a:solidFill>
                <a:prstClr val="white"/>
              </a:solidFill>
              <a:effectLst/>
              <a:uLnTx/>
              <a:uFillTx/>
              <a:latin typeface="Arial"/>
              <a:ea typeface="+mn-ea"/>
              <a:cs typeface="Arial"/>
              <a:sym typeface="Arial"/>
            </a:endParaRPr>
          </a:p>
        </p:txBody>
      </p:sp>
    </p:spTree>
    <p:extLst>
      <p:ext uri="{BB962C8B-B14F-4D97-AF65-F5344CB8AC3E}">
        <p14:creationId xmlns:p14="http://schemas.microsoft.com/office/powerpoint/2010/main" val="330607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nacole.org" TargetMode="External"/><Relationship Id="rId2" Type="http://schemas.openxmlformats.org/officeDocument/2006/relationships/hyperlink" Target="http://www.nacole.org/" TargetMode="Externa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910143" y="-1318491"/>
            <a:ext cx="10371715" cy="3052698"/>
          </a:xfrm>
          <a:prstGeom prst="rect">
            <a:avLst/>
          </a:prstGeom>
          <a:noFill/>
          <a:ln>
            <a:noFill/>
          </a:ln>
        </p:spPr>
        <p:txBody>
          <a:bodyPr spcFirstLastPara="1" wrap="square" lIns="91425" tIns="45700" rIns="91425" bIns="45700" anchor="b" anchorCtr="0">
            <a:noAutofit/>
          </a:bodyPr>
          <a:lstStyle/>
          <a:p>
            <a:pPr lvl="0">
              <a:spcBef>
                <a:spcPts val="0"/>
              </a:spcBef>
              <a:buClr>
                <a:schemeClr val="accent1"/>
              </a:buClr>
              <a:buSzPts val="3200"/>
            </a:pPr>
            <a:r>
              <a:rPr lang="en-US" sz="3200" dirty="0"/>
              <a:t>COMISIÓN DE FORMACIÓN COMUNITARIA</a:t>
            </a:r>
            <a:endParaRPr sz="2400" dirty="0"/>
          </a:p>
        </p:txBody>
      </p:sp>
      <p:sp>
        <p:nvSpPr>
          <p:cNvPr id="106" name="Google Shape;106;p13"/>
          <p:cNvSpPr txBox="1">
            <a:spLocks noGrp="1"/>
          </p:cNvSpPr>
          <p:nvPr>
            <p:ph type="subTitle" idx="1"/>
          </p:nvPr>
        </p:nvSpPr>
        <p:spPr>
          <a:xfrm>
            <a:off x="910144" y="1920722"/>
            <a:ext cx="10062656" cy="675334"/>
          </a:xfrm>
          <a:prstGeom prst="rect">
            <a:avLst/>
          </a:prstGeom>
          <a:noFill/>
          <a:ln>
            <a:noFill/>
          </a:ln>
        </p:spPr>
        <p:txBody>
          <a:bodyPr spcFirstLastPara="1" wrap="square" lIns="91425" tIns="45700" rIns="91425" bIns="45700" anchor="t" anchorCtr="0">
            <a:noAutofit/>
          </a:bodyPr>
          <a:lstStyle/>
          <a:p>
            <a:pPr lvl="0">
              <a:spcBef>
                <a:spcPts val="0"/>
              </a:spcBef>
              <a:buSzPts val="1840"/>
            </a:pPr>
            <a:r>
              <a:rPr lang="es-ES" sz="2000" b="1" dirty="0">
                <a:effectLst>
                  <a:outerShdw blurRad="38100" dist="38100" dir="2700000" algn="tl">
                    <a:srgbClr val="000000">
                      <a:alpha val="43137"/>
                    </a:srgbClr>
                  </a:outerShdw>
                </a:effectLst>
              </a:rPr>
              <a:t>Reunión ordinaria de la </a:t>
            </a:r>
            <a:r>
              <a:rPr lang="es-ES" sz="2000" b="1" dirty="0" smtClean="0">
                <a:effectLst>
                  <a:outerShdw blurRad="38100" dist="38100" dir="2700000" algn="tl">
                    <a:srgbClr val="000000">
                      <a:alpha val="43137"/>
                    </a:srgbClr>
                  </a:outerShdw>
                </a:effectLst>
              </a:rPr>
              <a:t>Comisión</a:t>
            </a:r>
          </a:p>
          <a:p>
            <a:pPr lvl="0">
              <a:spcBef>
                <a:spcPts val="0"/>
              </a:spcBef>
              <a:buSzPts val="1840"/>
            </a:pPr>
            <a:endParaRPr lang="en-US" sz="2000" b="1" dirty="0">
              <a:effectLst>
                <a:outerShdw blurRad="38100" dist="38100" dir="2700000" algn="tl">
                  <a:srgbClr val="000000">
                    <a:alpha val="43137"/>
                  </a:srgbClr>
                </a:outerShdw>
              </a:effectLst>
            </a:endParaRPr>
          </a:p>
          <a:p>
            <a:pPr lvl="0">
              <a:spcBef>
                <a:spcPts val="0"/>
              </a:spcBef>
              <a:buSzPts val="1840"/>
            </a:pPr>
            <a:r>
              <a:rPr lang="pt-BR" sz="2000" b="1" dirty="0">
                <a:effectLst>
                  <a:outerShdw blurRad="38100" dist="38100" dir="2700000" algn="tl">
                    <a:srgbClr val="000000">
                      <a:alpha val="43137"/>
                    </a:srgbClr>
                  </a:outerShdw>
                </a:effectLst>
              </a:rPr>
              <a:t>25 de agosto de 2021</a:t>
            </a:r>
            <a:endParaRPr lang="en-US" sz="2000" b="1" dirty="0">
              <a:effectLst>
                <a:outerShdw blurRad="38100" dist="38100" dir="2700000" algn="tl">
                  <a:srgbClr val="000000">
                    <a:alpha val="43137"/>
                  </a:srgbClr>
                </a:outerShdw>
              </a:effectLst>
            </a:endParaRPr>
          </a:p>
          <a:p>
            <a:pPr marL="0" lvl="0" indent="0" algn="ctr" rtl="0">
              <a:spcBef>
                <a:spcPts val="0"/>
              </a:spcBef>
              <a:spcAft>
                <a:spcPts val="0"/>
              </a:spcAft>
              <a:buSzPts val="1840"/>
              <a:buNone/>
            </a:pPr>
            <a:endParaRPr dirty="0"/>
          </a:p>
        </p:txBody>
      </p:sp>
      <p:pic>
        <p:nvPicPr>
          <p:cNvPr id="107" name="Google Shape;107;p13"/>
          <p:cNvPicPr preferRelativeResize="0"/>
          <p:nvPr/>
        </p:nvPicPr>
        <p:blipFill rotWithShape="1">
          <a:blip r:embed="rId3">
            <a:alphaModFix/>
          </a:blip>
          <a:srcRect/>
          <a:stretch/>
        </p:blipFill>
        <p:spPr>
          <a:xfrm>
            <a:off x="9259614" y="4120055"/>
            <a:ext cx="2165977" cy="2112579"/>
          </a:xfrm>
          <a:prstGeom prst="rect">
            <a:avLst/>
          </a:prstGeom>
          <a:noFill/>
          <a:ln>
            <a:noFill/>
          </a:ln>
        </p:spPr>
      </p:pic>
    </p:spTree>
    <p:extLst>
      <p:ext uri="{BB962C8B-B14F-4D97-AF65-F5344CB8AC3E}">
        <p14:creationId xmlns:p14="http://schemas.microsoft.com/office/powerpoint/2010/main" val="2611746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6982" y="1"/>
            <a:ext cx="2633367" cy="1145628"/>
          </a:xfrm>
        </p:spPr>
        <p:txBody>
          <a:bodyPr/>
          <a:lstStyle/>
          <a:p>
            <a:r>
              <a:rPr lang="en-US" b="1" dirty="0" smtClean="0">
                <a:solidFill>
                  <a:schemeClr val="accent1"/>
                </a:solidFill>
              </a:rPr>
              <a:t>OBJETIVO</a:t>
            </a:r>
            <a:endParaRPr lang="en-US" b="1" dirty="0">
              <a:solidFill>
                <a:schemeClr val="accent1"/>
              </a:solidFill>
            </a:endParaRPr>
          </a:p>
        </p:txBody>
      </p:sp>
      <p:sp>
        <p:nvSpPr>
          <p:cNvPr id="3" name="Text Placeholder 2"/>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189050003"/>
              </p:ext>
            </p:extLst>
          </p:nvPr>
        </p:nvGraphicFramePr>
        <p:xfrm>
          <a:off x="803440" y="1560622"/>
          <a:ext cx="11136312"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230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637767"/>
            <a:ext cx="3036046" cy="1600200"/>
          </a:xfrm>
        </p:spPr>
        <p:txBody>
          <a:bodyPr/>
          <a:lstStyle/>
          <a:p>
            <a:r>
              <a:rPr lang="es-ES" dirty="0"/>
              <a:t>JUNTA DE RESPONSABILIDAD DE LA POLICÍA</a:t>
            </a:r>
            <a:endParaRPr lang="en-US" dirty="0"/>
          </a:p>
        </p:txBody>
      </p:sp>
      <p:sp>
        <p:nvSpPr>
          <p:cNvPr id="3" name="Content Placeholder 2"/>
          <p:cNvSpPr>
            <a:spLocks noGrp="1"/>
          </p:cNvSpPr>
          <p:nvPr>
            <p:ph idx="1"/>
          </p:nvPr>
        </p:nvSpPr>
        <p:spPr>
          <a:xfrm>
            <a:off x="4947781" y="1164921"/>
            <a:ext cx="7027101" cy="5235879"/>
          </a:xfrm>
        </p:spPr>
        <p:txBody>
          <a:bodyPr>
            <a:normAutofit fontScale="92500" lnSpcReduction="10000"/>
          </a:bodyPr>
          <a:lstStyle/>
          <a:p>
            <a:pPr lvl="0">
              <a:buFont typeface="Arial" panose="020B0604020202020204" pitchFamily="34" charset="0"/>
              <a:buChar char="•"/>
            </a:pPr>
            <a:r>
              <a:rPr lang="es-ES" sz="1600" dirty="0" smtClean="0"/>
              <a:t>Compuesto por nueve (9) miembros de la Junta seleccionados por el Alcalde y el Consejo Municipal. </a:t>
            </a:r>
          </a:p>
          <a:p>
            <a:pPr lvl="0">
              <a:buFont typeface="Arial" panose="020B0604020202020204" pitchFamily="34" charset="0"/>
              <a:buChar char="•"/>
            </a:pPr>
            <a:r>
              <a:rPr lang="es-ES" sz="1600" dirty="0" smtClean="0"/>
              <a:t>Cada miembro de la Junta debe: </a:t>
            </a:r>
          </a:p>
          <a:p>
            <a:pPr lvl="1">
              <a:buFont typeface="Arial" panose="020B0604020202020204" pitchFamily="34" charset="0"/>
              <a:buChar char="•"/>
            </a:pPr>
            <a:r>
              <a:rPr lang="es-ES" sz="1400" dirty="0" smtClean="0"/>
              <a:t>Ser residente de la ciudad </a:t>
            </a:r>
          </a:p>
          <a:p>
            <a:pPr lvl="1">
              <a:buFont typeface="Arial" panose="020B0604020202020204" pitchFamily="34" charset="0"/>
              <a:buChar char="•"/>
            </a:pPr>
            <a:r>
              <a:rPr lang="es-ES" sz="1400" dirty="0" smtClean="0"/>
              <a:t>Tener al menos 18 años de edad </a:t>
            </a:r>
          </a:p>
          <a:p>
            <a:pPr lvl="1">
              <a:buFont typeface="Arial" panose="020B0604020202020204" pitchFamily="34" charset="0"/>
              <a:buChar char="•"/>
            </a:pPr>
            <a:r>
              <a:rPr lang="es-ES" sz="1400" dirty="0" smtClean="0"/>
              <a:t>No ser un empleado, oficial o contratista de la Ciudad, un oficial de policía jurado actual de cualquier agencia, o un empleado, funcionario o representante actual de una asociación de empleados que represente a un oficial de policía jurado </a:t>
            </a:r>
          </a:p>
          <a:p>
            <a:pPr lvl="1">
              <a:buFont typeface="Arial" panose="020B0604020202020204" pitchFamily="34" charset="0"/>
              <a:buChar char="•"/>
            </a:pPr>
            <a:r>
              <a:rPr lang="es-ES" sz="1400" dirty="0" smtClean="0"/>
              <a:t>Ser imparcial y objetivo con un compromiso demostrado al servicio comunitario </a:t>
            </a:r>
          </a:p>
          <a:p>
            <a:pPr>
              <a:buFont typeface="Arial" panose="020B0604020202020204" pitchFamily="34" charset="0"/>
              <a:buChar char="•"/>
            </a:pPr>
            <a:r>
              <a:rPr lang="es-ES" sz="1600" dirty="0"/>
              <a:t>Cada nominado individual debe ser aprobado por un voto mayoritario del </a:t>
            </a:r>
            <a:r>
              <a:rPr lang="es-ES" sz="1600" dirty="0" smtClean="0"/>
              <a:t>Consejo Municipal</a:t>
            </a:r>
            <a:endParaRPr lang="es-ES" sz="1600" dirty="0"/>
          </a:p>
          <a:p>
            <a:pPr lvl="0">
              <a:buFont typeface="Arial" panose="020B0604020202020204" pitchFamily="34" charset="0"/>
              <a:buChar char="•"/>
            </a:pPr>
            <a:r>
              <a:rPr lang="es-ES" sz="1600" dirty="0" smtClean="0"/>
              <a:t>El Consejo Municipal se esforzará por establecer una Junta que sea ampliamente inclusiva y refleje la raza, el origen étnico, la edad, la identidad de género, la orientación sexual, el estatus económico, los vecindarios y las diversas comunidades de interés en la ciudad. Con ese fin, al solicitar solicitudes para el puesto de miembro de la Junta, el Director de Responsabilidad Policial se comunicará con organizaciones cívicas, comunitarias y de derechos civiles, entre otras.</a:t>
            </a:r>
            <a:endParaRPr lang="en-US" sz="1600" dirty="0"/>
          </a:p>
        </p:txBody>
      </p:sp>
      <p:sp>
        <p:nvSpPr>
          <p:cNvPr id="4" name="Text Placeholder 3"/>
          <p:cNvSpPr>
            <a:spLocks noGrp="1"/>
          </p:cNvSpPr>
          <p:nvPr>
            <p:ph type="body" sz="half" idx="2"/>
          </p:nvPr>
        </p:nvSpPr>
        <p:spPr>
          <a:xfrm>
            <a:off x="1154954" y="5336088"/>
            <a:ext cx="2793158" cy="688791"/>
          </a:xfrm>
        </p:spPr>
        <p:txBody>
          <a:bodyPr>
            <a:normAutofit/>
          </a:bodyPr>
          <a:lstStyle/>
          <a:p>
            <a:r>
              <a:rPr lang="en-US" sz="2000" dirty="0"/>
              <a:t>COMPOSICIÓN</a:t>
            </a:r>
          </a:p>
        </p:txBody>
      </p:sp>
    </p:spTree>
    <p:extLst>
      <p:ext uri="{BB962C8B-B14F-4D97-AF65-F5344CB8AC3E}">
        <p14:creationId xmlns:p14="http://schemas.microsoft.com/office/powerpoint/2010/main" val="80549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637767"/>
            <a:ext cx="3016996" cy="1600200"/>
          </a:xfrm>
        </p:spPr>
        <p:txBody>
          <a:bodyPr/>
          <a:lstStyle/>
          <a:p>
            <a:r>
              <a:rPr lang="es-ES" dirty="0"/>
              <a:t>JUNTA DE RESPONSABILIDAD DE LA POLICÍA</a:t>
            </a:r>
            <a:endParaRPr lang="en-US" dirty="0"/>
          </a:p>
        </p:txBody>
      </p:sp>
      <p:sp>
        <p:nvSpPr>
          <p:cNvPr id="3" name="Content Placeholder 2"/>
          <p:cNvSpPr>
            <a:spLocks noGrp="1"/>
          </p:cNvSpPr>
          <p:nvPr>
            <p:ph idx="1"/>
          </p:nvPr>
        </p:nvSpPr>
        <p:spPr>
          <a:xfrm>
            <a:off x="4947781" y="1164921"/>
            <a:ext cx="7027101" cy="5235879"/>
          </a:xfrm>
        </p:spPr>
        <p:txBody>
          <a:bodyPr>
            <a:normAutofit/>
          </a:bodyPr>
          <a:lstStyle/>
          <a:p>
            <a:pPr marL="0" lvl="0" indent="0">
              <a:buNone/>
            </a:pPr>
            <a:r>
              <a:rPr lang="es-ES" sz="2000" dirty="0" smtClean="0"/>
              <a:t>Cada miembro de la Junta recibirá cuarenta (40) horas de capacitación sobre lo siguiente: </a:t>
            </a:r>
          </a:p>
          <a:p>
            <a:pPr>
              <a:buFont typeface="Arial" panose="020B0604020202020204" pitchFamily="34" charset="0"/>
              <a:buChar char="•"/>
            </a:pPr>
            <a:r>
              <a:rPr lang="es-ES" sz="2000" dirty="0" smtClean="0"/>
              <a:t>Deberes y obligaciones cuasi judiciales de la Junta</a:t>
            </a:r>
          </a:p>
          <a:p>
            <a:pPr>
              <a:buFont typeface="Arial" panose="020B0604020202020204" pitchFamily="34" charset="0"/>
              <a:buChar char="•"/>
            </a:pPr>
            <a:r>
              <a:rPr lang="es-ES" sz="2000" dirty="0" smtClean="0"/>
              <a:t>Derechos constitucionales y libertades civiles</a:t>
            </a:r>
          </a:p>
          <a:p>
            <a:pPr>
              <a:buFont typeface="Arial" panose="020B0604020202020204" pitchFamily="34" charset="0"/>
              <a:buChar char="•"/>
            </a:pPr>
            <a:r>
              <a:rPr lang="es-ES" sz="2000" dirty="0" smtClean="0"/>
              <a:t>Fundamentos del procedimiento, la evidencia y el debido proceso </a:t>
            </a:r>
          </a:p>
          <a:p>
            <a:pPr>
              <a:buFont typeface="Arial" panose="020B0604020202020204" pitchFamily="34" charset="0"/>
              <a:buChar char="•"/>
            </a:pPr>
            <a:r>
              <a:rPr lang="es-ES" sz="2000" dirty="0" smtClean="0"/>
              <a:t>La Ley Procesal </a:t>
            </a:r>
            <a:r>
              <a:rPr lang="es-ES" sz="2000" dirty="0"/>
              <a:t>de la </a:t>
            </a:r>
            <a:r>
              <a:rPr lang="es-ES" sz="2000" dirty="0" smtClean="0"/>
              <a:t>Declaración </a:t>
            </a:r>
            <a:r>
              <a:rPr lang="es-ES" sz="2000" dirty="0"/>
              <a:t>de </a:t>
            </a:r>
            <a:r>
              <a:rPr lang="es-ES" sz="2000" dirty="0" smtClean="0"/>
              <a:t>Derechos </a:t>
            </a:r>
            <a:r>
              <a:rPr lang="es-ES" sz="2000" dirty="0"/>
              <a:t>de los </a:t>
            </a:r>
            <a:r>
              <a:rPr lang="es-ES" sz="2000" dirty="0" smtClean="0"/>
              <a:t>Agentes </a:t>
            </a:r>
            <a:r>
              <a:rPr lang="es-ES" sz="2000" dirty="0"/>
              <a:t>de </a:t>
            </a:r>
            <a:r>
              <a:rPr lang="es-ES" sz="2000" dirty="0" smtClean="0"/>
              <a:t>Seguridad Pública</a:t>
            </a:r>
          </a:p>
          <a:p>
            <a:pPr>
              <a:buFont typeface="Arial" panose="020B0604020202020204" pitchFamily="34" charset="0"/>
              <a:buChar char="•"/>
            </a:pPr>
            <a:r>
              <a:rPr lang="es-ES" sz="2000" dirty="0" smtClean="0"/>
              <a:t>Prácticas </a:t>
            </a:r>
            <a:r>
              <a:rPr lang="es-ES" sz="2000" dirty="0"/>
              <a:t>y procedimientos de las políticas de operaciones del </a:t>
            </a:r>
            <a:r>
              <a:rPr lang="es-ES" sz="2000" dirty="0" smtClean="0"/>
              <a:t>Departamento </a:t>
            </a:r>
            <a:r>
              <a:rPr lang="es-ES" sz="2000" dirty="0"/>
              <a:t>de </a:t>
            </a:r>
            <a:r>
              <a:rPr lang="es-ES" sz="2000" dirty="0" smtClean="0"/>
              <a:t>Policía</a:t>
            </a:r>
            <a:endParaRPr lang="es-ES" sz="2000" dirty="0"/>
          </a:p>
          <a:p>
            <a:pPr>
              <a:buFont typeface="Arial" panose="020B0604020202020204" pitchFamily="34" charset="0"/>
              <a:buChar char="•"/>
            </a:pPr>
            <a:r>
              <a:rPr lang="es-ES" sz="2000" dirty="0" smtClean="0"/>
              <a:t>Deberes, responsabilidades, procedimientos y requisitos asociados con todos los rangos y asignaciones.</a:t>
            </a:r>
            <a:endParaRPr lang="en-US" sz="2000" dirty="0"/>
          </a:p>
        </p:txBody>
      </p:sp>
      <p:sp>
        <p:nvSpPr>
          <p:cNvPr id="4" name="Text Placeholder 3"/>
          <p:cNvSpPr>
            <a:spLocks noGrp="1"/>
          </p:cNvSpPr>
          <p:nvPr>
            <p:ph type="body" sz="half" idx="2"/>
          </p:nvPr>
        </p:nvSpPr>
        <p:spPr>
          <a:xfrm>
            <a:off x="1154954" y="5336088"/>
            <a:ext cx="2793158" cy="688791"/>
          </a:xfrm>
        </p:spPr>
        <p:txBody>
          <a:bodyPr>
            <a:normAutofit/>
          </a:bodyPr>
          <a:lstStyle/>
          <a:p>
            <a:r>
              <a:rPr lang="en-US" sz="2000" dirty="0"/>
              <a:t>CAPACITACIÓN</a:t>
            </a:r>
          </a:p>
        </p:txBody>
      </p:sp>
    </p:spTree>
    <p:extLst>
      <p:ext uri="{BB962C8B-B14F-4D97-AF65-F5344CB8AC3E}">
        <p14:creationId xmlns:p14="http://schemas.microsoft.com/office/powerpoint/2010/main" val="3590295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637767"/>
            <a:ext cx="2959846" cy="1600200"/>
          </a:xfrm>
        </p:spPr>
        <p:txBody>
          <a:bodyPr/>
          <a:lstStyle/>
          <a:p>
            <a:r>
              <a:rPr lang="es-ES" dirty="0"/>
              <a:t>JUNTA DE RESPONSABILIDAD DE LA POLICÍA</a:t>
            </a:r>
            <a:endParaRPr lang="en-US" dirty="0"/>
          </a:p>
        </p:txBody>
      </p:sp>
      <p:sp>
        <p:nvSpPr>
          <p:cNvPr id="3" name="Content Placeholder 2"/>
          <p:cNvSpPr>
            <a:spLocks noGrp="1"/>
          </p:cNvSpPr>
          <p:nvPr>
            <p:ph idx="1"/>
          </p:nvPr>
        </p:nvSpPr>
        <p:spPr>
          <a:xfrm>
            <a:off x="4947781" y="1164921"/>
            <a:ext cx="7027101" cy="5235879"/>
          </a:xfrm>
        </p:spPr>
        <p:txBody>
          <a:bodyPr>
            <a:normAutofit fontScale="70000" lnSpcReduction="20000"/>
          </a:bodyPr>
          <a:lstStyle/>
          <a:p>
            <a:pPr lvl="0">
              <a:buFont typeface="Arial" panose="020B0604020202020204" pitchFamily="34" charset="0"/>
              <a:buChar char="•"/>
            </a:pPr>
            <a:r>
              <a:rPr lang="es-ES" sz="2400" dirty="0" smtClean="0"/>
              <a:t>Hacer recomendaciones con respecto a la operación del Departamento de Policía de Berkeley, incluidas todas las políticas, prácticas y procedimientos escritos en relación con el Departamento de Policía de Berkeley </a:t>
            </a:r>
          </a:p>
          <a:p>
            <a:pPr lvl="0">
              <a:buFont typeface="Arial" panose="020B0604020202020204" pitchFamily="34" charset="0"/>
              <a:buChar char="•"/>
            </a:pPr>
            <a:r>
              <a:rPr lang="es-ES" sz="2400" dirty="0" smtClean="0"/>
              <a:t>Recibir y considerar los hallazgos y recomendaciones con respecto a las quejas presentadas por miembros del público contra empleados jurados del Departamento de Policía y recomendar si se justifica la disciplina cuando se encuentra mala conducta </a:t>
            </a:r>
          </a:p>
          <a:p>
            <a:pPr lvl="0">
              <a:buFont typeface="Arial" panose="020B0604020202020204" pitchFamily="34" charset="0"/>
              <a:buChar char="•"/>
            </a:pPr>
            <a:r>
              <a:rPr lang="es-ES" sz="2400" dirty="0" smtClean="0"/>
              <a:t>Participar en la contratación del Jefe de Policía</a:t>
            </a:r>
          </a:p>
          <a:p>
            <a:pPr lvl="0">
              <a:buFont typeface="Arial" panose="020B0604020202020204" pitchFamily="34" charset="0"/>
              <a:buChar char="•"/>
            </a:pPr>
            <a:r>
              <a:rPr lang="es-ES" sz="2400" dirty="0" smtClean="0"/>
              <a:t>Acceder a los registros de los Departamentos de la Ciudad,  obligar la asistencia de empleados jurados del Departamento de Policía, y ejercer el poder de citación según sea necesario para llevar a cabo sus funciones </a:t>
            </a:r>
          </a:p>
          <a:p>
            <a:pPr lvl="0">
              <a:buFont typeface="Arial" panose="020B0604020202020204" pitchFamily="34" charset="0"/>
              <a:buChar char="•"/>
            </a:pPr>
            <a:r>
              <a:rPr lang="es-ES" sz="2400" dirty="0" smtClean="0"/>
              <a:t>Adoptar las reglas y regulaciones necesarias para la realización de sus negocios </a:t>
            </a:r>
          </a:p>
          <a:p>
            <a:pPr lvl="0">
              <a:buFont typeface="Arial" panose="020B0604020202020204" pitchFamily="34" charset="0"/>
              <a:buChar char="•"/>
            </a:pPr>
            <a:r>
              <a:rPr lang="es-ES" sz="2400" dirty="0" smtClean="0"/>
              <a:t>Proponer presupuesto anual al Consejo Municipal </a:t>
            </a:r>
          </a:p>
          <a:p>
            <a:pPr lvl="0">
              <a:buFont typeface="Arial" panose="020B0604020202020204" pitchFamily="34" charset="0"/>
              <a:buChar char="•"/>
            </a:pPr>
            <a:r>
              <a:rPr lang="es-ES" sz="2400" dirty="0" smtClean="0"/>
              <a:t>Revisión y aprobación de políticas</a:t>
            </a:r>
            <a:endParaRPr lang="en-US" sz="2000" dirty="0"/>
          </a:p>
        </p:txBody>
      </p:sp>
      <p:sp>
        <p:nvSpPr>
          <p:cNvPr id="4" name="Text Placeholder 3"/>
          <p:cNvSpPr>
            <a:spLocks noGrp="1"/>
          </p:cNvSpPr>
          <p:nvPr>
            <p:ph type="body" sz="half" idx="2"/>
          </p:nvPr>
        </p:nvSpPr>
        <p:spPr>
          <a:xfrm>
            <a:off x="1154954" y="5336088"/>
            <a:ext cx="2793158" cy="688791"/>
          </a:xfrm>
        </p:spPr>
        <p:txBody>
          <a:bodyPr>
            <a:normAutofit/>
          </a:bodyPr>
          <a:lstStyle/>
          <a:p>
            <a:r>
              <a:rPr lang="en-US" sz="2000" dirty="0"/>
              <a:t>PODERES Y DEBERES</a:t>
            </a:r>
          </a:p>
        </p:txBody>
      </p:sp>
    </p:spTree>
    <p:extLst>
      <p:ext uri="{BB962C8B-B14F-4D97-AF65-F5344CB8AC3E}">
        <p14:creationId xmlns:p14="http://schemas.microsoft.com/office/powerpoint/2010/main" val="4159910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3637767"/>
            <a:ext cx="2982706" cy="1600200"/>
          </a:xfrm>
        </p:spPr>
        <p:txBody>
          <a:bodyPr/>
          <a:lstStyle/>
          <a:p>
            <a:r>
              <a:rPr lang="en-US" dirty="0"/>
              <a:t>DIRECTOR DE RESPONSABILIDAD POLICIAL</a:t>
            </a:r>
            <a:endParaRPr lang="en-US" dirty="0"/>
          </a:p>
        </p:txBody>
      </p:sp>
      <p:sp>
        <p:nvSpPr>
          <p:cNvPr id="3" name="Content Placeholder 2"/>
          <p:cNvSpPr>
            <a:spLocks noGrp="1"/>
          </p:cNvSpPr>
          <p:nvPr>
            <p:ph idx="1"/>
          </p:nvPr>
        </p:nvSpPr>
        <p:spPr>
          <a:xfrm>
            <a:off x="4947781" y="1164921"/>
            <a:ext cx="7027101" cy="5235879"/>
          </a:xfrm>
        </p:spPr>
        <p:txBody>
          <a:bodyPr>
            <a:normAutofit fontScale="92500" lnSpcReduction="20000"/>
          </a:bodyPr>
          <a:lstStyle/>
          <a:p>
            <a:pPr lvl="0">
              <a:buFont typeface="Arial" panose="020B0604020202020204" pitchFamily="34" charset="0"/>
              <a:buChar char="•"/>
            </a:pPr>
            <a:r>
              <a:rPr lang="es-ES" sz="2400" dirty="0" smtClean="0">
                <a:sym typeface="Wingdings" panose="05000000000000000000" pitchFamily="2" charset="2"/>
              </a:rPr>
              <a:t>Nombrado por el Consejo Municipal </a:t>
            </a:r>
          </a:p>
          <a:p>
            <a:pPr lvl="0">
              <a:buFont typeface="Arial" panose="020B0604020202020204" pitchFamily="34" charset="0"/>
              <a:buChar char="•"/>
            </a:pPr>
            <a:r>
              <a:rPr lang="es-ES" sz="2400" dirty="0" smtClean="0">
                <a:sym typeface="Wingdings" panose="05000000000000000000" pitchFamily="2" charset="2"/>
              </a:rPr>
              <a:t>Llevar a cabo el trabajo diario de la Junta, incluida la oficina y el personal de la Junta</a:t>
            </a:r>
          </a:p>
          <a:p>
            <a:pPr lvl="0">
              <a:buFont typeface="Arial" panose="020B0604020202020204" pitchFamily="34" charset="0"/>
              <a:buChar char="•"/>
            </a:pPr>
            <a:r>
              <a:rPr lang="es-ES" sz="2400" dirty="0" smtClean="0">
                <a:sym typeface="Wingdings" panose="05000000000000000000" pitchFamily="2" charset="2"/>
              </a:rPr>
              <a:t>Recibir capacitación en lo siguiente: </a:t>
            </a:r>
          </a:p>
          <a:p>
            <a:pPr lvl="1">
              <a:buFont typeface="Arial" panose="020B0604020202020204" pitchFamily="34" charset="0"/>
              <a:buChar char="•"/>
            </a:pPr>
            <a:r>
              <a:rPr lang="es-ES" sz="1700" dirty="0"/>
              <a:t>Deberes y obligaciones cuasi judiciales de la Junta</a:t>
            </a:r>
          </a:p>
          <a:p>
            <a:pPr lvl="1">
              <a:buFont typeface="Arial" panose="020B0604020202020204" pitchFamily="34" charset="0"/>
              <a:buChar char="•"/>
            </a:pPr>
            <a:r>
              <a:rPr lang="es-ES" sz="1700" dirty="0"/>
              <a:t>Derechos constitucionales y libertades civiles</a:t>
            </a:r>
          </a:p>
          <a:p>
            <a:pPr lvl="1">
              <a:buFont typeface="Arial" panose="020B0604020202020204" pitchFamily="34" charset="0"/>
              <a:buChar char="•"/>
            </a:pPr>
            <a:r>
              <a:rPr lang="es-ES" sz="1700" dirty="0"/>
              <a:t>Fundamentos del procedimiento, la evidencia y el debido proceso </a:t>
            </a:r>
          </a:p>
          <a:p>
            <a:pPr lvl="1">
              <a:buFont typeface="Arial" panose="020B0604020202020204" pitchFamily="34" charset="0"/>
              <a:buChar char="•"/>
            </a:pPr>
            <a:r>
              <a:rPr lang="es-ES" sz="1700" dirty="0"/>
              <a:t>La Ley Procesal de la Declaración de Derechos de los Agentes de Seguridad Pública</a:t>
            </a:r>
          </a:p>
          <a:p>
            <a:pPr lvl="1">
              <a:buFont typeface="Arial" panose="020B0604020202020204" pitchFamily="34" charset="0"/>
              <a:buChar char="•"/>
            </a:pPr>
            <a:r>
              <a:rPr lang="es-ES" sz="1700" dirty="0"/>
              <a:t>Prácticas y procedimientos de las políticas de operaciones del Departamento de Policía</a:t>
            </a:r>
          </a:p>
          <a:p>
            <a:pPr lvl="1">
              <a:buFont typeface="Arial" panose="020B0604020202020204" pitchFamily="34" charset="0"/>
              <a:buChar char="•"/>
            </a:pPr>
            <a:r>
              <a:rPr lang="es-ES" sz="1700" dirty="0"/>
              <a:t>Deberes, responsabilidades, procedimientos y requisitos asociados con todos los rangos y asignaciones.</a:t>
            </a:r>
            <a:endParaRPr lang="en-US" sz="1700" dirty="0"/>
          </a:p>
          <a:p>
            <a:pPr>
              <a:buFont typeface="Arial" panose="020B0604020202020204" pitchFamily="34" charset="0"/>
              <a:buChar char="•"/>
            </a:pPr>
            <a:r>
              <a:rPr lang="es-ES" sz="2400" dirty="0" smtClean="0">
                <a:sym typeface="Wingdings" panose="05000000000000000000" pitchFamily="2" charset="2"/>
              </a:rPr>
              <a:t>Reunirse periódicamente con las partes interesadas para solicitar aportes sobre el trabajo de la PAB y la DPA</a:t>
            </a:r>
            <a:endParaRPr lang="en-US" sz="2400" dirty="0">
              <a:sym typeface="Wingdings" panose="05000000000000000000" pitchFamily="2" charset="2"/>
            </a:endParaRPr>
          </a:p>
        </p:txBody>
      </p:sp>
      <p:sp>
        <p:nvSpPr>
          <p:cNvPr id="4" name="Text Placeholder 3"/>
          <p:cNvSpPr>
            <a:spLocks noGrp="1"/>
          </p:cNvSpPr>
          <p:nvPr>
            <p:ph type="body" sz="half" idx="2"/>
          </p:nvPr>
        </p:nvSpPr>
        <p:spPr>
          <a:xfrm>
            <a:off x="1154954" y="5336088"/>
            <a:ext cx="2793158" cy="688791"/>
          </a:xfrm>
        </p:spPr>
        <p:txBody>
          <a:bodyPr>
            <a:normAutofit lnSpcReduction="10000"/>
          </a:bodyPr>
          <a:lstStyle/>
          <a:p>
            <a:r>
              <a:rPr lang="en-US" sz="2000" dirty="0"/>
              <a:t>INFORMACIÓN GENERAL</a:t>
            </a:r>
            <a:endParaRPr lang="en-US" sz="2000" dirty="0"/>
          </a:p>
        </p:txBody>
      </p:sp>
    </p:spTree>
    <p:extLst>
      <p:ext uri="{BB962C8B-B14F-4D97-AF65-F5344CB8AC3E}">
        <p14:creationId xmlns:p14="http://schemas.microsoft.com/office/powerpoint/2010/main" val="2523013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Madison</a:t>
            </a:r>
            <a:endParaRPr lang="en-US" dirty="0"/>
          </a:p>
        </p:txBody>
      </p:sp>
      <p:pic>
        <p:nvPicPr>
          <p:cNvPr id="6146" name="Picture 2" descr="Buy Bus Tickets To Madison, Wisconsin Online | Jefferson Lines"/>
          <p:cNvPicPr>
            <a:picLocks noChangeAspect="1" noChangeArrowheads="1"/>
          </p:cNvPicPr>
          <p:nvPr/>
        </p:nvPicPr>
        <p:blipFill rotWithShape="1">
          <a:blip r:embed="rId2">
            <a:extLst>
              <a:ext uri="{28A0092B-C50C-407E-A947-70E740481C1C}">
                <a14:useLocalDpi xmlns:a14="http://schemas.microsoft.com/office/drawing/2010/main" val="0"/>
              </a:ext>
            </a:extLst>
          </a:blip>
          <a:srcRect l="18967" r="18711" b="15443"/>
          <a:stretch/>
        </p:blipFill>
        <p:spPr bwMode="auto">
          <a:xfrm>
            <a:off x="4812631" y="1546296"/>
            <a:ext cx="6028677" cy="3844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9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3200"/>
            </a:pPr>
            <a:r>
              <a:rPr lang="es-ES" sz="3200"/>
              <a:t>Junta de Supervisión Civil de la Policía</a:t>
            </a:r>
            <a:endParaRP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54041033"/>
              </p:ext>
            </p:extLst>
          </p:nvPr>
        </p:nvGraphicFramePr>
        <p:xfrm>
          <a:off x="630622" y="2379945"/>
          <a:ext cx="11077902" cy="4208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832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3200"/>
            </a:pPr>
            <a:r>
              <a:rPr lang="es-ES" sz="3200" dirty="0"/>
              <a:t>Junta de Supervisión Civil de la Policía</a:t>
            </a:r>
            <a:endParaRP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1090425"/>
              </p:ext>
            </p:extLst>
          </p:nvPr>
        </p:nvGraphicFramePr>
        <p:xfrm>
          <a:off x="601249" y="2428134"/>
          <a:ext cx="11035429" cy="409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969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3200"/>
            </a:pPr>
            <a:r>
              <a:rPr lang="es-ES" sz="3200" dirty="0"/>
              <a:t>Junta de Supervisión Civil de la Policía</a:t>
            </a:r>
            <a:endParaRP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6261196"/>
              </p:ext>
            </p:extLst>
          </p:nvPr>
        </p:nvGraphicFramePr>
        <p:xfrm>
          <a:off x="601249" y="2428134"/>
          <a:ext cx="11035429" cy="409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426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3200"/>
            </a:pPr>
            <a:r>
              <a:rPr lang="es-ES" dirty="0"/>
              <a:t>Junta de Supervisión Civil de la Policía</a:t>
            </a:r>
            <a:endParaRP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77027485"/>
              </p:ext>
            </p:extLst>
          </p:nvPr>
        </p:nvGraphicFramePr>
        <p:xfrm>
          <a:off x="462539" y="2555310"/>
          <a:ext cx="11214454" cy="382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374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677645"/>
            <a:ext cx="4377166" cy="2283824"/>
          </a:xfrm>
        </p:spPr>
        <p:txBody>
          <a:bodyPr/>
          <a:lstStyle/>
          <a:p>
            <a:r>
              <a:rPr lang="es-ES" dirty="0"/>
              <a:t>Especificaciones </a:t>
            </a:r>
            <a:r>
              <a:rPr lang="es-ES" dirty="0" smtClean="0"/>
              <a:t/>
            </a:r>
            <a:br>
              <a:rPr lang="es-ES" dirty="0" smtClean="0"/>
            </a:br>
            <a:r>
              <a:rPr lang="es-ES" dirty="0" smtClean="0"/>
              <a:t>del </a:t>
            </a:r>
            <a:r>
              <a:rPr lang="es-ES" dirty="0"/>
              <a:t>modelo de supervisión civil</a:t>
            </a:r>
            <a:endParaRPr lang="en-US" dirty="0"/>
          </a:p>
        </p:txBody>
      </p:sp>
      <p:pic>
        <p:nvPicPr>
          <p:cNvPr id="4" name="Picture 2" descr="African Grocery &amp; Other Goods – Sankofa World Market">
            <a:extLst>
              <a:ext uri="{FF2B5EF4-FFF2-40B4-BE49-F238E27FC236}">
                <a16:creationId xmlns:a16="http://schemas.microsoft.com/office/drawing/2014/main" xmlns="" id="{78642994-BB3A-4EE6-B911-137D9DA1BFB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86" r="100000"/>
                    </a14:imgEffect>
                  </a14:imgLayer>
                </a14:imgProps>
              </a:ext>
              <a:ext uri="{28A0092B-C50C-407E-A947-70E740481C1C}">
                <a14:useLocalDpi xmlns:a14="http://schemas.microsoft.com/office/drawing/2010/main" val="0"/>
              </a:ext>
            </a:extLst>
          </a:blip>
          <a:srcRect/>
          <a:stretch>
            <a:fillRect/>
          </a:stretch>
        </p:blipFill>
        <p:spPr bwMode="auto">
          <a:xfrm>
            <a:off x="7197705" y="1568540"/>
            <a:ext cx="4037428" cy="3933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82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3200"/>
            </a:pPr>
            <a:r>
              <a:rPr lang="es-ES" dirty="0"/>
              <a:t>Junta de Supervisión Civil de la Policía</a:t>
            </a:r>
            <a:endParaRP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28967431"/>
              </p:ext>
            </p:extLst>
          </p:nvPr>
        </p:nvGraphicFramePr>
        <p:xfrm>
          <a:off x="462539" y="2555310"/>
          <a:ext cx="11214454" cy="382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310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2800"/>
            </a:pPr>
            <a:r>
              <a:rPr lang="en-US" dirty="0">
                <a:effectLst>
                  <a:outerShdw blurRad="38100" dist="38100" dir="2700000" algn="tl">
                    <a:srgbClr val="000000">
                      <a:alpha val="43137"/>
                    </a:srgbClr>
                  </a:outerShdw>
                </a:effectLst>
              </a:rPr>
              <a:t>Monitor </a:t>
            </a:r>
            <a:r>
              <a:rPr lang="en-US" dirty="0" smtClean="0">
                <a:effectLst>
                  <a:outerShdw blurRad="38100" dist="38100" dir="2700000" algn="tl">
                    <a:srgbClr val="000000">
                      <a:alpha val="43137"/>
                    </a:srgbClr>
                  </a:outerShdw>
                </a:effectLst>
              </a:rPr>
              <a:t>Independiente</a:t>
            </a:r>
            <a:endParaRP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63799729"/>
              </p:ext>
            </p:extLst>
          </p:nvPr>
        </p:nvGraphicFramePr>
        <p:xfrm>
          <a:off x="504619" y="2753831"/>
          <a:ext cx="11214538" cy="392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377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2800"/>
            </a:pPr>
            <a:r>
              <a:rPr lang="en-US" dirty="0">
                <a:effectLst>
                  <a:outerShdw blurRad="38100" dist="38100" dir="2700000" algn="tl">
                    <a:srgbClr val="000000">
                      <a:alpha val="43137"/>
                    </a:srgbClr>
                  </a:outerShdw>
                </a:effectLst>
              </a:rPr>
              <a:t>Monitor Independiente</a:t>
            </a:r>
            <a:endParaRPr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70729285"/>
              </p:ext>
            </p:extLst>
          </p:nvPr>
        </p:nvGraphicFramePr>
        <p:xfrm>
          <a:off x="504619" y="2753831"/>
          <a:ext cx="11214538" cy="392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110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95559" y="1903956"/>
            <a:ext cx="3757545" cy="3620022"/>
          </a:xfrm>
        </p:spPr>
        <p:txBody>
          <a:bodyPr/>
          <a:lstStyle/>
          <a:p>
            <a:pPr algn="ctr"/>
            <a:r>
              <a:rPr lang="en-US" sz="2800" b="1" cap="none" dirty="0" smtClean="0">
                <a:hlinkClick r:id="rId2"/>
              </a:rPr>
              <a:t>www.nacole.org</a:t>
            </a:r>
            <a:endParaRPr lang="en-US" sz="2800" b="1" cap="none" dirty="0" smtClean="0"/>
          </a:p>
          <a:p>
            <a:pPr algn="ctr"/>
            <a:endParaRPr lang="en-US" sz="2800" b="1" dirty="0" smtClean="0"/>
          </a:p>
          <a:p>
            <a:pPr algn="ctr"/>
            <a:r>
              <a:rPr lang="en-US" sz="2800" b="1" cap="none" dirty="0" smtClean="0">
                <a:hlinkClick r:id="rId3"/>
              </a:rPr>
              <a:t>info@nacole.org</a:t>
            </a:r>
            <a:endParaRPr lang="en-US" sz="2800" b="1" cap="none" dirty="0" smtClean="0"/>
          </a:p>
          <a:p>
            <a:pPr algn="ctr"/>
            <a:endParaRPr lang="en-US" sz="2800" b="1" dirty="0" smtClean="0">
              <a:solidFill>
                <a:schemeClr val="accent3"/>
              </a:solidFill>
            </a:endParaRPr>
          </a:p>
          <a:p>
            <a:pPr algn="ctr"/>
            <a:r>
              <a:rPr lang="en-US" sz="2800" b="1" dirty="0" smtClean="0">
                <a:solidFill>
                  <a:schemeClr val="accent3"/>
                </a:solidFill>
              </a:rPr>
              <a:t>317.721.8133</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3270" y="1752032"/>
            <a:ext cx="3834392" cy="3654559"/>
          </a:xfrm>
          <a:prstGeom prst="rect">
            <a:avLst/>
          </a:prstGeom>
        </p:spPr>
      </p:pic>
    </p:spTree>
    <p:extLst>
      <p:ext uri="{BB962C8B-B14F-4D97-AF65-F5344CB8AC3E}">
        <p14:creationId xmlns:p14="http://schemas.microsoft.com/office/powerpoint/2010/main" val="348726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394" y="973668"/>
            <a:ext cx="9297219" cy="706964"/>
          </a:xfrm>
        </p:spPr>
        <p:txBody>
          <a:bodyPr/>
          <a:lstStyle/>
          <a:p>
            <a:r>
              <a:rPr lang="en-US" dirty="0"/>
              <a:t>Revisión del </a:t>
            </a:r>
            <a:r>
              <a:rPr lang="en-US" dirty="0" err="1"/>
              <a:t>modelo</a:t>
            </a:r>
            <a:endParaRPr lang="en-US" dirty="0"/>
          </a:p>
        </p:txBody>
      </p:sp>
      <p:sp>
        <p:nvSpPr>
          <p:cNvPr id="3" name="Content Placeholder 2"/>
          <p:cNvSpPr>
            <a:spLocks noGrp="1"/>
          </p:cNvSpPr>
          <p:nvPr>
            <p:ph type="body" idx="1"/>
          </p:nvPr>
        </p:nvSpPr>
        <p:spPr>
          <a:xfrm>
            <a:off x="1154954" y="2772076"/>
            <a:ext cx="3141878" cy="407688"/>
          </a:xfrm>
        </p:spPr>
        <p:txBody>
          <a:bodyPr anchor="ctr">
            <a:normAutofit/>
          </a:bodyPr>
          <a:lstStyle/>
          <a:p>
            <a:r>
              <a:rPr lang="en-US" sz="1800" b="1" dirty="0" err="1" smtClean="0"/>
              <a:t>Centrado</a:t>
            </a:r>
            <a:r>
              <a:rPr lang="en-US" sz="1800" b="1" dirty="0" smtClean="0"/>
              <a:t> </a:t>
            </a:r>
            <a:r>
              <a:rPr lang="en-US" sz="1800" b="1" dirty="0" err="1"/>
              <a:t>en</a:t>
            </a:r>
            <a:r>
              <a:rPr lang="en-US" sz="1800" b="1" dirty="0"/>
              <a:t> la revisión</a:t>
            </a:r>
          </a:p>
        </p:txBody>
      </p:sp>
      <p:sp>
        <p:nvSpPr>
          <p:cNvPr id="6" name="Text Placeholder 5"/>
          <p:cNvSpPr>
            <a:spLocks noGrp="1"/>
          </p:cNvSpPr>
          <p:nvPr>
            <p:ph type="body" sz="half" idx="15"/>
          </p:nvPr>
        </p:nvSpPr>
        <p:spPr/>
        <p:txBody>
          <a:bodyPr/>
          <a:lstStyle/>
          <a:p>
            <a:pPr marL="285750" indent="-285750">
              <a:buFont typeface="Arial" panose="020B0604020202020204" pitchFamily="34" charset="0"/>
              <a:buChar char="•"/>
            </a:pPr>
            <a:r>
              <a:rPr lang="es-ES" dirty="0" smtClean="0"/>
              <a:t>Componente más frecuente de los sistemas híbridos</a:t>
            </a:r>
          </a:p>
          <a:p>
            <a:pPr marL="285750" indent="-285750">
              <a:buFont typeface="Arial" panose="020B0604020202020204" pitchFamily="34" charset="0"/>
              <a:buChar char="•"/>
            </a:pPr>
            <a:r>
              <a:rPr lang="es-ES" dirty="0"/>
              <a:t>J</a:t>
            </a:r>
            <a:r>
              <a:rPr lang="es-ES" dirty="0" smtClean="0"/>
              <a:t>untas o comisiones voluntarias</a:t>
            </a:r>
          </a:p>
          <a:p>
            <a:pPr marL="285750" indent="-285750">
              <a:buFont typeface="Arial" panose="020B0604020202020204" pitchFamily="34" charset="0"/>
              <a:buChar char="•"/>
            </a:pPr>
            <a:r>
              <a:rPr lang="es-ES" dirty="0" smtClean="0"/>
              <a:t>Permite la participación de miembros de la comunidad</a:t>
            </a:r>
          </a:p>
          <a:p>
            <a:pPr marL="285750" indent="-285750">
              <a:buFont typeface="Arial" panose="020B0604020202020204" pitchFamily="34" charset="0"/>
              <a:buChar char="•"/>
            </a:pPr>
            <a:r>
              <a:rPr lang="es-ES" dirty="0" smtClean="0"/>
              <a:t>Queja externa e interna de jurados y no jurados</a:t>
            </a:r>
            <a:endParaRPr lang="en-US" dirty="0" smtClean="0"/>
          </a:p>
        </p:txBody>
      </p:sp>
      <p:sp>
        <p:nvSpPr>
          <p:cNvPr id="4" name="Text Placeholder 3"/>
          <p:cNvSpPr>
            <a:spLocks noGrp="1"/>
          </p:cNvSpPr>
          <p:nvPr>
            <p:ph type="body" sz="quarter" idx="3"/>
          </p:nvPr>
        </p:nvSpPr>
        <p:spPr>
          <a:xfrm>
            <a:off x="4525431" y="2772076"/>
            <a:ext cx="3375608" cy="576262"/>
          </a:xfrm>
        </p:spPr>
        <p:txBody>
          <a:bodyPr/>
          <a:lstStyle/>
          <a:p>
            <a:r>
              <a:rPr lang="es-ES" sz="1800" b="1" dirty="0"/>
              <a:t>Centrado en el auditor / monitor</a:t>
            </a:r>
            <a:endParaRPr lang="en-US" sz="1800" b="1" dirty="0"/>
          </a:p>
        </p:txBody>
      </p:sp>
      <p:sp>
        <p:nvSpPr>
          <p:cNvPr id="7" name="Text Placeholder 6"/>
          <p:cNvSpPr>
            <a:spLocks noGrp="1"/>
          </p:cNvSpPr>
          <p:nvPr>
            <p:ph type="body" sz="half" idx="16"/>
          </p:nvPr>
        </p:nvSpPr>
        <p:spPr>
          <a:xfrm>
            <a:off x="4512721" y="3286091"/>
            <a:ext cx="3147009" cy="2847293"/>
          </a:xfrm>
        </p:spPr>
        <p:txBody>
          <a:bodyPr/>
          <a:lstStyle/>
          <a:p>
            <a:pPr marL="285750" indent="-285750">
              <a:buFont typeface="Arial" panose="020B0604020202020204" pitchFamily="34" charset="0"/>
              <a:buChar char="•"/>
            </a:pPr>
            <a:r>
              <a:rPr lang="es-ES" dirty="0" smtClean="0"/>
              <a:t>Promueve el cambio sistémico de una manera que otros modelos no</a:t>
            </a:r>
          </a:p>
          <a:p>
            <a:pPr marL="285750" indent="-285750">
              <a:buFont typeface="Arial" panose="020B0604020202020204" pitchFamily="34" charset="0"/>
              <a:buChar char="•"/>
            </a:pPr>
            <a:r>
              <a:rPr lang="es-ES" dirty="0" smtClean="0"/>
              <a:t>Tienden a variar más en autoridad que la estructura organizacional </a:t>
            </a:r>
          </a:p>
          <a:p>
            <a:pPr marL="285750" indent="-285750">
              <a:buFont typeface="Arial" panose="020B0604020202020204" pitchFamily="34" charset="0"/>
              <a:buChar char="•"/>
            </a:pPr>
            <a:r>
              <a:rPr lang="es-ES" dirty="0" smtClean="0"/>
              <a:t>Amplio acceso a la información y los registros del departamento </a:t>
            </a:r>
          </a:p>
          <a:p>
            <a:pPr marL="285750" indent="-285750">
              <a:buFont typeface="Arial" panose="020B0604020202020204" pitchFamily="34" charset="0"/>
              <a:buChar char="•"/>
            </a:pPr>
            <a:r>
              <a:rPr lang="es-ES" dirty="0" smtClean="0"/>
              <a:t>Requisitos de informes sólidos</a:t>
            </a:r>
            <a:endParaRPr lang="en-US" dirty="0" smtClean="0"/>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13"/>
          </p:nvPr>
        </p:nvSpPr>
        <p:spPr>
          <a:xfrm>
            <a:off x="7888329" y="2496893"/>
            <a:ext cx="3541865" cy="576262"/>
          </a:xfrm>
        </p:spPr>
        <p:txBody>
          <a:bodyPr/>
          <a:lstStyle/>
          <a:p>
            <a:r>
              <a:rPr lang="en-US" sz="1800" b="1" dirty="0" err="1"/>
              <a:t>Centrado</a:t>
            </a:r>
            <a:r>
              <a:rPr lang="en-US" sz="1800" b="1" dirty="0"/>
              <a:t> </a:t>
            </a:r>
            <a:r>
              <a:rPr lang="en-US" sz="1800" b="1" dirty="0" err="1"/>
              <a:t>en</a:t>
            </a:r>
            <a:r>
              <a:rPr lang="en-US" sz="1800" b="1" dirty="0"/>
              <a:t> la </a:t>
            </a:r>
            <a:r>
              <a:rPr lang="en-US" sz="1800" b="1" dirty="0" err="1"/>
              <a:t>investigación</a:t>
            </a:r>
            <a:endParaRPr lang="en-US" sz="1800" b="1" dirty="0"/>
          </a:p>
        </p:txBody>
      </p:sp>
      <p:sp>
        <p:nvSpPr>
          <p:cNvPr id="8" name="Text Placeholder 7"/>
          <p:cNvSpPr>
            <a:spLocks noGrp="1"/>
          </p:cNvSpPr>
          <p:nvPr>
            <p:ph type="body" sz="half" idx="17"/>
          </p:nvPr>
        </p:nvSpPr>
        <p:spPr/>
        <p:txBody>
          <a:bodyPr>
            <a:normAutofit/>
          </a:bodyPr>
          <a:lstStyle/>
          <a:p>
            <a:pPr marL="285750" indent="-285750">
              <a:buFont typeface="Arial" panose="020B0604020202020204" pitchFamily="34" charset="0"/>
              <a:buChar char="•"/>
            </a:pPr>
            <a:r>
              <a:rPr lang="es-ES" dirty="0" smtClean="0"/>
              <a:t>Empleado o investigador contratado profesionalmente</a:t>
            </a:r>
          </a:p>
          <a:p>
            <a:pPr marL="285750" indent="-285750">
              <a:buFont typeface="Arial" panose="020B0604020202020204" pitchFamily="34" charset="0"/>
              <a:buChar char="•"/>
            </a:pPr>
            <a:r>
              <a:rPr lang="es-ES" dirty="0"/>
              <a:t>A</a:t>
            </a:r>
            <a:r>
              <a:rPr lang="es-ES" dirty="0" smtClean="0"/>
              <a:t> menudo tiene jurisdicción sobre ciertos tipos de quejas</a:t>
            </a:r>
          </a:p>
          <a:p>
            <a:pPr marL="285750" indent="-285750">
              <a:buFont typeface="Arial" panose="020B0604020202020204" pitchFamily="34" charset="0"/>
              <a:buChar char="•"/>
            </a:pPr>
            <a:r>
              <a:rPr lang="es-ES" dirty="0" smtClean="0"/>
              <a:t>Mayor acceso a los registros de aplicación de la ley </a:t>
            </a:r>
          </a:p>
          <a:p>
            <a:pPr marL="285750" indent="-285750">
              <a:buFont typeface="Arial" panose="020B0604020202020204" pitchFamily="34" charset="0"/>
              <a:buChar char="•"/>
            </a:pPr>
            <a:r>
              <a:rPr lang="es-ES" dirty="0" smtClean="0"/>
              <a:t>A menudo acompañado por una junta o comisión </a:t>
            </a:r>
          </a:p>
          <a:p>
            <a:pPr marL="285750" indent="-285750">
              <a:buFont typeface="Arial" panose="020B0604020202020204" pitchFamily="34" charset="0"/>
              <a:buChar char="•"/>
            </a:pPr>
            <a:r>
              <a:rPr lang="es-ES" dirty="0" smtClean="0"/>
              <a:t>La solicitud es diferente en una agencia híbrida</a:t>
            </a:r>
            <a:endParaRPr lang="en-US" dirty="0"/>
          </a:p>
        </p:txBody>
      </p:sp>
    </p:spTree>
    <p:extLst>
      <p:ext uri="{BB962C8B-B14F-4D97-AF65-F5344CB8AC3E}">
        <p14:creationId xmlns:p14="http://schemas.microsoft.com/office/powerpoint/2010/main" val="49111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t>
            </a:r>
            <a:r>
              <a:rPr lang="en-US" dirty="0"/>
              <a:t>Bend</a:t>
            </a:r>
          </a:p>
        </p:txBody>
      </p:sp>
      <p:pic>
        <p:nvPicPr>
          <p:cNvPr id="5" name="Picture 4"/>
          <p:cNvPicPr>
            <a:picLocks noChangeAspect="1"/>
          </p:cNvPicPr>
          <p:nvPr/>
        </p:nvPicPr>
        <p:blipFill>
          <a:blip r:embed="rId2"/>
          <a:stretch>
            <a:fillRect/>
          </a:stretch>
        </p:blipFill>
        <p:spPr>
          <a:xfrm>
            <a:off x="5146160" y="1800533"/>
            <a:ext cx="5645660" cy="3596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025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798796" cy="706964"/>
          </a:xfrm>
        </p:spPr>
        <p:txBody>
          <a:bodyPr/>
          <a:lstStyle/>
          <a:p>
            <a:r>
              <a:rPr lang="es-ES" dirty="0"/>
              <a:t>Junta de Revisión de la Policía Comunitaria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2521020"/>
              </p:ext>
            </p:extLst>
          </p:nvPr>
        </p:nvGraphicFramePr>
        <p:xfrm>
          <a:off x="479502" y="2107581"/>
          <a:ext cx="11273883" cy="453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41941" y="4084466"/>
            <a:ext cx="2098652" cy="584775"/>
          </a:xfrm>
          <a:prstGeom prst="rect">
            <a:avLst/>
          </a:prstGeom>
          <a:noFill/>
        </p:spPr>
        <p:txBody>
          <a:bodyPr wrap="non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OBJETIVO</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ndParaRPr>
          </a:p>
        </p:txBody>
      </p:sp>
    </p:spTree>
    <p:extLst>
      <p:ext uri="{BB962C8B-B14F-4D97-AF65-F5344CB8AC3E}">
        <p14:creationId xmlns:p14="http://schemas.microsoft.com/office/powerpoint/2010/main" val="3929545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Junta de Revisión de la Policía Comunitaria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5409332"/>
              </p:ext>
            </p:extLst>
          </p:nvPr>
        </p:nvGraphicFramePr>
        <p:xfrm>
          <a:off x="479502" y="2107581"/>
          <a:ext cx="11273883" cy="453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1494" y="4077781"/>
            <a:ext cx="2451313" cy="461665"/>
          </a:xfrm>
          <a:prstGeom prst="rect">
            <a:avLst/>
          </a:prstGeom>
          <a:noFill/>
        </p:spPr>
        <p:txBody>
          <a:bodyPr wrap="none" lIns="91440" tIns="45720" rIns="91440" bIns="45720">
            <a:spAutoFit/>
          </a:body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COMPOSICIÓN</a:t>
            </a:r>
          </a:p>
        </p:txBody>
      </p:sp>
    </p:spTree>
    <p:extLst>
      <p:ext uri="{BB962C8B-B14F-4D97-AF65-F5344CB8AC3E}">
        <p14:creationId xmlns:p14="http://schemas.microsoft.com/office/powerpoint/2010/main" val="3050647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Junta de Revisión de la Policía Comunitaria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7232130"/>
              </p:ext>
            </p:extLst>
          </p:nvPr>
        </p:nvGraphicFramePr>
        <p:xfrm>
          <a:off x="506798" y="2056175"/>
          <a:ext cx="11273883" cy="453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24910" y="3993621"/>
            <a:ext cx="2550698" cy="461665"/>
          </a:xfrm>
          <a:prstGeom prst="rect">
            <a:avLst/>
          </a:prstGeom>
          <a:noFill/>
        </p:spPr>
        <p:txBody>
          <a:bodyPr wrap="none" lIns="91440" tIns="45720" rIns="91440" bIns="45720">
            <a:spAutoFit/>
          </a:body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CAPACITACIÓN</a:t>
            </a:r>
          </a:p>
        </p:txBody>
      </p:sp>
    </p:spTree>
    <p:extLst>
      <p:ext uri="{BB962C8B-B14F-4D97-AF65-F5344CB8AC3E}">
        <p14:creationId xmlns:p14="http://schemas.microsoft.com/office/powerpoint/2010/main" val="3226412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Junta de Revisión de la Policía Comunitaria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3901205"/>
              </p:ext>
            </p:extLst>
          </p:nvPr>
        </p:nvGraphicFramePr>
        <p:xfrm>
          <a:off x="479502" y="2107581"/>
          <a:ext cx="11273883" cy="4538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53440" y="3642361"/>
            <a:ext cx="1775460" cy="1384995"/>
          </a:xfrm>
          <a:prstGeom prst="rect">
            <a:avLst/>
          </a:prstGeom>
          <a:noFill/>
        </p:spPr>
        <p:txBody>
          <a:bodyPr wrap="square" lIns="91440" tIns="45720" rIns="91440" bIns="45720">
            <a:spAutoFit/>
          </a:bodyP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PODERES </a:t>
            </a:r>
            <a:endPar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ndParaRPr>
          </a:p>
          <a:p>
            <a:pPr algn="ctr"/>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Y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DEBERES</a:t>
            </a:r>
          </a:p>
        </p:txBody>
      </p:sp>
    </p:spTree>
    <p:extLst>
      <p:ext uri="{BB962C8B-B14F-4D97-AF65-F5344CB8AC3E}">
        <p14:creationId xmlns:p14="http://schemas.microsoft.com/office/powerpoint/2010/main" val="1173428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3300" dirty="0" smtClean="0">
                <a:solidFill>
                  <a:srgbClr val="EBEBEB"/>
                </a:solidFill>
              </a:rPr>
              <a:t>Berkeley</a:t>
            </a:r>
            <a:endParaRPr lang="en-US" sz="3300" dirty="0">
              <a:solidFill>
                <a:srgbClr val="EBEBEB"/>
              </a:solidFill>
            </a:endParaRPr>
          </a:p>
        </p:txBody>
      </p:sp>
      <p:pic>
        <p:nvPicPr>
          <p:cNvPr id="5" name="Picture 4"/>
          <p:cNvPicPr>
            <a:picLocks noChangeAspect="1"/>
          </p:cNvPicPr>
          <p:nvPr/>
        </p:nvPicPr>
        <p:blipFill rotWithShape="1">
          <a:blip r:embed="rId3"/>
          <a:srcRect l="11981" t="-339" r="24204" b="339"/>
          <a:stretch/>
        </p:blipFill>
        <p:spPr>
          <a:xfrm>
            <a:off x="5505979" y="1090863"/>
            <a:ext cx="4669558" cy="5566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2678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3950</TotalTime>
  <Words>1533</Words>
  <Application>Microsoft Office PowerPoint</Application>
  <PresentationFormat>Widescreen</PresentationFormat>
  <Paragraphs>170</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Times New Roman</vt:lpstr>
      <vt:lpstr>Wingdings</vt:lpstr>
      <vt:lpstr>Wingdings 3</vt:lpstr>
      <vt:lpstr>Ion Boardroom</vt:lpstr>
      <vt:lpstr>COMISIÓN DE FORMACIÓN COMUNITARIA</vt:lpstr>
      <vt:lpstr>Especificaciones  del modelo de supervisión civil</vt:lpstr>
      <vt:lpstr>Revisión del modelo</vt:lpstr>
      <vt:lpstr>South Bend</vt:lpstr>
      <vt:lpstr>Junta de Revisión de la Policía Comunitaria</vt:lpstr>
      <vt:lpstr>Junta de Revisión de la Policía Comunitaria</vt:lpstr>
      <vt:lpstr>Junta de Revisión de la Policía Comunitaria</vt:lpstr>
      <vt:lpstr>Junta de Revisión de la Policía Comunitaria</vt:lpstr>
      <vt:lpstr>Berkeley</vt:lpstr>
      <vt:lpstr>OBJETIVO</vt:lpstr>
      <vt:lpstr>JUNTA DE RESPONSABILIDAD DE LA POLICÍA</vt:lpstr>
      <vt:lpstr>JUNTA DE RESPONSABILIDAD DE LA POLICÍA</vt:lpstr>
      <vt:lpstr>JUNTA DE RESPONSABILIDAD DE LA POLICÍA</vt:lpstr>
      <vt:lpstr>DIRECTOR DE RESPONSABILIDAD POLICIAL</vt:lpstr>
      <vt:lpstr>Madison</vt:lpstr>
      <vt:lpstr>Junta de Supervisión Civil de la Policía</vt:lpstr>
      <vt:lpstr>Junta de Supervisión Civil de la Policía</vt:lpstr>
      <vt:lpstr>Junta de Supervisión Civil de la Policía</vt:lpstr>
      <vt:lpstr>Junta de Supervisión Civil de la Policía</vt:lpstr>
      <vt:lpstr>Junta de Supervisión Civil de la Policía</vt:lpstr>
      <vt:lpstr>Monitor Independiente</vt:lpstr>
      <vt:lpstr>Monitor Independiente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FORMATION COMMISSION</dc:title>
  <dc:creator>Cameron McEllhiney</dc:creator>
  <cp:lastModifiedBy>Daniels Rosales</cp:lastModifiedBy>
  <cp:revision>61</cp:revision>
  <dcterms:created xsi:type="dcterms:W3CDTF">2021-07-13T18:58:33Z</dcterms:created>
  <dcterms:modified xsi:type="dcterms:W3CDTF">2021-09-07T22:03:47Z</dcterms:modified>
</cp:coreProperties>
</file>