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7" r:id="rId1"/>
    <p:sldMasterId id="2147483728"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E16022-8596-4F1C-BFC9-5224D526F77B}">
  <a:tblStyle styleId="{48E16022-8596-4F1C-BFC9-5224D526F77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E8E6"/>
          </a:solidFill>
        </a:fill>
      </a:tcStyle>
    </a:wholeTbl>
    <a:band1H>
      <a:tcTxStyle/>
      <a:tcStyle>
        <a:tcBdr/>
        <a:fill>
          <a:solidFill>
            <a:srgbClr val="FFCFCA"/>
          </a:solidFill>
        </a:fill>
      </a:tcStyle>
    </a:band1H>
    <a:band2H>
      <a:tcTxStyle/>
      <a:tcStyle>
        <a:tcBdr/>
      </a:tcStyle>
    </a:band2H>
    <a:band1V>
      <a:tcTxStyle/>
      <a:tcStyle>
        <a:tcBdr/>
        <a:fill>
          <a:solidFill>
            <a:srgbClr val="FFCFC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666"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986779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df1bdd4e9c_0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df1bdd4e9c_0_4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gdf1bdd4e9c_0_4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extLst>
      <p:ext uri="{BB962C8B-B14F-4D97-AF65-F5344CB8AC3E}">
        <p14:creationId xmlns:p14="http://schemas.microsoft.com/office/powerpoint/2010/main" val="1740348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df1bdd4e9c_0_5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df1bdd4e9c_0_5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349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df1bdd4e9c_0_7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df1bdd4e9c_0_7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705208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df1bdd4e9c_0_2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df1bdd4e9c_0_2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9441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df1bdd4e9c_0_5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df1bdd4e9c_0_5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872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df1bdd4e9c_0_7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df1bdd4e9c_0_7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4382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df1bdd4e9c_0_32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6" name="Google Shape;666;gdf1bdd4e9c_0_3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1524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df1bdd4e9c_0_7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df1bdd4e9c_0_7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gdf1bdd4e9c_0_7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extLst>
      <p:ext uri="{BB962C8B-B14F-4D97-AF65-F5344CB8AC3E}">
        <p14:creationId xmlns:p14="http://schemas.microsoft.com/office/powerpoint/2010/main" val="298795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df1bdd4e9c_0_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df1bdd4e9c_0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468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df1bdd4e9c_0_2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df1bdd4e9c_0_2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438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df1bdd4e9c_0_5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df1bdd4e9c_0_5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9864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df1bdd4e9c_0_5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df1bdd4e9c_0_5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3643077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f1bdd4e9c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f1bdd4e9c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7736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df1bdd4e9c_0_5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df1bdd4e9c_0_5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774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df1bdd4e9c_0_6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df1bdd4e9c_0_6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7517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df1bdd4e9c_0_27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df1bdd4e9c_0_2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185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Deck Cover: Text Only A">
  <p:cSld name="Deck Cover: Text Only A">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28650" y="1729625"/>
            <a:ext cx="62643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lt1"/>
              </a:buClr>
              <a:buSzPts val="3500"/>
              <a:buFont typeface="Arial"/>
              <a:buNone/>
              <a:defRPr sz="3500">
                <a:solidFill>
                  <a:schemeClr val="lt1"/>
                </a:solidFil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56" name="Google Shape;56;p14"/>
          <p:cNvSpPr txBox="1">
            <a:spLocks noGrp="1"/>
          </p:cNvSpPr>
          <p:nvPr>
            <p:ph type="subTitle" idx="1"/>
          </p:nvPr>
        </p:nvSpPr>
        <p:spPr>
          <a:xfrm>
            <a:off x="628651" y="2835502"/>
            <a:ext cx="4882200" cy="381900"/>
          </a:xfrm>
          <a:prstGeom prst="rect">
            <a:avLst/>
          </a:prstGeom>
          <a:noFill/>
          <a:ln>
            <a:noFill/>
          </a:ln>
        </p:spPr>
        <p:txBody>
          <a:bodyPr spcFirstLastPara="1" wrap="square" lIns="0" tIns="17125" rIns="34275" bIns="17125" anchor="t" anchorCtr="0">
            <a:noAutofit/>
          </a:bodyPr>
          <a:lstStyle>
            <a:lvl1pPr lvl="0" algn="l" rtl="0">
              <a:lnSpc>
                <a:spcPct val="150000"/>
              </a:lnSpc>
              <a:spcBef>
                <a:spcPts val="700"/>
              </a:spcBef>
              <a:spcAft>
                <a:spcPts val="0"/>
              </a:spcAft>
              <a:buSzPts val="1300"/>
              <a:buNone/>
              <a:defRPr>
                <a:solidFill>
                  <a:schemeClr val="lt1"/>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57" name="Google Shape;57;p14"/>
          <p:cNvSpPr txBox="1">
            <a:spLocks noGrp="1"/>
          </p:cNvSpPr>
          <p:nvPr>
            <p:ph type="title" idx="2"/>
          </p:nvPr>
        </p:nvSpPr>
        <p:spPr>
          <a:xfrm>
            <a:off x="628649" y="1126744"/>
            <a:ext cx="4703100" cy="189900"/>
          </a:xfrm>
          <a:prstGeom prst="rect">
            <a:avLst/>
          </a:prstGeom>
        </p:spPr>
        <p:txBody>
          <a:bodyPr spcFirstLastPara="1" wrap="square" lIns="0" tIns="34300" rIns="0" bIns="34300" anchor="t" anchorCtr="0">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Basic Bullets">
  <p:cSld name="Text: Basic Bullets">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628650" y="612518"/>
            <a:ext cx="7886700" cy="5076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rgbClr val="000000"/>
              </a:buClr>
              <a:buSzPts val="2500"/>
              <a:buFont typeface="Arial"/>
              <a:buNone/>
              <a:defRPr sz="2500">
                <a:solidFill>
                  <a:srgbClr val="000000"/>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0" name="Google Shape;60;p15"/>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5"/>
          <p:cNvSpPr txBox="1">
            <a:spLocks noGrp="1"/>
          </p:cNvSpPr>
          <p:nvPr>
            <p:ph type="body" idx="1"/>
          </p:nvPr>
        </p:nvSpPr>
        <p:spPr>
          <a:xfrm>
            <a:off x="628650" y="1260389"/>
            <a:ext cx="7886700" cy="32436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Font typeface="Arial"/>
              <a:buChar char="＋"/>
              <a:defRPr/>
            </a:lvl2pPr>
            <a:lvl3pPr marL="1371600" lvl="2" indent="-311150" algn="l" rtl="0">
              <a:lnSpc>
                <a:spcPct val="150000"/>
              </a:lnSpc>
              <a:spcBef>
                <a:spcPts val="400"/>
              </a:spcBef>
              <a:spcAft>
                <a:spcPts val="0"/>
              </a:spcAft>
              <a:buSzPts val="1300"/>
              <a:buFont typeface="Arial"/>
              <a:buChar char="＋"/>
              <a:defRPr/>
            </a:lvl3pPr>
            <a:lvl4pPr marL="1828800" lvl="3" indent="-311150" algn="l" rtl="0">
              <a:lnSpc>
                <a:spcPct val="150000"/>
              </a:lnSpc>
              <a:spcBef>
                <a:spcPts val="400"/>
              </a:spcBef>
              <a:spcAft>
                <a:spcPts val="0"/>
              </a:spcAft>
              <a:buSzPts val="1300"/>
              <a:buFont typeface="Arial"/>
              <a:buChar char="＋"/>
              <a:defRPr/>
            </a:lvl4pPr>
            <a:lvl5pPr marL="2286000" lvl="4" indent="-311150" algn="l" rtl="0">
              <a:lnSpc>
                <a:spcPct val="150000"/>
              </a:lnSpc>
              <a:spcBef>
                <a:spcPts val="400"/>
              </a:spcBef>
              <a:spcAft>
                <a:spcPts val="0"/>
              </a:spcAft>
              <a:buSzPts val="1300"/>
              <a:buChar char="＋"/>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Deck Chapter">
  <p:cSld name="Deck Chapter">
    <p:bg>
      <p:bgPr>
        <a:solidFill>
          <a:schemeClr val="dk1"/>
        </a:solidFill>
        <a:effectLst/>
      </p:bgPr>
    </p:bg>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28649" y="1397369"/>
            <a:ext cx="4703100" cy="189900"/>
          </a:xfrm>
          <a:prstGeom prst="rect">
            <a:avLst/>
          </a:prstGeom>
        </p:spPr>
        <p:txBody>
          <a:bodyPr spcFirstLastPara="1" wrap="square" lIns="0" tIns="34300" rIns="0" bIns="34300" anchor="t" anchorCtr="0">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
        <p:nvSpPr>
          <p:cNvPr id="64" name="Google Shape;64;p16"/>
          <p:cNvSpPr txBox="1">
            <a:spLocks noGrp="1"/>
          </p:cNvSpPr>
          <p:nvPr>
            <p:ph type="ctrTitle" idx="2"/>
          </p:nvPr>
        </p:nvSpPr>
        <p:spPr>
          <a:xfrm>
            <a:off x="628650" y="1714500"/>
            <a:ext cx="6746100" cy="851100"/>
          </a:xfrm>
          <a:prstGeom prst="rect">
            <a:avLst/>
          </a:prstGeom>
          <a:noFill/>
          <a:ln>
            <a:noFill/>
          </a:ln>
        </p:spPr>
        <p:txBody>
          <a:bodyPr spcFirstLastPara="1" wrap="square" lIns="34275" tIns="17125" rIns="34275" bIns="17125" anchor="b" anchorCtr="0">
            <a:noAutofit/>
          </a:bodyPr>
          <a:lstStyle>
            <a:lvl1pPr lvl="0" algn="l" rtl="0">
              <a:lnSpc>
                <a:spcPct val="9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5" name="Google Shape;65;p16"/>
          <p:cNvSpPr txBox="1">
            <a:spLocks noGrp="1"/>
          </p:cNvSpPr>
          <p:nvPr>
            <p:ph type="subTitle" idx="1"/>
          </p:nvPr>
        </p:nvSpPr>
        <p:spPr>
          <a:xfrm>
            <a:off x="628651" y="2692969"/>
            <a:ext cx="6746100" cy="381900"/>
          </a:xfrm>
          <a:prstGeom prst="rect">
            <a:avLst/>
          </a:prstGeom>
          <a:noFill/>
          <a:ln>
            <a:noFill/>
          </a:ln>
        </p:spPr>
        <p:txBody>
          <a:bodyPr spcFirstLastPara="1" wrap="square" lIns="34275" tIns="17125" rIns="34275" bIns="17125" anchor="t" anchorCtr="0">
            <a:noAutofit/>
          </a:bodyPr>
          <a:lstStyle>
            <a:lvl1pPr lvl="0" algn="l" rtl="0">
              <a:lnSpc>
                <a:spcPct val="100000"/>
              </a:lnSpc>
              <a:spcBef>
                <a:spcPts val="700"/>
              </a:spcBef>
              <a:spcAft>
                <a:spcPts val="0"/>
              </a:spcAft>
              <a:buSzPts val="1300"/>
              <a:buNone/>
              <a:defRPr>
                <a:solidFill>
                  <a:schemeClr val="lt1"/>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Deck Cover: Full Image A">
  <p:cSld name="Deck Cover: Full Image A">
    <p:bg>
      <p:bgPr>
        <a:solidFill>
          <a:schemeClr val="dk1"/>
        </a:solidFill>
        <a:effectLst/>
      </p:bgPr>
    </p:bg>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628649" y="1126744"/>
            <a:ext cx="4703100" cy="189900"/>
          </a:xfrm>
          <a:prstGeom prst="rect">
            <a:avLst/>
          </a:prstGeom>
        </p:spPr>
        <p:txBody>
          <a:bodyPr spcFirstLastPara="1" wrap="square" lIns="0" tIns="34300" rIns="0" bIns="34300" anchor="t" anchorCtr="0">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
        <p:nvSpPr>
          <p:cNvPr id="68" name="Google Shape;68;p17"/>
          <p:cNvSpPr txBox="1">
            <a:spLocks noGrp="1"/>
          </p:cNvSpPr>
          <p:nvPr>
            <p:ph type="ctrTitle" idx="2"/>
          </p:nvPr>
        </p:nvSpPr>
        <p:spPr>
          <a:xfrm>
            <a:off x="628650" y="1729628"/>
            <a:ext cx="65793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lt1"/>
              </a:buClr>
              <a:buSzPts val="3500"/>
              <a:buFont typeface="Arial"/>
              <a:buNone/>
              <a:defRPr sz="3500">
                <a:solidFill>
                  <a:schemeClr val="lt1"/>
                </a:solidFil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69" name="Google Shape;69;p17"/>
          <p:cNvSpPr txBox="1">
            <a:spLocks noGrp="1"/>
          </p:cNvSpPr>
          <p:nvPr>
            <p:ph type="subTitle" idx="1"/>
          </p:nvPr>
        </p:nvSpPr>
        <p:spPr>
          <a:xfrm>
            <a:off x="628651" y="2835502"/>
            <a:ext cx="4882200" cy="381900"/>
          </a:xfrm>
          <a:prstGeom prst="rect">
            <a:avLst/>
          </a:prstGeom>
          <a:noFill/>
          <a:ln>
            <a:noFill/>
          </a:ln>
        </p:spPr>
        <p:txBody>
          <a:bodyPr spcFirstLastPara="1" wrap="square" lIns="0" tIns="17125" rIns="34275" bIns="17125" anchor="t" anchorCtr="0">
            <a:noAutofit/>
          </a:bodyPr>
          <a:lstStyle>
            <a:lvl1pPr lvl="0" algn="l" rtl="0">
              <a:lnSpc>
                <a:spcPct val="150000"/>
              </a:lnSpc>
              <a:spcBef>
                <a:spcPts val="700"/>
              </a:spcBef>
              <a:spcAft>
                <a:spcPts val="0"/>
              </a:spcAft>
              <a:buSzPts val="1300"/>
              <a:buNone/>
              <a:defRPr>
                <a:solidFill>
                  <a:schemeClr val="lt1"/>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Deck Cover: Half Image A">
  <p:cSld name="Deck Cover: Half Image A">
    <p:bg>
      <p:bgPr>
        <a:solidFill>
          <a:schemeClr val="lt1"/>
        </a:solidFill>
        <a:effectLst/>
      </p:bgPr>
    </p:bg>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628511" y="735994"/>
            <a:ext cx="4703100" cy="189900"/>
          </a:xfrm>
          <a:prstGeom prst="rect">
            <a:avLst/>
          </a:prstGeom>
        </p:spPr>
        <p:txBody>
          <a:bodyPr spcFirstLastPara="1" wrap="square" lIns="0" tIns="34300" rIns="0" bIns="34300" anchor="t" anchorCtr="0">
            <a:noAutofit/>
          </a:bodyPr>
          <a:lstStyle>
            <a:lvl1pPr lvl="0" rtl="0">
              <a:spcBef>
                <a:spcPts val="0"/>
              </a:spcBef>
              <a:spcAft>
                <a:spcPts val="0"/>
              </a:spcAft>
              <a:buNone/>
              <a:defRPr sz="1000">
                <a:solidFill>
                  <a:schemeClr val="dk1"/>
                </a:solidFill>
              </a:defRPr>
            </a:lvl1pPr>
            <a:lvl2pPr lvl="1" rtl="0">
              <a:spcBef>
                <a:spcPts val="0"/>
              </a:spcBef>
              <a:spcAft>
                <a:spcPts val="0"/>
              </a:spcAft>
              <a:buNone/>
              <a:defRPr sz="1000">
                <a:solidFill>
                  <a:schemeClr val="dk1"/>
                </a:solidFill>
              </a:defRPr>
            </a:lvl2pPr>
            <a:lvl3pPr lvl="2" rtl="0">
              <a:spcBef>
                <a:spcPts val="0"/>
              </a:spcBef>
              <a:spcAft>
                <a:spcPts val="0"/>
              </a:spcAft>
              <a:buNone/>
              <a:defRPr sz="1000">
                <a:solidFill>
                  <a:schemeClr val="dk1"/>
                </a:solidFill>
              </a:defRPr>
            </a:lvl3pPr>
            <a:lvl4pPr lvl="3" rtl="0">
              <a:spcBef>
                <a:spcPts val="0"/>
              </a:spcBef>
              <a:spcAft>
                <a:spcPts val="0"/>
              </a:spcAft>
              <a:buNone/>
              <a:defRPr sz="1000">
                <a:solidFill>
                  <a:schemeClr val="dk1"/>
                </a:solidFill>
              </a:defRPr>
            </a:lvl4pPr>
            <a:lvl5pPr lvl="4" rtl="0">
              <a:spcBef>
                <a:spcPts val="0"/>
              </a:spcBef>
              <a:spcAft>
                <a:spcPts val="0"/>
              </a:spcAft>
              <a:buNone/>
              <a:defRPr sz="1000">
                <a:solidFill>
                  <a:schemeClr val="dk1"/>
                </a:solidFill>
              </a:defRPr>
            </a:lvl5pPr>
            <a:lvl6pPr lvl="5" rtl="0">
              <a:spcBef>
                <a:spcPts val="0"/>
              </a:spcBef>
              <a:spcAft>
                <a:spcPts val="0"/>
              </a:spcAft>
              <a:buNone/>
              <a:defRPr sz="1000">
                <a:solidFill>
                  <a:schemeClr val="dk1"/>
                </a:solidFill>
              </a:defRPr>
            </a:lvl6pPr>
            <a:lvl7pPr lvl="6" rtl="0">
              <a:spcBef>
                <a:spcPts val="0"/>
              </a:spcBef>
              <a:spcAft>
                <a:spcPts val="0"/>
              </a:spcAft>
              <a:buNone/>
              <a:defRPr sz="1000">
                <a:solidFill>
                  <a:schemeClr val="dk1"/>
                </a:solidFill>
              </a:defRPr>
            </a:lvl7pPr>
            <a:lvl8pPr lvl="7" rtl="0">
              <a:spcBef>
                <a:spcPts val="0"/>
              </a:spcBef>
              <a:spcAft>
                <a:spcPts val="0"/>
              </a:spcAft>
              <a:buNone/>
              <a:defRPr sz="1000">
                <a:solidFill>
                  <a:schemeClr val="dk1"/>
                </a:solidFill>
              </a:defRPr>
            </a:lvl8pPr>
            <a:lvl9pPr lvl="8" rtl="0">
              <a:spcBef>
                <a:spcPts val="0"/>
              </a:spcBef>
              <a:spcAft>
                <a:spcPts val="0"/>
              </a:spcAft>
              <a:buNone/>
              <a:defRPr sz="1000">
                <a:solidFill>
                  <a:schemeClr val="dk1"/>
                </a:solidFill>
              </a:defRPr>
            </a:lvl9pPr>
          </a:lstStyle>
          <a:p>
            <a:endParaRPr/>
          </a:p>
        </p:txBody>
      </p:sp>
      <p:sp>
        <p:nvSpPr>
          <p:cNvPr id="72" name="Google Shape;72;p18"/>
          <p:cNvSpPr txBox="1">
            <a:spLocks noGrp="1"/>
          </p:cNvSpPr>
          <p:nvPr>
            <p:ph type="ctrTitle" idx="2"/>
          </p:nvPr>
        </p:nvSpPr>
        <p:spPr>
          <a:xfrm>
            <a:off x="628650" y="1172533"/>
            <a:ext cx="43068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3" name="Google Shape;73;p18"/>
          <p:cNvSpPr txBox="1">
            <a:spLocks noGrp="1"/>
          </p:cNvSpPr>
          <p:nvPr>
            <p:ph type="subTitle" idx="1"/>
          </p:nvPr>
        </p:nvSpPr>
        <p:spPr>
          <a:xfrm>
            <a:off x="628650" y="2278407"/>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74" name="Google Shape;74;p18"/>
          <p:cNvSpPr txBox="1">
            <a:spLocks noGrp="1"/>
          </p:cNvSpPr>
          <p:nvPr>
            <p:ph type="subTitle" idx="3"/>
          </p:nvPr>
        </p:nvSpPr>
        <p:spPr>
          <a:xfrm>
            <a:off x="628650" y="2521407"/>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75" name="Google Shape;75;p18"/>
          <p:cNvSpPr txBox="1">
            <a:spLocks noGrp="1"/>
          </p:cNvSpPr>
          <p:nvPr>
            <p:ph type="subTitle" idx="4"/>
          </p:nvPr>
        </p:nvSpPr>
        <p:spPr>
          <a:xfrm>
            <a:off x="628650" y="2764407"/>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76"/>
        <p:cNvGrpSpPr/>
        <p:nvPr/>
      </p:nvGrpSpPr>
      <p:grpSpPr>
        <a:xfrm>
          <a:off x="0" y="0"/>
          <a:ext cx="0" cy="0"/>
          <a:chOff x="0" y="0"/>
          <a:chExt cx="0" cy="0"/>
        </a:xfrm>
      </p:grpSpPr>
      <p:sp>
        <p:nvSpPr>
          <p:cNvPr id="77" name="Google Shape;77;p19"/>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8" name="Google Shape;78;p19"/>
          <p:cNvSpPr txBox="1"/>
          <p:nvPr/>
        </p:nvSpPr>
        <p:spPr>
          <a:xfrm>
            <a:off x="1331551" y="2352463"/>
            <a:ext cx="1629300" cy="438600"/>
          </a:xfrm>
          <a:prstGeom prst="rect">
            <a:avLst/>
          </a:prstGeom>
          <a:noFill/>
          <a:ln>
            <a:noFill/>
          </a:ln>
        </p:spPr>
        <p:txBody>
          <a:bodyPr spcFirstLastPara="1" wrap="square" lIns="34275" tIns="17125" rIns="34275" bIns="17125" anchor="t" anchorCtr="0">
            <a:noAutofit/>
          </a:bodyPr>
          <a:lstStyle/>
          <a:p>
            <a:pPr marL="0" marR="0" lvl="0" indent="0" algn="l" rtl="0">
              <a:spcBef>
                <a:spcPts val="0"/>
              </a:spcBef>
              <a:spcAft>
                <a:spcPts val="0"/>
              </a:spcAft>
              <a:buNone/>
            </a:pPr>
            <a:r>
              <a:rPr lang="en" sz="2500" b="1" i="0" u="none" strike="noStrike" cap="none">
                <a:solidFill>
                  <a:schemeClr val="dk1"/>
                </a:solidFill>
                <a:latin typeface="Arial"/>
                <a:ea typeface="Arial"/>
                <a:cs typeface="Arial"/>
                <a:sym typeface="Arial"/>
              </a:rPr>
              <a:t>Agenda</a:t>
            </a:r>
            <a:endParaRPr sz="2500">
              <a:solidFill>
                <a:schemeClr val="dk1"/>
              </a:solidFill>
            </a:endParaRPr>
          </a:p>
        </p:txBody>
      </p:sp>
      <p:sp>
        <p:nvSpPr>
          <p:cNvPr id="79" name="Google Shape;79;p19"/>
          <p:cNvSpPr txBox="1">
            <a:spLocks noGrp="1"/>
          </p:cNvSpPr>
          <p:nvPr>
            <p:ph type="subTitle" idx="1"/>
          </p:nvPr>
        </p:nvSpPr>
        <p:spPr>
          <a:xfrm>
            <a:off x="3274269" y="2083233"/>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80" name="Google Shape;80;p19"/>
          <p:cNvSpPr txBox="1">
            <a:spLocks noGrp="1"/>
          </p:cNvSpPr>
          <p:nvPr>
            <p:ph type="subTitle" idx="2"/>
          </p:nvPr>
        </p:nvSpPr>
        <p:spPr>
          <a:xfrm>
            <a:off x="3274269" y="1544836"/>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81" name="Google Shape;81;p19"/>
          <p:cNvSpPr txBox="1">
            <a:spLocks noGrp="1"/>
          </p:cNvSpPr>
          <p:nvPr>
            <p:ph type="subTitle" idx="3"/>
          </p:nvPr>
        </p:nvSpPr>
        <p:spPr>
          <a:xfrm>
            <a:off x="3274269" y="1006439"/>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82" name="Google Shape;82;p19"/>
          <p:cNvSpPr txBox="1">
            <a:spLocks noGrp="1"/>
          </p:cNvSpPr>
          <p:nvPr>
            <p:ph type="subTitle" idx="4"/>
          </p:nvPr>
        </p:nvSpPr>
        <p:spPr>
          <a:xfrm>
            <a:off x="3274269" y="2621630"/>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83" name="Google Shape;83;p19"/>
          <p:cNvSpPr txBox="1">
            <a:spLocks noGrp="1"/>
          </p:cNvSpPr>
          <p:nvPr>
            <p:ph type="subTitle" idx="5"/>
          </p:nvPr>
        </p:nvSpPr>
        <p:spPr>
          <a:xfrm>
            <a:off x="3274269" y="3160027"/>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84" name="Google Shape;84;p19"/>
          <p:cNvSpPr txBox="1">
            <a:spLocks noGrp="1"/>
          </p:cNvSpPr>
          <p:nvPr>
            <p:ph type="subTitle" idx="6"/>
          </p:nvPr>
        </p:nvSpPr>
        <p:spPr>
          <a:xfrm>
            <a:off x="3274269" y="3698423"/>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 Speaker Slide">
  <p:cSld name="1 Speaker Slide">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87" name="Google Shape;87;p20"/>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8" name="Google Shape;88;p20"/>
          <p:cNvSpPr txBox="1">
            <a:spLocks noGrp="1"/>
          </p:cNvSpPr>
          <p:nvPr>
            <p:ph type="body" idx="1"/>
          </p:nvPr>
        </p:nvSpPr>
        <p:spPr>
          <a:xfrm>
            <a:off x="3620547" y="2903558"/>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89" name="Google Shape;89;p20"/>
          <p:cNvSpPr txBox="1">
            <a:spLocks noGrp="1"/>
          </p:cNvSpPr>
          <p:nvPr>
            <p:ph type="body" idx="2"/>
          </p:nvPr>
        </p:nvSpPr>
        <p:spPr>
          <a:xfrm>
            <a:off x="3274372" y="3232734"/>
            <a:ext cx="2595300" cy="8367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Speaker Slide">
  <p:cSld name="2 Speaker Slide">
    <p:spTree>
      <p:nvGrpSpPr>
        <p:cNvPr id="1" name="Shape 90"/>
        <p:cNvGrpSpPr/>
        <p:nvPr/>
      </p:nvGrpSpPr>
      <p:grpSpPr>
        <a:xfrm>
          <a:off x="0" y="0"/>
          <a:ext cx="0" cy="0"/>
          <a:chOff x="0" y="0"/>
          <a:chExt cx="0" cy="0"/>
        </a:xfrm>
      </p:grpSpPr>
      <p:sp>
        <p:nvSpPr>
          <p:cNvPr id="91" name="Google Shape;91;p21"/>
          <p:cNvSpPr txBox="1">
            <a:spLocks noGrp="1"/>
          </p:cNvSpPr>
          <p:nvPr>
            <p:ph type="body" idx="1"/>
          </p:nvPr>
        </p:nvSpPr>
        <p:spPr>
          <a:xfrm>
            <a:off x="4709345"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92" name="Google Shape;92;p21"/>
          <p:cNvSpPr txBox="1">
            <a:spLocks noGrp="1"/>
          </p:cNvSpPr>
          <p:nvPr>
            <p:ph type="body" idx="2"/>
          </p:nvPr>
        </p:nvSpPr>
        <p:spPr>
          <a:xfrm>
            <a:off x="4709345"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93" name="Google Shape;93;p21"/>
          <p:cNvSpPr txBox="1">
            <a:spLocks noGrp="1"/>
          </p:cNvSpPr>
          <p:nvPr>
            <p:ph type="body" idx="3"/>
          </p:nvPr>
        </p:nvSpPr>
        <p:spPr>
          <a:xfrm>
            <a:off x="2544076"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94" name="Google Shape;94;p21"/>
          <p:cNvSpPr txBox="1">
            <a:spLocks noGrp="1"/>
          </p:cNvSpPr>
          <p:nvPr>
            <p:ph type="body" idx="4"/>
          </p:nvPr>
        </p:nvSpPr>
        <p:spPr>
          <a:xfrm>
            <a:off x="2544076"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95" name="Google Shape;95;p21"/>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96" name="Google Shape;96;p2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 Speaker Slide">
  <p:cSld name="3 Speaker Slide">
    <p:spTree>
      <p:nvGrpSpPr>
        <p:cNvPr id="1" name="Shape 97"/>
        <p:cNvGrpSpPr/>
        <p:nvPr/>
      </p:nvGrpSpPr>
      <p:grpSpPr>
        <a:xfrm>
          <a:off x="0" y="0"/>
          <a:ext cx="0" cy="0"/>
          <a:chOff x="0" y="0"/>
          <a:chExt cx="0" cy="0"/>
        </a:xfrm>
      </p:grpSpPr>
      <p:sp>
        <p:nvSpPr>
          <p:cNvPr id="98" name="Google Shape;98;p22"/>
          <p:cNvSpPr txBox="1">
            <a:spLocks noGrp="1"/>
          </p:cNvSpPr>
          <p:nvPr>
            <p:ph type="body" idx="1"/>
          </p:nvPr>
        </p:nvSpPr>
        <p:spPr>
          <a:xfrm>
            <a:off x="5781008"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99" name="Google Shape;99;p22"/>
          <p:cNvSpPr txBox="1">
            <a:spLocks noGrp="1"/>
          </p:cNvSpPr>
          <p:nvPr>
            <p:ph type="body" idx="2"/>
          </p:nvPr>
        </p:nvSpPr>
        <p:spPr>
          <a:xfrm>
            <a:off x="5781008"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00" name="Google Shape;100;p22"/>
          <p:cNvSpPr txBox="1">
            <a:spLocks noGrp="1"/>
          </p:cNvSpPr>
          <p:nvPr>
            <p:ph type="body" idx="3"/>
          </p:nvPr>
        </p:nvSpPr>
        <p:spPr>
          <a:xfrm>
            <a:off x="3618101"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101" name="Google Shape;101;p22"/>
          <p:cNvSpPr txBox="1">
            <a:spLocks noGrp="1"/>
          </p:cNvSpPr>
          <p:nvPr>
            <p:ph type="body" idx="4"/>
          </p:nvPr>
        </p:nvSpPr>
        <p:spPr>
          <a:xfrm>
            <a:off x="3618101"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02" name="Google Shape;102;p22"/>
          <p:cNvSpPr txBox="1">
            <a:spLocks noGrp="1"/>
          </p:cNvSpPr>
          <p:nvPr>
            <p:ph type="body" idx="5"/>
          </p:nvPr>
        </p:nvSpPr>
        <p:spPr>
          <a:xfrm>
            <a:off x="1455193"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103" name="Google Shape;103;p22"/>
          <p:cNvSpPr txBox="1">
            <a:spLocks noGrp="1"/>
          </p:cNvSpPr>
          <p:nvPr>
            <p:ph type="body" idx="6"/>
          </p:nvPr>
        </p:nvSpPr>
        <p:spPr>
          <a:xfrm>
            <a:off x="1455193"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04" name="Google Shape;104;p22"/>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105" name="Google Shape;105;p22"/>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 Speaker Slide">
  <p:cSld name="4 Speaker Slide">
    <p:spTree>
      <p:nvGrpSpPr>
        <p:cNvPr id="1" name="Shape 106"/>
        <p:cNvGrpSpPr/>
        <p:nvPr/>
      </p:nvGrpSpPr>
      <p:grpSpPr>
        <a:xfrm>
          <a:off x="0" y="0"/>
          <a:ext cx="0" cy="0"/>
          <a:chOff x="0" y="0"/>
          <a:chExt cx="0" cy="0"/>
        </a:xfrm>
      </p:grpSpPr>
      <p:sp>
        <p:nvSpPr>
          <p:cNvPr id="107" name="Google Shape;107;p23"/>
          <p:cNvSpPr txBox="1">
            <a:spLocks noGrp="1"/>
          </p:cNvSpPr>
          <p:nvPr>
            <p:ph type="body" idx="1"/>
          </p:nvPr>
        </p:nvSpPr>
        <p:spPr>
          <a:xfrm>
            <a:off x="4663225"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108" name="Google Shape;108;p23"/>
          <p:cNvSpPr txBox="1">
            <a:spLocks noGrp="1"/>
          </p:cNvSpPr>
          <p:nvPr>
            <p:ph type="body" idx="2"/>
          </p:nvPr>
        </p:nvSpPr>
        <p:spPr>
          <a:xfrm>
            <a:off x="4663225"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09" name="Google Shape;109;p23"/>
          <p:cNvSpPr txBox="1">
            <a:spLocks noGrp="1"/>
          </p:cNvSpPr>
          <p:nvPr>
            <p:ph type="body" idx="3"/>
          </p:nvPr>
        </p:nvSpPr>
        <p:spPr>
          <a:xfrm>
            <a:off x="2544444"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110" name="Google Shape;110;p23"/>
          <p:cNvSpPr txBox="1">
            <a:spLocks noGrp="1"/>
          </p:cNvSpPr>
          <p:nvPr>
            <p:ph type="body" idx="4"/>
          </p:nvPr>
        </p:nvSpPr>
        <p:spPr>
          <a:xfrm>
            <a:off x="2544444"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11" name="Google Shape;111;p23"/>
          <p:cNvSpPr txBox="1">
            <a:spLocks noGrp="1"/>
          </p:cNvSpPr>
          <p:nvPr>
            <p:ph type="body" idx="5"/>
          </p:nvPr>
        </p:nvSpPr>
        <p:spPr>
          <a:xfrm>
            <a:off x="492603"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112" name="Google Shape;112;p23"/>
          <p:cNvSpPr txBox="1">
            <a:spLocks noGrp="1"/>
          </p:cNvSpPr>
          <p:nvPr>
            <p:ph type="body" idx="6"/>
          </p:nvPr>
        </p:nvSpPr>
        <p:spPr>
          <a:xfrm>
            <a:off x="492603"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13" name="Google Shape;113;p23"/>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114" name="Google Shape;114;p23"/>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15" name="Google Shape;115;p23"/>
          <p:cNvSpPr txBox="1">
            <a:spLocks noGrp="1"/>
          </p:cNvSpPr>
          <p:nvPr>
            <p:ph type="body" idx="7"/>
          </p:nvPr>
        </p:nvSpPr>
        <p:spPr>
          <a:xfrm>
            <a:off x="6782010"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116" name="Google Shape;116;p23"/>
          <p:cNvSpPr txBox="1">
            <a:spLocks noGrp="1"/>
          </p:cNvSpPr>
          <p:nvPr>
            <p:ph type="body" idx="8"/>
          </p:nvPr>
        </p:nvSpPr>
        <p:spPr>
          <a:xfrm>
            <a:off x="6782010"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End Slide">
  <p:cSld name="End Slide">
    <p:bg>
      <p:bgPr>
        <a:solidFill>
          <a:srgbClr val="688394"/>
        </a:solidFill>
        <a:effectLst/>
      </p:bgPr>
    </p:bg>
    <p:spTree>
      <p:nvGrpSpPr>
        <p:cNvPr id="1" name="Shape 117"/>
        <p:cNvGrpSpPr/>
        <p:nvPr/>
      </p:nvGrpSpPr>
      <p:grpSpPr>
        <a:xfrm>
          <a:off x="0" y="0"/>
          <a:ext cx="0" cy="0"/>
          <a:chOff x="0" y="0"/>
          <a:chExt cx="0" cy="0"/>
        </a:xfrm>
      </p:grpSpPr>
      <p:pic>
        <p:nvPicPr>
          <p:cNvPr id="118" name="Google Shape;118;p24"/>
          <p:cNvPicPr preferRelativeResize="0"/>
          <p:nvPr/>
        </p:nvPicPr>
        <p:blipFill>
          <a:blip r:embed="rId2">
            <a:alphaModFix/>
          </a:blip>
          <a:stretch>
            <a:fillRect/>
          </a:stretch>
        </p:blipFill>
        <p:spPr>
          <a:xfrm>
            <a:off x="2972956" y="972706"/>
            <a:ext cx="3198088" cy="319808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ategory">
  <p:cSld name="Category: Preconstruction">
    <p:bg>
      <p:bgPr>
        <a:solidFill>
          <a:schemeClr val="lt1"/>
        </a:solidFill>
        <a:effectLst/>
      </p:bgPr>
    </p:bg>
    <p:spTree>
      <p:nvGrpSpPr>
        <p:cNvPr id="1" name="Shape 119"/>
        <p:cNvGrpSpPr/>
        <p:nvPr/>
      </p:nvGrpSpPr>
      <p:grpSpPr>
        <a:xfrm>
          <a:off x="0" y="0"/>
          <a:ext cx="0" cy="0"/>
          <a:chOff x="0" y="0"/>
          <a:chExt cx="0" cy="0"/>
        </a:xfrm>
      </p:grpSpPr>
      <p:sp>
        <p:nvSpPr>
          <p:cNvPr id="120" name="Google Shape;120;p25"/>
          <p:cNvSpPr txBox="1">
            <a:spLocks noGrp="1"/>
          </p:cNvSpPr>
          <p:nvPr>
            <p:ph type="ctrTitle"/>
          </p:nvPr>
        </p:nvSpPr>
        <p:spPr>
          <a:xfrm>
            <a:off x="628650" y="1172533"/>
            <a:ext cx="43068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121" name="Google Shape;121;p25"/>
          <p:cNvSpPr txBox="1">
            <a:spLocks noGrp="1"/>
          </p:cNvSpPr>
          <p:nvPr>
            <p:ph type="subTitle" idx="1"/>
          </p:nvPr>
        </p:nvSpPr>
        <p:spPr>
          <a:xfrm>
            <a:off x="628650" y="2278407"/>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122" name="Google Shape;122;p25"/>
          <p:cNvSpPr txBox="1">
            <a:spLocks noGrp="1"/>
          </p:cNvSpPr>
          <p:nvPr>
            <p:ph type="subTitle" idx="2"/>
          </p:nvPr>
        </p:nvSpPr>
        <p:spPr>
          <a:xfrm>
            <a:off x="628650" y="2534719"/>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123" name="Google Shape;123;p25"/>
          <p:cNvSpPr txBox="1">
            <a:spLocks noGrp="1"/>
          </p:cNvSpPr>
          <p:nvPr>
            <p:ph type="subTitle" idx="3"/>
          </p:nvPr>
        </p:nvSpPr>
        <p:spPr>
          <a:xfrm>
            <a:off x="628650" y="2791032"/>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pic>
        <p:nvPicPr>
          <p:cNvPr id="124" name="Google Shape;124;p25"/>
          <p:cNvPicPr preferRelativeResize="0"/>
          <p:nvPr/>
        </p:nvPicPr>
        <p:blipFill>
          <a:blip r:embed="rId2">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Product: Cover Slide">
  <p:cSld name="Product: Accounting Integrations">
    <p:bg>
      <p:bgPr>
        <a:solidFill>
          <a:schemeClr val="lt1"/>
        </a:solidFill>
        <a:effectLst/>
      </p:bgPr>
    </p:bg>
    <p:spTree>
      <p:nvGrpSpPr>
        <p:cNvPr id="1" name="Shape 125"/>
        <p:cNvGrpSpPr/>
        <p:nvPr/>
      </p:nvGrpSpPr>
      <p:grpSpPr>
        <a:xfrm>
          <a:off x="0" y="0"/>
          <a:ext cx="0" cy="0"/>
          <a:chOff x="0" y="0"/>
          <a:chExt cx="0" cy="0"/>
        </a:xfrm>
      </p:grpSpPr>
      <p:pic>
        <p:nvPicPr>
          <p:cNvPr id="126" name="Google Shape;126;p26"/>
          <p:cNvPicPr preferRelativeResize="0"/>
          <p:nvPr/>
        </p:nvPicPr>
        <p:blipFill>
          <a:blip r:embed="rId2">
            <a:alphaModFix/>
          </a:blip>
          <a:stretch>
            <a:fillRect/>
          </a:stretch>
        </p:blipFill>
        <p:spPr>
          <a:xfrm>
            <a:off x="628507" y="4426125"/>
            <a:ext cx="1071563" cy="130896"/>
          </a:xfrm>
          <a:prstGeom prst="rect">
            <a:avLst/>
          </a:prstGeom>
          <a:noFill/>
          <a:ln>
            <a:noFill/>
          </a:ln>
        </p:spPr>
      </p:pic>
      <p:sp>
        <p:nvSpPr>
          <p:cNvPr id="127" name="Google Shape;127;p26"/>
          <p:cNvSpPr txBox="1">
            <a:spLocks noGrp="1"/>
          </p:cNvSpPr>
          <p:nvPr>
            <p:ph type="ctrTitle"/>
          </p:nvPr>
        </p:nvSpPr>
        <p:spPr>
          <a:xfrm>
            <a:off x="628650" y="1104063"/>
            <a:ext cx="62079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dk1"/>
              </a:buClr>
              <a:buSzPts val="3500"/>
              <a:buFont typeface="Arial"/>
              <a:buNone/>
              <a:defRPr sz="3500">
                <a:solidFill>
                  <a:schemeClr val="dk1"/>
                </a:solidFill>
              </a:defRPr>
            </a:lvl1pPr>
            <a:lvl2pPr lvl="1" rtl="0">
              <a:spcBef>
                <a:spcPts val="0"/>
              </a:spcBef>
              <a:spcAft>
                <a:spcPts val="0"/>
              </a:spcAft>
              <a:buClr>
                <a:schemeClr val="dk1"/>
              </a:buClr>
              <a:buSzPts val="3500"/>
              <a:buNone/>
              <a:defRPr sz="3500">
                <a:solidFill>
                  <a:schemeClr val="dk1"/>
                </a:solidFill>
              </a:defRPr>
            </a:lvl2pPr>
            <a:lvl3pPr lvl="2" rtl="0">
              <a:spcBef>
                <a:spcPts val="0"/>
              </a:spcBef>
              <a:spcAft>
                <a:spcPts val="0"/>
              </a:spcAft>
              <a:buClr>
                <a:schemeClr val="dk1"/>
              </a:buClr>
              <a:buSzPts val="3500"/>
              <a:buNone/>
              <a:defRPr sz="3500">
                <a:solidFill>
                  <a:schemeClr val="dk1"/>
                </a:solidFill>
              </a:defRPr>
            </a:lvl3pPr>
            <a:lvl4pPr lvl="3" rtl="0">
              <a:spcBef>
                <a:spcPts val="0"/>
              </a:spcBef>
              <a:spcAft>
                <a:spcPts val="0"/>
              </a:spcAft>
              <a:buClr>
                <a:schemeClr val="dk1"/>
              </a:buClr>
              <a:buSzPts val="3500"/>
              <a:buNone/>
              <a:defRPr sz="3500">
                <a:solidFill>
                  <a:schemeClr val="dk1"/>
                </a:solidFill>
              </a:defRPr>
            </a:lvl4pPr>
            <a:lvl5pPr lvl="4" rtl="0">
              <a:spcBef>
                <a:spcPts val="0"/>
              </a:spcBef>
              <a:spcAft>
                <a:spcPts val="0"/>
              </a:spcAft>
              <a:buClr>
                <a:schemeClr val="dk1"/>
              </a:buClr>
              <a:buSzPts val="3500"/>
              <a:buNone/>
              <a:defRPr sz="3500">
                <a:solidFill>
                  <a:schemeClr val="dk1"/>
                </a:solidFill>
              </a:defRPr>
            </a:lvl5pPr>
            <a:lvl6pPr lvl="5" rtl="0">
              <a:spcBef>
                <a:spcPts val="0"/>
              </a:spcBef>
              <a:spcAft>
                <a:spcPts val="0"/>
              </a:spcAft>
              <a:buClr>
                <a:schemeClr val="dk1"/>
              </a:buClr>
              <a:buSzPts val="3500"/>
              <a:buNone/>
              <a:defRPr sz="3500">
                <a:solidFill>
                  <a:schemeClr val="dk1"/>
                </a:solidFill>
              </a:defRPr>
            </a:lvl6pPr>
            <a:lvl7pPr lvl="6" rtl="0">
              <a:spcBef>
                <a:spcPts val="0"/>
              </a:spcBef>
              <a:spcAft>
                <a:spcPts val="0"/>
              </a:spcAft>
              <a:buClr>
                <a:schemeClr val="dk1"/>
              </a:buClr>
              <a:buSzPts val="3500"/>
              <a:buNone/>
              <a:defRPr sz="3500">
                <a:solidFill>
                  <a:schemeClr val="dk1"/>
                </a:solidFill>
              </a:defRPr>
            </a:lvl7pPr>
            <a:lvl8pPr lvl="7" rtl="0">
              <a:spcBef>
                <a:spcPts val="0"/>
              </a:spcBef>
              <a:spcAft>
                <a:spcPts val="0"/>
              </a:spcAft>
              <a:buClr>
                <a:schemeClr val="dk1"/>
              </a:buClr>
              <a:buSzPts val="3500"/>
              <a:buNone/>
              <a:defRPr sz="3500">
                <a:solidFill>
                  <a:schemeClr val="dk1"/>
                </a:solidFill>
              </a:defRPr>
            </a:lvl8pPr>
            <a:lvl9pPr lvl="8" rtl="0">
              <a:spcBef>
                <a:spcPts val="0"/>
              </a:spcBef>
              <a:spcAft>
                <a:spcPts val="0"/>
              </a:spcAft>
              <a:buClr>
                <a:schemeClr val="dk1"/>
              </a:buClr>
              <a:buSzPts val="3500"/>
              <a:buNone/>
              <a:defRPr sz="3500">
                <a:solidFill>
                  <a:schemeClr val="dk1"/>
                </a:solidFill>
              </a:defRPr>
            </a:lvl9pPr>
          </a:lstStyle>
          <a:p>
            <a:endParaRPr/>
          </a:p>
        </p:txBody>
      </p:sp>
      <p:sp>
        <p:nvSpPr>
          <p:cNvPr id="128" name="Google Shape;128;p26"/>
          <p:cNvSpPr txBox="1">
            <a:spLocks noGrp="1"/>
          </p:cNvSpPr>
          <p:nvPr>
            <p:ph type="subTitle" idx="1"/>
          </p:nvPr>
        </p:nvSpPr>
        <p:spPr>
          <a:xfrm>
            <a:off x="628651" y="2209941"/>
            <a:ext cx="4882200" cy="381900"/>
          </a:xfrm>
          <a:prstGeom prst="rect">
            <a:avLst/>
          </a:prstGeom>
          <a:noFill/>
          <a:ln>
            <a:noFill/>
          </a:ln>
        </p:spPr>
        <p:txBody>
          <a:bodyPr spcFirstLastPara="1" wrap="square" lIns="0" tIns="17125" rIns="34275" bIns="17125" anchor="t" anchorCtr="0">
            <a:noAutofit/>
          </a:bodyPr>
          <a:lstStyle>
            <a:lvl1pPr lvl="0" algn="l" rtl="0">
              <a:lnSpc>
                <a:spcPct val="150000"/>
              </a:lnSpc>
              <a:spcBef>
                <a:spcPts val="700"/>
              </a:spcBef>
              <a:spcAft>
                <a:spcPts val="0"/>
              </a:spcAft>
              <a:buClr>
                <a:schemeClr val="dk2"/>
              </a:buClr>
              <a:buSzPts val="1300"/>
              <a:buNone/>
              <a:defRPr/>
            </a:lvl1pPr>
            <a:lvl2pPr lvl="1" algn="ctr" rtl="0">
              <a:lnSpc>
                <a:spcPct val="150000"/>
              </a:lnSpc>
              <a:spcBef>
                <a:spcPts val="400"/>
              </a:spcBef>
              <a:spcAft>
                <a:spcPts val="0"/>
              </a:spcAft>
              <a:buClr>
                <a:schemeClr val="dk2"/>
              </a:buClr>
              <a:buSzPts val="1300"/>
              <a:buNone/>
              <a:defRPr/>
            </a:lvl2pPr>
            <a:lvl3pPr lvl="2" algn="ctr" rtl="0">
              <a:lnSpc>
                <a:spcPct val="150000"/>
              </a:lnSpc>
              <a:spcBef>
                <a:spcPts val="400"/>
              </a:spcBef>
              <a:spcAft>
                <a:spcPts val="0"/>
              </a:spcAft>
              <a:buClr>
                <a:schemeClr val="dk2"/>
              </a:buClr>
              <a:buSzPts val="1300"/>
              <a:buNone/>
              <a:defRPr/>
            </a:lvl3pPr>
            <a:lvl4pPr lvl="3" algn="ctr" rtl="0">
              <a:lnSpc>
                <a:spcPct val="150000"/>
              </a:lnSpc>
              <a:spcBef>
                <a:spcPts val="400"/>
              </a:spcBef>
              <a:spcAft>
                <a:spcPts val="0"/>
              </a:spcAft>
              <a:buClr>
                <a:schemeClr val="dk2"/>
              </a:buClr>
              <a:buSzPts val="1300"/>
              <a:buNone/>
              <a:defRPr/>
            </a:lvl4pPr>
            <a:lvl5pPr lvl="4" algn="ctr" rtl="0">
              <a:lnSpc>
                <a:spcPct val="150000"/>
              </a:lnSpc>
              <a:spcBef>
                <a:spcPts val="400"/>
              </a:spcBef>
              <a:spcAft>
                <a:spcPts val="0"/>
              </a:spcAft>
              <a:buClr>
                <a:schemeClr val="dk2"/>
              </a:buClr>
              <a:buSzPts val="1300"/>
              <a:buNone/>
              <a:defRPr/>
            </a:lvl5pPr>
            <a:lvl6pPr lvl="5" algn="ctr" rtl="0">
              <a:lnSpc>
                <a:spcPct val="90000"/>
              </a:lnSpc>
              <a:spcBef>
                <a:spcPts val="400"/>
              </a:spcBef>
              <a:spcAft>
                <a:spcPts val="0"/>
              </a:spcAft>
              <a:buClr>
                <a:schemeClr val="dk2"/>
              </a:buClr>
              <a:buSzPts val="1300"/>
              <a:buNone/>
              <a:defRPr>
                <a:solidFill>
                  <a:schemeClr val="dk2"/>
                </a:solidFill>
              </a:defRPr>
            </a:lvl6pPr>
            <a:lvl7pPr lvl="6" algn="ctr" rtl="0">
              <a:lnSpc>
                <a:spcPct val="90000"/>
              </a:lnSpc>
              <a:spcBef>
                <a:spcPts val="400"/>
              </a:spcBef>
              <a:spcAft>
                <a:spcPts val="0"/>
              </a:spcAft>
              <a:buClr>
                <a:schemeClr val="dk2"/>
              </a:buClr>
              <a:buSzPts val="1300"/>
              <a:buNone/>
              <a:defRPr>
                <a:solidFill>
                  <a:schemeClr val="dk2"/>
                </a:solidFill>
              </a:defRPr>
            </a:lvl7pPr>
            <a:lvl8pPr lvl="7" algn="ctr" rtl="0">
              <a:lnSpc>
                <a:spcPct val="90000"/>
              </a:lnSpc>
              <a:spcBef>
                <a:spcPts val="400"/>
              </a:spcBef>
              <a:spcAft>
                <a:spcPts val="0"/>
              </a:spcAft>
              <a:buClr>
                <a:schemeClr val="dk2"/>
              </a:buClr>
              <a:buSzPts val="1300"/>
              <a:buNone/>
              <a:defRPr>
                <a:solidFill>
                  <a:schemeClr val="dk2"/>
                </a:solidFill>
              </a:defRPr>
            </a:lvl8pPr>
            <a:lvl9pPr lvl="8" algn="ctr" rtl="0">
              <a:lnSpc>
                <a:spcPct val="90000"/>
              </a:lnSpc>
              <a:spcBef>
                <a:spcPts val="400"/>
              </a:spcBef>
              <a:spcAft>
                <a:spcPts val="0"/>
              </a:spcAft>
              <a:buClr>
                <a:schemeClr val="dk2"/>
              </a:buClr>
              <a:buSzPts val="1300"/>
              <a:buNone/>
              <a:defRPr>
                <a:solidFill>
                  <a:schemeClr val="dk2"/>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Big Statement Light">
  <p:cSld name="Text: Big Statement Light">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2510358" y="691359"/>
            <a:ext cx="4123500" cy="333600"/>
          </a:xfrm>
          <a:prstGeom prst="rect">
            <a:avLst/>
          </a:prstGeom>
        </p:spPr>
        <p:txBody>
          <a:bodyPr spcFirstLastPara="1" wrap="square" lIns="0" tIns="34300" rIns="0" bIns="34300" anchor="t" anchorCtr="0">
            <a:noAutofit/>
          </a:bodyPr>
          <a:lstStyle>
            <a:lvl1pPr lvl="0" algn="ctr" rtl="0">
              <a:spcBef>
                <a:spcPts val="700"/>
              </a:spcBef>
              <a:spcAft>
                <a:spcPts val="0"/>
              </a:spcAft>
              <a:buNone/>
              <a:defRPr sz="1000" b="1">
                <a:solidFill>
                  <a:schemeClr val="dk1"/>
                </a:solidFill>
              </a:defRPr>
            </a:lvl1pPr>
            <a:lvl2pPr lvl="1" rtl="0">
              <a:spcBef>
                <a:spcPts val="700"/>
              </a:spcBef>
              <a:spcAft>
                <a:spcPts val="0"/>
              </a:spcAft>
              <a:buNone/>
              <a:defRPr sz="1000">
                <a:solidFill>
                  <a:schemeClr val="dk1"/>
                </a:solidFill>
              </a:defRPr>
            </a:lvl2pPr>
            <a:lvl3pPr lvl="2" rtl="0">
              <a:spcBef>
                <a:spcPts val="700"/>
              </a:spcBef>
              <a:spcAft>
                <a:spcPts val="0"/>
              </a:spcAft>
              <a:buNone/>
              <a:defRPr sz="1000">
                <a:solidFill>
                  <a:schemeClr val="dk1"/>
                </a:solidFill>
              </a:defRPr>
            </a:lvl3pPr>
            <a:lvl4pPr lvl="3" rtl="0">
              <a:spcBef>
                <a:spcPts val="700"/>
              </a:spcBef>
              <a:spcAft>
                <a:spcPts val="0"/>
              </a:spcAft>
              <a:buNone/>
              <a:defRPr sz="1000">
                <a:solidFill>
                  <a:schemeClr val="dk1"/>
                </a:solidFill>
              </a:defRPr>
            </a:lvl4pPr>
            <a:lvl5pPr lvl="4" rtl="0">
              <a:spcBef>
                <a:spcPts val="700"/>
              </a:spcBef>
              <a:spcAft>
                <a:spcPts val="0"/>
              </a:spcAft>
              <a:buNone/>
              <a:defRPr sz="1000">
                <a:solidFill>
                  <a:schemeClr val="dk1"/>
                </a:solidFill>
              </a:defRPr>
            </a:lvl5pPr>
            <a:lvl6pPr lvl="5" rtl="0">
              <a:spcBef>
                <a:spcPts val="700"/>
              </a:spcBef>
              <a:spcAft>
                <a:spcPts val="0"/>
              </a:spcAft>
              <a:buNone/>
              <a:defRPr sz="1000">
                <a:solidFill>
                  <a:schemeClr val="dk1"/>
                </a:solidFill>
              </a:defRPr>
            </a:lvl6pPr>
            <a:lvl7pPr lvl="6" rtl="0">
              <a:spcBef>
                <a:spcPts val="700"/>
              </a:spcBef>
              <a:spcAft>
                <a:spcPts val="0"/>
              </a:spcAft>
              <a:buNone/>
              <a:defRPr sz="1000">
                <a:solidFill>
                  <a:schemeClr val="dk1"/>
                </a:solidFill>
              </a:defRPr>
            </a:lvl7pPr>
            <a:lvl8pPr lvl="7" rtl="0">
              <a:spcBef>
                <a:spcPts val="700"/>
              </a:spcBef>
              <a:spcAft>
                <a:spcPts val="0"/>
              </a:spcAft>
              <a:buNone/>
              <a:defRPr sz="1000">
                <a:solidFill>
                  <a:schemeClr val="dk1"/>
                </a:solidFill>
              </a:defRPr>
            </a:lvl8pPr>
            <a:lvl9pPr lvl="8" rtl="0">
              <a:spcBef>
                <a:spcPts val="700"/>
              </a:spcBef>
              <a:spcAft>
                <a:spcPts val="0"/>
              </a:spcAft>
              <a:buNone/>
              <a:defRPr sz="1000">
                <a:solidFill>
                  <a:schemeClr val="dk1"/>
                </a:solidFill>
              </a:defRPr>
            </a:lvl9pPr>
          </a:lstStyle>
          <a:p>
            <a:endParaRPr/>
          </a:p>
        </p:txBody>
      </p:sp>
      <p:sp>
        <p:nvSpPr>
          <p:cNvPr id="131" name="Google Shape;131;p27"/>
          <p:cNvSpPr txBox="1">
            <a:spLocks noGrp="1"/>
          </p:cNvSpPr>
          <p:nvPr>
            <p:ph type="title"/>
          </p:nvPr>
        </p:nvSpPr>
        <p:spPr>
          <a:xfrm>
            <a:off x="1843484" y="1432263"/>
            <a:ext cx="5457000" cy="2221800"/>
          </a:xfrm>
          <a:prstGeom prst="rect">
            <a:avLst/>
          </a:prstGeom>
          <a:noFill/>
          <a:ln>
            <a:noFill/>
          </a:ln>
        </p:spPr>
        <p:txBody>
          <a:bodyPr spcFirstLastPara="1" wrap="square" lIns="34275" tIns="17125" rIns="34275" bIns="17125" anchor="ctr" anchorCtr="0">
            <a:noAutofit/>
          </a:bodyPr>
          <a:lstStyle>
            <a:lvl1pPr lvl="0" algn="ctr"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132" name="Google Shape;132;p27"/>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ext: Big Statement Dark">
  <p:cSld name="Text: Big Statement Dark">
    <p:bg>
      <p:bgPr>
        <a:solidFill>
          <a:schemeClr val="dk1"/>
        </a:solidFill>
        <a:effectLst/>
      </p:bgPr>
    </p:bg>
    <p:spTree>
      <p:nvGrpSpPr>
        <p:cNvPr id="1" name="Shape 133"/>
        <p:cNvGrpSpPr/>
        <p:nvPr/>
      </p:nvGrpSpPr>
      <p:grpSpPr>
        <a:xfrm>
          <a:off x="0" y="0"/>
          <a:ext cx="0" cy="0"/>
          <a:chOff x="0" y="0"/>
          <a:chExt cx="0" cy="0"/>
        </a:xfrm>
      </p:grpSpPr>
      <p:sp>
        <p:nvSpPr>
          <p:cNvPr id="134" name="Google Shape;134;p28"/>
          <p:cNvSpPr txBox="1">
            <a:spLocks noGrp="1"/>
          </p:cNvSpPr>
          <p:nvPr>
            <p:ph type="subTitle" idx="1"/>
          </p:nvPr>
        </p:nvSpPr>
        <p:spPr>
          <a:xfrm>
            <a:off x="2510358" y="691359"/>
            <a:ext cx="4123500" cy="333600"/>
          </a:xfrm>
          <a:prstGeom prst="rect">
            <a:avLst/>
          </a:prstGeom>
        </p:spPr>
        <p:txBody>
          <a:bodyPr spcFirstLastPara="1" wrap="square" lIns="0" tIns="34300" rIns="0" bIns="34300" anchor="t" anchorCtr="0">
            <a:noAutofit/>
          </a:bodyPr>
          <a:lstStyle>
            <a:lvl1pPr lvl="0" algn="ctr" rtl="0">
              <a:spcBef>
                <a:spcPts val="700"/>
              </a:spcBef>
              <a:spcAft>
                <a:spcPts val="0"/>
              </a:spcAft>
              <a:buNone/>
              <a:defRPr sz="1000" b="1">
                <a:solidFill>
                  <a:srgbClr val="FFFFFF"/>
                </a:solidFill>
              </a:defRPr>
            </a:lvl1pPr>
            <a:lvl2pPr lvl="1" rtl="0">
              <a:spcBef>
                <a:spcPts val="700"/>
              </a:spcBef>
              <a:spcAft>
                <a:spcPts val="0"/>
              </a:spcAft>
              <a:buNone/>
              <a:defRPr sz="1000">
                <a:solidFill>
                  <a:srgbClr val="FFFFFF"/>
                </a:solidFill>
              </a:defRPr>
            </a:lvl2pPr>
            <a:lvl3pPr lvl="2" rtl="0">
              <a:spcBef>
                <a:spcPts val="700"/>
              </a:spcBef>
              <a:spcAft>
                <a:spcPts val="0"/>
              </a:spcAft>
              <a:buNone/>
              <a:defRPr sz="1000">
                <a:solidFill>
                  <a:srgbClr val="FFFFFF"/>
                </a:solidFill>
              </a:defRPr>
            </a:lvl3pPr>
            <a:lvl4pPr lvl="3" rtl="0">
              <a:spcBef>
                <a:spcPts val="700"/>
              </a:spcBef>
              <a:spcAft>
                <a:spcPts val="0"/>
              </a:spcAft>
              <a:buNone/>
              <a:defRPr sz="1000">
                <a:solidFill>
                  <a:srgbClr val="FFFFFF"/>
                </a:solidFill>
              </a:defRPr>
            </a:lvl4pPr>
            <a:lvl5pPr lvl="4" rtl="0">
              <a:spcBef>
                <a:spcPts val="700"/>
              </a:spcBef>
              <a:spcAft>
                <a:spcPts val="0"/>
              </a:spcAft>
              <a:buNone/>
              <a:defRPr sz="1000">
                <a:solidFill>
                  <a:srgbClr val="FFFFFF"/>
                </a:solidFill>
              </a:defRPr>
            </a:lvl5pPr>
            <a:lvl6pPr lvl="5" rtl="0">
              <a:spcBef>
                <a:spcPts val="700"/>
              </a:spcBef>
              <a:spcAft>
                <a:spcPts val="0"/>
              </a:spcAft>
              <a:buNone/>
              <a:defRPr sz="1000">
                <a:solidFill>
                  <a:srgbClr val="FFFFFF"/>
                </a:solidFill>
              </a:defRPr>
            </a:lvl6pPr>
            <a:lvl7pPr lvl="6" rtl="0">
              <a:spcBef>
                <a:spcPts val="700"/>
              </a:spcBef>
              <a:spcAft>
                <a:spcPts val="0"/>
              </a:spcAft>
              <a:buNone/>
              <a:defRPr sz="1000">
                <a:solidFill>
                  <a:srgbClr val="FFFFFF"/>
                </a:solidFill>
              </a:defRPr>
            </a:lvl7pPr>
            <a:lvl8pPr lvl="7" rtl="0">
              <a:spcBef>
                <a:spcPts val="700"/>
              </a:spcBef>
              <a:spcAft>
                <a:spcPts val="0"/>
              </a:spcAft>
              <a:buNone/>
              <a:defRPr sz="1000">
                <a:solidFill>
                  <a:srgbClr val="FFFFFF"/>
                </a:solidFill>
              </a:defRPr>
            </a:lvl8pPr>
            <a:lvl9pPr lvl="8" rtl="0">
              <a:spcBef>
                <a:spcPts val="700"/>
              </a:spcBef>
              <a:spcAft>
                <a:spcPts val="0"/>
              </a:spcAft>
              <a:buNone/>
              <a:defRPr sz="1000">
                <a:solidFill>
                  <a:srgbClr val="FFFFFF"/>
                </a:solidFill>
              </a:defRPr>
            </a:lvl9pPr>
          </a:lstStyle>
          <a:p>
            <a:endParaRPr/>
          </a:p>
        </p:txBody>
      </p:sp>
      <p:sp>
        <p:nvSpPr>
          <p:cNvPr id="135" name="Google Shape;135;p28"/>
          <p:cNvSpPr txBox="1">
            <a:spLocks noGrp="1"/>
          </p:cNvSpPr>
          <p:nvPr>
            <p:ph type="title"/>
          </p:nvPr>
        </p:nvSpPr>
        <p:spPr>
          <a:xfrm>
            <a:off x="1843484" y="1432263"/>
            <a:ext cx="5457000" cy="2221800"/>
          </a:xfrm>
          <a:prstGeom prst="rect">
            <a:avLst/>
          </a:prstGeom>
          <a:noFill/>
          <a:ln>
            <a:noFill/>
          </a:ln>
        </p:spPr>
        <p:txBody>
          <a:bodyPr spcFirstLastPara="1" wrap="square" lIns="34275" tIns="17125" rIns="34275" bIns="17125" anchor="ctr" anchorCtr="0">
            <a:noAutofit/>
          </a:bodyPr>
          <a:lstStyle>
            <a:lvl1pPr lvl="0" algn="ctr" rtl="0">
              <a:lnSpc>
                <a:spcPct val="10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36" name="Google Shape;136;p28"/>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sz="1000">
                <a:solidFill>
                  <a:schemeClr val="lt1"/>
                </a:solidFill>
                <a:latin typeface="Arial"/>
                <a:ea typeface="Arial"/>
                <a:cs typeface="Arial"/>
                <a:sym typeface="Arial"/>
              </a:defRPr>
            </a:lvl1pPr>
            <a:lvl2pPr marL="0" lvl="1" indent="0" algn="r" rtl="0">
              <a:spcBef>
                <a:spcPts val="0"/>
              </a:spcBef>
              <a:buNone/>
              <a:defRPr sz="1000">
                <a:solidFill>
                  <a:schemeClr val="lt1"/>
                </a:solidFill>
                <a:latin typeface="Arial"/>
                <a:ea typeface="Arial"/>
                <a:cs typeface="Arial"/>
                <a:sym typeface="Arial"/>
              </a:defRPr>
            </a:lvl2pPr>
            <a:lvl3pPr marL="0" lvl="2" indent="0" algn="r" rtl="0">
              <a:spcBef>
                <a:spcPts val="0"/>
              </a:spcBef>
              <a:buNone/>
              <a:defRPr sz="1000">
                <a:solidFill>
                  <a:schemeClr val="lt1"/>
                </a:solidFill>
                <a:latin typeface="Arial"/>
                <a:ea typeface="Arial"/>
                <a:cs typeface="Arial"/>
                <a:sym typeface="Arial"/>
              </a:defRPr>
            </a:lvl3pPr>
            <a:lvl4pPr marL="0" lvl="3" indent="0" algn="r" rtl="0">
              <a:spcBef>
                <a:spcPts val="0"/>
              </a:spcBef>
              <a:buNone/>
              <a:defRPr sz="1000">
                <a:solidFill>
                  <a:schemeClr val="lt1"/>
                </a:solidFill>
                <a:latin typeface="Arial"/>
                <a:ea typeface="Arial"/>
                <a:cs typeface="Arial"/>
                <a:sym typeface="Arial"/>
              </a:defRPr>
            </a:lvl4pPr>
            <a:lvl5pPr marL="0" lvl="4" indent="0" algn="r" rtl="0">
              <a:spcBef>
                <a:spcPts val="0"/>
              </a:spcBef>
              <a:buNone/>
              <a:defRPr sz="1000">
                <a:solidFill>
                  <a:schemeClr val="lt1"/>
                </a:solidFill>
                <a:latin typeface="Arial"/>
                <a:ea typeface="Arial"/>
                <a:cs typeface="Arial"/>
                <a:sym typeface="Arial"/>
              </a:defRPr>
            </a:lvl5pPr>
            <a:lvl6pPr marL="0" lvl="5" indent="0" algn="r" rtl="0">
              <a:spcBef>
                <a:spcPts val="0"/>
              </a:spcBef>
              <a:buNone/>
              <a:defRPr sz="1000">
                <a:solidFill>
                  <a:schemeClr val="lt1"/>
                </a:solidFill>
                <a:latin typeface="Arial"/>
                <a:ea typeface="Arial"/>
                <a:cs typeface="Arial"/>
                <a:sym typeface="Arial"/>
              </a:defRPr>
            </a:lvl6pPr>
            <a:lvl7pPr marL="0" lvl="6" indent="0" algn="r" rtl="0">
              <a:spcBef>
                <a:spcPts val="0"/>
              </a:spcBef>
              <a:buNone/>
              <a:defRPr sz="1000">
                <a:solidFill>
                  <a:schemeClr val="lt1"/>
                </a:solidFill>
                <a:latin typeface="Arial"/>
                <a:ea typeface="Arial"/>
                <a:cs typeface="Arial"/>
                <a:sym typeface="Arial"/>
              </a:defRPr>
            </a:lvl7pPr>
            <a:lvl8pPr marL="0" lvl="7" indent="0" algn="r" rtl="0">
              <a:spcBef>
                <a:spcPts val="0"/>
              </a:spcBef>
              <a:buNone/>
              <a:defRPr sz="1000">
                <a:solidFill>
                  <a:schemeClr val="lt1"/>
                </a:solidFill>
                <a:latin typeface="Arial"/>
                <a:ea typeface="Arial"/>
                <a:cs typeface="Arial"/>
                <a:sym typeface="Arial"/>
              </a:defRPr>
            </a:lvl8pPr>
            <a:lvl9pPr marL="0" lvl="8" indent="0" algn="r" rtl="0">
              <a:spcBef>
                <a:spcPts val="0"/>
              </a:spcBef>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Testimonial Light">
  <p:cSld name="Text: Testimonial Light">
    <p:spTree>
      <p:nvGrpSpPr>
        <p:cNvPr id="1" name="Shape 137"/>
        <p:cNvGrpSpPr/>
        <p:nvPr/>
      </p:nvGrpSpPr>
      <p:grpSpPr>
        <a:xfrm>
          <a:off x="0" y="0"/>
          <a:ext cx="0" cy="0"/>
          <a:chOff x="0" y="0"/>
          <a:chExt cx="0" cy="0"/>
        </a:xfrm>
      </p:grpSpPr>
      <p:sp>
        <p:nvSpPr>
          <p:cNvPr id="138" name="Google Shape;138;p29"/>
          <p:cNvSpPr txBox="1">
            <a:spLocks noGrp="1"/>
          </p:cNvSpPr>
          <p:nvPr>
            <p:ph type="subTitle" idx="1"/>
          </p:nvPr>
        </p:nvSpPr>
        <p:spPr>
          <a:xfrm>
            <a:off x="628646" y="3969619"/>
            <a:ext cx="4123500" cy="382800"/>
          </a:xfrm>
          <a:prstGeom prst="rect">
            <a:avLst/>
          </a:prstGeom>
        </p:spPr>
        <p:txBody>
          <a:bodyPr spcFirstLastPara="1" wrap="square" lIns="0" tIns="34300" rIns="34300" bIns="34300" anchor="ctr" anchorCtr="0">
            <a:noAutofit/>
          </a:bodyPr>
          <a:lstStyle>
            <a:lvl1pPr lvl="0" rtl="0">
              <a:spcBef>
                <a:spcPts val="700"/>
              </a:spcBef>
              <a:spcAft>
                <a:spcPts val="0"/>
              </a:spcAft>
              <a:buNone/>
              <a:defRPr sz="1200"/>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139" name="Google Shape;139;p29"/>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40" name="Google Shape;140;p29"/>
          <p:cNvSpPr txBox="1">
            <a:spLocks noGrp="1"/>
          </p:cNvSpPr>
          <p:nvPr>
            <p:ph type="title"/>
          </p:nvPr>
        </p:nvSpPr>
        <p:spPr>
          <a:xfrm>
            <a:off x="628650" y="1055489"/>
            <a:ext cx="5823300" cy="2496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accent1"/>
              </a:buClr>
              <a:buSzPts val="2500"/>
              <a:buFont typeface="Arial"/>
              <a:buNone/>
              <a:defRPr sz="2500">
                <a:solidFill>
                  <a:schemeClr val="accen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41" name="Google Shape;141;p29"/>
          <p:cNvPicPr preferRelativeResize="0"/>
          <p:nvPr/>
        </p:nvPicPr>
        <p:blipFill rotWithShape="1">
          <a:blip r:embed="rId2">
            <a:alphaModFix/>
          </a:blip>
          <a:srcRect/>
          <a:stretch/>
        </p:blipFill>
        <p:spPr>
          <a:xfrm>
            <a:off x="0" y="515739"/>
            <a:ext cx="2135952" cy="75283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ext: Testimonial Dark">
  <p:cSld name="Text: Testimonial Dark">
    <p:bg>
      <p:bgPr>
        <a:solidFill>
          <a:schemeClr val="dk1"/>
        </a:solidFill>
        <a:effectLst/>
      </p:bgPr>
    </p:bg>
    <p:spTree>
      <p:nvGrpSpPr>
        <p:cNvPr id="1" name="Shape 142"/>
        <p:cNvGrpSpPr/>
        <p:nvPr/>
      </p:nvGrpSpPr>
      <p:grpSpPr>
        <a:xfrm>
          <a:off x="0" y="0"/>
          <a:ext cx="0" cy="0"/>
          <a:chOff x="0" y="0"/>
          <a:chExt cx="0" cy="0"/>
        </a:xfrm>
      </p:grpSpPr>
      <p:sp>
        <p:nvSpPr>
          <p:cNvPr id="143" name="Google Shape;143;p30"/>
          <p:cNvSpPr txBox="1">
            <a:spLocks noGrp="1"/>
          </p:cNvSpPr>
          <p:nvPr>
            <p:ph type="subTitle" idx="1"/>
          </p:nvPr>
        </p:nvSpPr>
        <p:spPr>
          <a:xfrm>
            <a:off x="628646" y="3969619"/>
            <a:ext cx="4123500" cy="382800"/>
          </a:xfrm>
          <a:prstGeom prst="rect">
            <a:avLst/>
          </a:prstGeom>
        </p:spPr>
        <p:txBody>
          <a:bodyPr spcFirstLastPara="1" wrap="square" lIns="0" tIns="34300" rIns="34300" bIns="34300" anchor="ctr" anchorCtr="0">
            <a:noAutofit/>
          </a:bodyPr>
          <a:lstStyle>
            <a:lvl1pPr lvl="0" rtl="0">
              <a:spcBef>
                <a:spcPts val="700"/>
              </a:spcBef>
              <a:spcAft>
                <a:spcPts val="0"/>
              </a:spcAft>
              <a:buNone/>
              <a:defRPr>
                <a:solidFill>
                  <a:schemeClr val="lt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144" name="Google Shape;144;p30"/>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sz="1000">
                <a:solidFill>
                  <a:schemeClr val="lt1"/>
                </a:solidFill>
                <a:latin typeface="Arial"/>
                <a:ea typeface="Arial"/>
                <a:cs typeface="Arial"/>
                <a:sym typeface="Arial"/>
              </a:defRPr>
            </a:lvl1pPr>
            <a:lvl2pPr marL="0" lvl="1" indent="0" algn="r" rtl="0">
              <a:spcBef>
                <a:spcPts val="0"/>
              </a:spcBef>
              <a:buNone/>
              <a:defRPr sz="1000">
                <a:solidFill>
                  <a:schemeClr val="lt1"/>
                </a:solidFill>
                <a:latin typeface="Arial"/>
                <a:ea typeface="Arial"/>
                <a:cs typeface="Arial"/>
                <a:sym typeface="Arial"/>
              </a:defRPr>
            </a:lvl2pPr>
            <a:lvl3pPr marL="0" lvl="2" indent="0" algn="r" rtl="0">
              <a:spcBef>
                <a:spcPts val="0"/>
              </a:spcBef>
              <a:buNone/>
              <a:defRPr sz="1000">
                <a:solidFill>
                  <a:schemeClr val="lt1"/>
                </a:solidFill>
                <a:latin typeface="Arial"/>
                <a:ea typeface="Arial"/>
                <a:cs typeface="Arial"/>
                <a:sym typeface="Arial"/>
              </a:defRPr>
            </a:lvl3pPr>
            <a:lvl4pPr marL="0" lvl="3" indent="0" algn="r" rtl="0">
              <a:spcBef>
                <a:spcPts val="0"/>
              </a:spcBef>
              <a:buNone/>
              <a:defRPr sz="1000">
                <a:solidFill>
                  <a:schemeClr val="lt1"/>
                </a:solidFill>
                <a:latin typeface="Arial"/>
                <a:ea typeface="Arial"/>
                <a:cs typeface="Arial"/>
                <a:sym typeface="Arial"/>
              </a:defRPr>
            </a:lvl4pPr>
            <a:lvl5pPr marL="0" lvl="4" indent="0" algn="r" rtl="0">
              <a:spcBef>
                <a:spcPts val="0"/>
              </a:spcBef>
              <a:buNone/>
              <a:defRPr sz="1000">
                <a:solidFill>
                  <a:schemeClr val="lt1"/>
                </a:solidFill>
                <a:latin typeface="Arial"/>
                <a:ea typeface="Arial"/>
                <a:cs typeface="Arial"/>
                <a:sym typeface="Arial"/>
              </a:defRPr>
            </a:lvl5pPr>
            <a:lvl6pPr marL="0" lvl="5" indent="0" algn="r" rtl="0">
              <a:spcBef>
                <a:spcPts val="0"/>
              </a:spcBef>
              <a:buNone/>
              <a:defRPr sz="1000">
                <a:solidFill>
                  <a:schemeClr val="lt1"/>
                </a:solidFill>
                <a:latin typeface="Arial"/>
                <a:ea typeface="Arial"/>
                <a:cs typeface="Arial"/>
                <a:sym typeface="Arial"/>
              </a:defRPr>
            </a:lvl6pPr>
            <a:lvl7pPr marL="0" lvl="6" indent="0" algn="r" rtl="0">
              <a:spcBef>
                <a:spcPts val="0"/>
              </a:spcBef>
              <a:buNone/>
              <a:defRPr sz="1000">
                <a:solidFill>
                  <a:schemeClr val="lt1"/>
                </a:solidFill>
                <a:latin typeface="Arial"/>
                <a:ea typeface="Arial"/>
                <a:cs typeface="Arial"/>
                <a:sym typeface="Arial"/>
              </a:defRPr>
            </a:lvl7pPr>
            <a:lvl8pPr marL="0" lvl="7" indent="0" algn="r" rtl="0">
              <a:spcBef>
                <a:spcPts val="0"/>
              </a:spcBef>
              <a:buNone/>
              <a:defRPr sz="1000">
                <a:solidFill>
                  <a:schemeClr val="lt1"/>
                </a:solidFill>
                <a:latin typeface="Arial"/>
                <a:ea typeface="Arial"/>
                <a:cs typeface="Arial"/>
                <a:sym typeface="Arial"/>
              </a:defRPr>
            </a:lvl8pPr>
            <a:lvl9pPr marL="0" lvl="8" indent="0" algn="r" rtl="0">
              <a:spcBef>
                <a:spcPts val="0"/>
              </a:spcBef>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5" name="Google Shape;145;p30"/>
          <p:cNvSpPr txBox="1">
            <a:spLocks noGrp="1"/>
          </p:cNvSpPr>
          <p:nvPr>
            <p:ph type="title"/>
          </p:nvPr>
        </p:nvSpPr>
        <p:spPr>
          <a:xfrm>
            <a:off x="628650" y="1055489"/>
            <a:ext cx="5823300" cy="2496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Clr>
                <a:schemeClr val="lt1"/>
              </a:buClr>
              <a:buSzPts val="2500"/>
              <a:buNone/>
              <a:defRPr sz="2500">
                <a:solidFill>
                  <a:schemeClr val="lt1"/>
                </a:solidFill>
              </a:defRPr>
            </a:lvl2pPr>
            <a:lvl3pPr lvl="2" rtl="0">
              <a:spcBef>
                <a:spcPts val="0"/>
              </a:spcBef>
              <a:spcAft>
                <a:spcPts val="0"/>
              </a:spcAft>
              <a:buClr>
                <a:schemeClr val="lt1"/>
              </a:buClr>
              <a:buSzPts val="2500"/>
              <a:buNone/>
              <a:defRPr sz="2500">
                <a:solidFill>
                  <a:schemeClr val="lt1"/>
                </a:solidFill>
              </a:defRPr>
            </a:lvl3pPr>
            <a:lvl4pPr lvl="3" rtl="0">
              <a:spcBef>
                <a:spcPts val="0"/>
              </a:spcBef>
              <a:spcAft>
                <a:spcPts val="0"/>
              </a:spcAft>
              <a:buClr>
                <a:schemeClr val="lt1"/>
              </a:buClr>
              <a:buSzPts val="2500"/>
              <a:buNone/>
              <a:defRPr sz="2500">
                <a:solidFill>
                  <a:schemeClr val="lt1"/>
                </a:solidFill>
              </a:defRPr>
            </a:lvl4pPr>
            <a:lvl5pPr lvl="4" rtl="0">
              <a:spcBef>
                <a:spcPts val="0"/>
              </a:spcBef>
              <a:spcAft>
                <a:spcPts val="0"/>
              </a:spcAft>
              <a:buClr>
                <a:schemeClr val="lt1"/>
              </a:buClr>
              <a:buSzPts val="2500"/>
              <a:buNone/>
              <a:defRPr sz="2500">
                <a:solidFill>
                  <a:schemeClr val="lt1"/>
                </a:solidFill>
              </a:defRPr>
            </a:lvl5pPr>
            <a:lvl6pPr lvl="5" rtl="0">
              <a:spcBef>
                <a:spcPts val="0"/>
              </a:spcBef>
              <a:spcAft>
                <a:spcPts val="0"/>
              </a:spcAft>
              <a:buClr>
                <a:schemeClr val="lt1"/>
              </a:buClr>
              <a:buSzPts val="2500"/>
              <a:buNone/>
              <a:defRPr sz="2500">
                <a:solidFill>
                  <a:schemeClr val="lt1"/>
                </a:solidFill>
              </a:defRPr>
            </a:lvl6pPr>
            <a:lvl7pPr lvl="6" rtl="0">
              <a:spcBef>
                <a:spcPts val="0"/>
              </a:spcBef>
              <a:spcAft>
                <a:spcPts val="0"/>
              </a:spcAft>
              <a:buClr>
                <a:schemeClr val="lt1"/>
              </a:buClr>
              <a:buSzPts val="2500"/>
              <a:buNone/>
              <a:defRPr sz="2500">
                <a:solidFill>
                  <a:schemeClr val="lt1"/>
                </a:solidFill>
              </a:defRPr>
            </a:lvl7pPr>
            <a:lvl8pPr lvl="7" rtl="0">
              <a:spcBef>
                <a:spcPts val="0"/>
              </a:spcBef>
              <a:spcAft>
                <a:spcPts val="0"/>
              </a:spcAft>
              <a:buClr>
                <a:schemeClr val="lt1"/>
              </a:buClr>
              <a:buSzPts val="2500"/>
              <a:buNone/>
              <a:defRPr sz="2500">
                <a:solidFill>
                  <a:schemeClr val="lt1"/>
                </a:solidFill>
              </a:defRPr>
            </a:lvl8pPr>
            <a:lvl9pPr lvl="8" rtl="0">
              <a:spcBef>
                <a:spcPts val="0"/>
              </a:spcBef>
              <a:spcAft>
                <a:spcPts val="0"/>
              </a:spcAft>
              <a:buClr>
                <a:schemeClr val="lt1"/>
              </a:buClr>
              <a:buSzPts val="2500"/>
              <a:buNone/>
              <a:defRPr sz="2500">
                <a:solidFill>
                  <a:schemeClr val="lt1"/>
                </a:solidFill>
              </a:defRPr>
            </a:lvl9pPr>
          </a:lstStyle>
          <a:p>
            <a:endParaRPr/>
          </a:p>
        </p:txBody>
      </p:sp>
      <p:pic>
        <p:nvPicPr>
          <p:cNvPr id="146" name="Google Shape;146;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47" name="Google Shape;147;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48" name="Google Shape;148;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49" name="Google Shape;149;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0" name="Google Shape;150;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1" name="Google Shape;151;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2" name="Google Shape;152;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3" name="Google Shape;153;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4" name="Google Shape;154;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5" name="Google Shape;155;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6" name="Google Shape;156;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7" name="Google Shape;157;p30"/>
          <p:cNvPicPr preferRelativeResize="0"/>
          <p:nvPr/>
        </p:nvPicPr>
        <p:blipFill rotWithShape="1">
          <a:blip r:embed="rId2">
            <a:alphaModFix/>
          </a:blip>
          <a:srcRect/>
          <a:stretch/>
        </p:blipFill>
        <p:spPr>
          <a:xfrm>
            <a:off x="0" y="515739"/>
            <a:ext cx="2135952" cy="75283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 Basic Bullets 2 Columns">
  <p:cSld name="Text: Basic Bullets 2 Columns">
    <p:spTree>
      <p:nvGrpSpPr>
        <p:cNvPr id="1" name="Shape 158"/>
        <p:cNvGrpSpPr/>
        <p:nvPr/>
      </p:nvGrpSpPr>
      <p:grpSpPr>
        <a:xfrm>
          <a:off x="0" y="0"/>
          <a:ext cx="0" cy="0"/>
          <a:chOff x="0" y="0"/>
          <a:chExt cx="0" cy="0"/>
        </a:xfrm>
      </p:grpSpPr>
      <p:sp>
        <p:nvSpPr>
          <p:cNvPr id="159" name="Google Shape;159;p31"/>
          <p:cNvSpPr txBox="1">
            <a:spLocks noGrp="1"/>
          </p:cNvSpPr>
          <p:nvPr>
            <p:ph type="title"/>
          </p:nvPr>
        </p:nvSpPr>
        <p:spPr>
          <a:xfrm>
            <a:off x="653609" y="612516"/>
            <a:ext cx="7879800" cy="416100"/>
          </a:xfrm>
          <a:prstGeom prst="rect">
            <a:avLst/>
          </a:prstGeom>
          <a:noFill/>
          <a:ln>
            <a:noFill/>
          </a:ln>
        </p:spPr>
        <p:txBody>
          <a:bodyPr spcFirstLastPara="1" wrap="square" lIns="0" tIns="17125" rIns="0"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160" name="Google Shape;160;p3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31"/>
          <p:cNvSpPr txBox="1">
            <a:spLocks noGrp="1"/>
          </p:cNvSpPr>
          <p:nvPr>
            <p:ph type="body" idx="1"/>
          </p:nvPr>
        </p:nvSpPr>
        <p:spPr>
          <a:xfrm>
            <a:off x="653609" y="2049863"/>
            <a:ext cx="3758100" cy="2425500"/>
          </a:xfrm>
          <a:prstGeom prst="rect">
            <a:avLst/>
          </a:prstGeom>
          <a:noFill/>
          <a:ln>
            <a:noFill/>
          </a:ln>
        </p:spPr>
        <p:txBody>
          <a:bodyPr spcFirstLastPara="1" wrap="square" lIns="0"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8450" algn="l" rtl="0">
              <a:lnSpc>
                <a:spcPct val="150000"/>
              </a:lnSpc>
              <a:spcBef>
                <a:spcPts val="400"/>
              </a:spcBef>
              <a:spcAft>
                <a:spcPts val="0"/>
              </a:spcAft>
              <a:buSzPts val="1100"/>
              <a:buFont typeface="Arial"/>
              <a:buChar char="＋"/>
              <a:defRPr/>
            </a:lvl2pPr>
            <a:lvl3pPr marL="1371600" lvl="2" indent="-298450" algn="l" rtl="0">
              <a:lnSpc>
                <a:spcPct val="150000"/>
              </a:lnSpc>
              <a:spcBef>
                <a:spcPts val="400"/>
              </a:spcBef>
              <a:spcAft>
                <a:spcPts val="0"/>
              </a:spcAft>
              <a:buSzPts val="1100"/>
              <a:buFont typeface="Arial"/>
              <a:buChar char="＋"/>
              <a:defRPr/>
            </a:lvl3pPr>
            <a:lvl4pPr marL="1828800" lvl="3" indent="-298450" algn="l" rtl="0">
              <a:lnSpc>
                <a:spcPct val="150000"/>
              </a:lnSpc>
              <a:spcBef>
                <a:spcPts val="400"/>
              </a:spcBef>
              <a:spcAft>
                <a:spcPts val="0"/>
              </a:spcAft>
              <a:buSzPts val="1100"/>
              <a:buFont typeface="Arial"/>
              <a:buChar char="＋"/>
              <a:defRPr/>
            </a:lvl4pPr>
            <a:lvl5pPr marL="2286000" lvl="4" indent="-298450" algn="l" rtl="0">
              <a:lnSpc>
                <a:spcPct val="150000"/>
              </a:lnSpc>
              <a:spcBef>
                <a:spcPts val="400"/>
              </a:spcBef>
              <a:spcAft>
                <a:spcPts val="0"/>
              </a:spcAft>
              <a:buSzPts val="1100"/>
              <a:buChar char="＋"/>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162" name="Google Shape;162;p31"/>
          <p:cNvSpPr txBox="1">
            <a:spLocks noGrp="1"/>
          </p:cNvSpPr>
          <p:nvPr>
            <p:ph type="body" idx="2"/>
          </p:nvPr>
        </p:nvSpPr>
        <p:spPr>
          <a:xfrm>
            <a:off x="4775148" y="2049863"/>
            <a:ext cx="3758100" cy="2425500"/>
          </a:xfrm>
          <a:prstGeom prst="rect">
            <a:avLst/>
          </a:prstGeom>
          <a:noFill/>
          <a:ln>
            <a:noFill/>
          </a:ln>
        </p:spPr>
        <p:txBody>
          <a:bodyPr spcFirstLastPara="1" wrap="square" lIns="0"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8450" algn="l" rtl="0">
              <a:lnSpc>
                <a:spcPct val="150000"/>
              </a:lnSpc>
              <a:spcBef>
                <a:spcPts val="400"/>
              </a:spcBef>
              <a:spcAft>
                <a:spcPts val="0"/>
              </a:spcAft>
              <a:buSzPts val="1100"/>
              <a:buFont typeface="Arial"/>
              <a:buChar char="＋"/>
              <a:defRPr/>
            </a:lvl2pPr>
            <a:lvl3pPr marL="1371600" lvl="2" indent="-298450" algn="l" rtl="0">
              <a:lnSpc>
                <a:spcPct val="150000"/>
              </a:lnSpc>
              <a:spcBef>
                <a:spcPts val="400"/>
              </a:spcBef>
              <a:spcAft>
                <a:spcPts val="0"/>
              </a:spcAft>
              <a:buSzPts val="1100"/>
              <a:buFont typeface="Arial"/>
              <a:buChar char="＋"/>
              <a:defRPr/>
            </a:lvl3pPr>
            <a:lvl4pPr marL="1828800" lvl="3" indent="-298450" algn="l" rtl="0">
              <a:lnSpc>
                <a:spcPct val="150000"/>
              </a:lnSpc>
              <a:spcBef>
                <a:spcPts val="400"/>
              </a:spcBef>
              <a:spcAft>
                <a:spcPts val="0"/>
              </a:spcAft>
              <a:buSzPts val="1100"/>
              <a:buFont typeface="Arial"/>
              <a:buChar char="＋"/>
              <a:defRPr/>
            </a:lvl4pPr>
            <a:lvl5pPr marL="2286000" lvl="4" indent="-298450" algn="l" rtl="0">
              <a:lnSpc>
                <a:spcPct val="150000"/>
              </a:lnSpc>
              <a:spcBef>
                <a:spcPts val="400"/>
              </a:spcBef>
              <a:spcAft>
                <a:spcPts val="0"/>
              </a:spcAft>
              <a:buSzPts val="1100"/>
              <a:buChar char="＋"/>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163" name="Google Shape;163;p31"/>
          <p:cNvSpPr txBox="1">
            <a:spLocks noGrp="1"/>
          </p:cNvSpPr>
          <p:nvPr>
            <p:ph type="subTitle" idx="3"/>
          </p:nvPr>
        </p:nvSpPr>
        <p:spPr>
          <a:xfrm>
            <a:off x="660801" y="1288960"/>
            <a:ext cx="7879800" cy="669000"/>
          </a:xfrm>
          <a:prstGeom prst="rect">
            <a:avLst/>
          </a:prstGeom>
        </p:spPr>
        <p:txBody>
          <a:bodyPr spcFirstLastPara="1" wrap="square" lIns="0" tIns="0" rIns="0" bIns="0" anchor="t"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xt: 3 points">
  <p:cSld name="Text: 3 points">
    <p:spTree>
      <p:nvGrpSpPr>
        <p:cNvPr id="1" name="Shape 164"/>
        <p:cNvGrpSpPr/>
        <p:nvPr/>
      </p:nvGrpSpPr>
      <p:grpSpPr>
        <a:xfrm>
          <a:off x="0" y="0"/>
          <a:ext cx="0" cy="0"/>
          <a:chOff x="0" y="0"/>
          <a:chExt cx="0" cy="0"/>
        </a:xfrm>
      </p:grpSpPr>
      <p:sp>
        <p:nvSpPr>
          <p:cNvPr id="165" name="Google Shape;165;p32"/>
          <p:cNvSpPr txBox="1">
            <a:spLocks noGrp="1"/>
          </p:cNvSpPr>
          <p:nvPr>
            <p:ph type="body" idx="1"/>
          </p:nvPr>
        </p:nvSpPr>
        <p:spPr>
          <a:xfrm>
            <a:off x="4718457" y="1181634"/>
            <a:ext cx="3221400" cy="614100"/>
          </a:xfrm>
          <a:prstGeom prst="rect">
            <a:avLst/>
          </a:prstGeom>
          <a:noFill/>
          <a:ln>
            <a:noFill/>
          </a:ln>
        </p:spPr>
        <p:txBody>
          <a:bodyPr spcFirstLastPara="1" wrap="square" lIns="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166" name="Google Shape;166;p32"/>
          <p:cNvSpPr txBox="1">
            <a:spLocks noGrp="1"/>
          </p:cNvSpPr>
          <p:nvPr>
            <p:ph type="subTitle" idx="2"/>
          </p:nvPr>
        </p:nvSpPr>
        <p:spPr>
          <a:xfrm>
            <a:off x="4718457" y="767363"/>
            <a:ext cx="2196600" cy="308100"/>
          </a:xfrm>
          <a:prstGeom prst="rect">
            <a:avLst/>
          </a:prstGeom>
        </p:spPr>
        <p:txBody>
          <a:bodyPr spcFirstLastPara="1" wrap="square" lIns="0" tIns="0" rIns="34300" bIns="34300" anchor="t" anchorCtr="0">
            <a:noAutofit/>
          </a:bodyPr>
          <a:lstStyle>
            <a:lvl1pPr lvl="0" rtl="0">
              <a:spcBef>
                <a:spcPts val="700"/>
              </a:spcBef>
              <a:spcAft>
                <a:spcPts val="0"/>
              </a:spcAft>
              <a:buNone/>
              <a:defRPr sz="1500" b="1">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167" name="Google Shape;167;p32"/>
          <p:cNvSpPr txBox="1">
            <a:spLocks noGrp="1"/>
          </p:cNvSpPr>
          <p:nvPr>
            <p:ph type="body" idx="3"/>
          </p:nvPr>
        </p:nvSpPr>
        <p:spPr>
          <a:xfrm>
            <a:off x="4718457" y="2511131"/>
            <a:ext cx="3221400" cy="614100"/>
          </a:xfrm>
          <a:prstGeom prst="rect">
            <a:avLst/>
          </a:prstGeom>
          <a:noFill/>
          <a:ln>
            <a:noFill/>
          </a:ln>
        </p:spPr>
        <p:txBody>
          <a:bodyPr spcFirstLastPara="1" wrap="square" lIns="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168" name="Google Shape;168;p32"/>
          <p:cNvSpPr txBox="1">
            <a:spLocks noGrp="1"/>
          </p:cNvSpPr>
          <p:nvPr>
            <p:ph type="subTitle" idx="4"/>
          </p:nvPr>
        </p:nvSpPr>
        <p:spPr>
          <a:xfrm>
            <a:off x="4718457" y="2078369"/>
            <a:ext cx="2196600" cy="308100"/>
          </a:xfrm>
          <a:prstGeom prst="rect">
            <a:avLst/>
          </a:prstGeom>
        </p:spPr>
        <p:txBody>
          <a:bodyPr spcFirstLastPara="1" wrap="square" lIns="0" tIns="0" rIns="34300" bIns="34300" anchor="t" anchorCtr="0">
            <a:noAutofit/>
          </a:bodyPr>
          <a:lstStyle>
            <a:lvl1pPr lvl="0" rtl="0">
              <a:spcBef>
                <a:spcPts val="700"/>
              </a:spcBef>
              <a:spcAft>
                <a:spcPts val="0"/>
              </a:spcAft>
              <a:buNone/>
              <a:defRPr sz="1500" b="1">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169" name="Google Shape;169;p32"/>
          <p:cNvSpPr txBox="1">
            <a:spLocks noGrp="1"/>
          </p:cNvSpPr>
          <p:nvPr>
            <p:ph type="title"/>
          </p:nvPr>
        </p:nvSpPr>
        <p:spPr>
          <a:xfrm>
            <a:off x="628650" y="717660"/>
            <a:ext cx="3308700" cy="3708300"/>
          </a:xfrm>
          <a:prstGeom prst="rect">
            <a:avLst/>
          </a:prstGeom>
          <a:noFill/>
          <a:ln>
            <a:noFill/>
          </a:ln>
        </p:spPr>
        <p:txBody>
          <a:bodyPr spcFirstLastPara="1" wrap="square" lIns="34275" tIns="17125" rIns="34275" bIns="17125" anchor="ctr"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170" name="Google Shape;170;p32"/>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32"/>
          <p:cNvSpPr txBox="1">
            <a:spLocks noGrp="1"/>
          </p:cNvSpPr>
          <p:nvPr>
            <p:ph type="subTitle" idx="5"/>
          </p:nvPr>
        </p:nvSpPr>
        <p:spPr>
          <a:xfrm>
            <a:off x="4718457" y="3406147"/>
            <a:ext cx="2196600" cy="308100"/>
          </a:xfrm>
          <a:prstGeom prst="rect">
            <a:avLst/>
          </a:prstGeom>
        </p:spPr>
        <p:txBody>
          <a:bodyPr spcFirstLastPara="1" wrap="square" lIns="0" tIns="0" rIns="34300" bIns="34300" anchor="t" anchorCtr="0">
            <a:noAutofit/>
          </a:bodyPr>
          <a:lstStyle>
            <a:lvl1pPr lvl="0" rtl="0">
              <a:spcBef>
                <a:spcPts val="700"/>
              </a:spcBef>
              <a:spcAft>
                <a:spcPts val="0"/>
              </a:spcAft>
              <a:buNone/>
              <a:defRPr sz="1500" b="1">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172" name="Google Shape;172;p32"/>
          <p:cNvSpPr txBox="1">
            <a:spLocks noGrp="1"/>
          </p:cNvSpPr>
          <p:nvPr>
            <p:ph type="body" idx="6"/>
          </p:nvPr>
        </p:nvSpPr>
        <p:spPr>
          <a:xfrm>
            <a:off x="4718457" y="3840628"/>
            <a:ext cx="3221400" cy="614100"/>
          </a:xfrm>
          <a:prstGeom prst="rect">
            <a:avLst/>
          </a:prstGeom>
          <a:noFill/>
          <a:ln>
            <a:noFill/>
          </a:ln>
        </p:spPr>
        <p:txBody>
          <a:bodyPr spcFirstLastPara="1" wrap="square" lIns="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Storyline 1">
  <p:cSld name="Text: Storyline 1">
    <p:spTree>
      <p:nvGrpSpPr>
        <p:cNvPr id="1" name="Shape 173"/>
        <p:cNvGrpSpPr/>
        <p:nvPr/>
      </p:nvGrpSpPr>
      <p:grpSpPr>
        <a:xfrm>
          <a:off x="0" y="0"/>
          <a:ext cx="0" cy="0"/>
          <a:chOff x="0" y="0"/>
          <a:chExt cx="0" cy="0"/>
        </a:xfrm>
      </p:grpSpPr>
      <p:sp>
        <p:nvSpPr>
          <p:cNvPr id="174" name="Google Shape;174;p33"/>
          <p:cNvSpPr txBox="1">
            <a:spLocks noGrp="1"/>
          </p:cNvSpPr>
          <p:nvPr>
            <p:ph type="body" idx="1"/>
          </p:nvPr>
        </p:nvSpPr>
        <p:spPr>
          <a:xfrm>
            <a:off x="2683915" y="683539"/>
            <a:ext cx="39375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300"/>
              <a:buNone/>
              <a:defRPr b="1" i="0">
                <a:solidFill>
                  <a:schemeClr val="dk1"/>
                </a:solidFill>
                <a:latin typeface="Arial"/>
                <a:ea typeface="Arial"/>
                <a:cs typeface="Arial"/>
                <a:sym typeface="Arial"/>
              </a:defRPr>
            </a:lvl1pPr>
            <a:lvl2pPr marL="914400" lvl="1" indent="-311150" algn="l" rtl="0">
              <a:lnSpc>
                <a:spcPct val="150000"/>
              </a:lnSpc>
              <a:spcBef>
                <a:spcPts val="400"/>
              </a:spcBef>
              <a:spcAft>
                <a:spcPts val="0"/>
              </a:spcAft>
              <a:buClr>
                <a:schemeClr val="lt1"/>
              </a:buClr>
              <a:buSzPts val="1300"/>
              <a:buChar char="＋"/>
              <a:defRPr>
                <a:solidFill>
                  <a:schemeClr val="lt1"/>
                </a:solidFill>
              </a:defRPr>
            </a:lvl2pPr>
            <a:lvl3pPr marL="1371600" lvl="2" indent="-311150" algn="l" rtl="0">
              <a:lnSpc>
                <a:spcPct val="150000"/>
              </a:lnSpc>
              <a:spcBef>
                <a:spcPts val="400"/>
              </a:spcBef>
              <a:spcAft>
                <a:spcPts val="0"/>
              </a:spcAft>
              <a:buClr>
                <a:schemeClr val="lt1"/>
              </a:buClr>
              <a:buSzPts val="1300"/>
              <a:buChar char="＞"/>
              <a:defRPr>
                <a:solidFill>
                  <a:schemeClr val="lt1"/>
                </a:solidFill>
              </a:defRPr>
            </a:lvl3pPr>
            <a:lvl4pPr marL="1828800" lvl="3" indent="-311150" algn="l" rtl="0">
              <a:lnSpc>
                <a:spcPct val="150000"/>
              </a:lnSpc>
              <a:spcBef>
                <a:spcPts val="400"/>
              </a:spcBef>
              <a:spcAft>
                <a:spcPts val="0"/>
              </a:spcAft>
              <a:buClr>
                <a:schemeClr val="lt1"/>
              </a:buClr>
              <a:buSzPts val="1300"/>
              <a:buChar char="o"/>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7500" algn="l" rtl="0">
              <a:lnSpc>
                <a:spcPct val="90000"/>
              </a:lnSpc>
              <a:spcBef>
                <a:spcPts val="400"/>
              </a:spcBef>
              <a:spcAft>
                <a:spcPts val="0"/>
              </a:spcAft>
              <a:buClr>
                <a:schemeClr val="lt1"/>
              </a:buClr>
              <a:buSzPts val="1400"/>
              <a:buChar char="•"/>
              <a:defRPr sz="1400">
                <a:solidFill>
                  <a:schemeClr val="lt1"/>
                </a:solidFill>
              </a:defRPr>
            </a:lvl6pPr>
            <a:lvl7pPr marL="3200400" lvl="6" indent="-317500" algn="l" rtl="0">
              <a:lnSpc>
                <a:spcPct val="90000"/>
              </a:lnSpc>
              <a:spcBef>
                <a:spcPts val="400"/>
              </a:spcBef>
              <a:spcAft>
                <a:spcPts val="0"/>
              </a:spcAft>
              <a:buClr>
                <a:schemeClr val="lt1"/>
              </a:buClr>
              <a:buSzPts val="1400"/>
              <a:buChar char="•"/>
              <a:defRPr sz="1400">
                <a:solidFill>
                  <a:schemeClr val="lt1"/>
                </a:solidFill>
              </a:defRPr>
            </a:lvl7pPr>
            <a:lvl8pPr marL="3657600" lvl="7" indent="-317500" algn="l" rtl="0">
              <a:lnSpc>
                <a:spcPct val="90000"/>
              </a:lnSpc>
              <a:spcBef>
                <a:spcPts val="400"/>
              </a:spcBef>
              <a:spcAft>
                <a:spcPts val="0"/>
              </a:spcAft>
              <a:buClr>
                <a:schemeClr val="lt1"/>
              </a:buClr>
              <a:buSzPts val="1400"/>
              <a:buChar char="•"/>
              <a:defRPr sz="1400">
                <a:solidFill>
                  <a:schemeClr val="lt1"/>
                </a:solidFill>
              </a:defRPr>
            </a:lvl8pPr>
            <a:lvl9pPr marL="4114800" lvl="8" indent="-317500" algn="l" rtl="0">
              <a:lnSpc>
                <a:spcPct val="90000"/>
              </a:lnSpc>
              <a:spcBef>
                <a:spcPts val="400"/>
              </a:spcBef>
              <a:spcAft>
                <a:spcPts val="0"/>
              </a:spcAft>
              <a:buClr>
                <a:schemeClr val="lt1"/>
              </a:buClr>
              <a:buSzPts val="1400"/>
              <a:buChar char="•"/>
              <a:defRPr sz="1400">
                <a:solidFill>
                  <a:schemeClr val="lt1"/>
                </a:solidFill>
              </a:defRPr>
            </a:lvl9pPr>
          </a:lstStyle>
          <a:p>
            <a:endParaRPr/>
          </a:p>
        </p:txBody>
      </p:sp>
      <p:sp>
        <p:nvSpPr>
          <p:cNvPr id="175" name="Google Shape;175;p33"/>
          <p:cNvSpPr txBox="1">
            <a:spLocks noGrp="1"/>
          </p:cNvSpPr>
          <p:nvPr>
            <p:ph type="body" idx="2"/>
          </p:nvPr>
        </p:nvSpPr>
        <p:spPr>
          <a:xfrm>
            <a:off x="2683914" y="1084050"/>
            <a:ext cx="5256000" cy="614100"/>
          </a:xfrm>
          <a:prstGeom prst="rect">
            <a:avLst/>
          </a:prstGeom>
          <a:noFill/>
          <a:ln>
            <a:noFill/>
          </a:ln>
        </p:spPr>
        <p:txBody>
          <a:bodyPr spcFirstLastPara="1" wrap="square" lIns="3430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176" name="Google Shape;176;p33"/>
          <p:cNvSpPr txBox="1">
            <a:spLocks noGrp="1"/>
          </p:cNvSpPr>
          <p:nvPr>
            <p:ph type="body" idx="3"/>
          </p:nvPr>
        </p:nvSpPr>
        <p:spPr>
          <a:xfrm>
            <a:off x="2683915" y="2012560"/>
            <a:ext cx="39375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300"/>
              <a:buNone/>
              <a:defRPr b="1" i="0">
                <a:solidFill>
                  <a:schemeClr val="dk1"/>
                </a:solidFill>
                <a:latin typeface="Arial"/>
                <a:ea typeface="Arial"/>
                <a:cs typeface="Arial"/>
                <a:sym typeface="Arial"/>
              </a:defRPr>
            </a:lvl1pPr>
            <a:lvl2pPr marL="914400" lvl="1" indent="-311150" algn="l" rtl="0">
              <a:lnSpc>
                <a:spcPct val="150000"/>
              </a:lnSpc>
              <a:spcBef>
                <a:spcPts val="400"/>
              </a:spcBef>
              <a:spcAft>
                <a:spcPts val="0"/>
              </a:spcAft>
              <a:buClr>
                <a:schemeClr val="lt1"/>
              </a:buClr>
              <a:buSzPts val="1300"/>
              <a:buChar char="＋"/>
              <a:defRPr>
                <a:solidFill>
                  <a:schemeClr val="lt1"/>
                </a:solidFill>
              </a:defRPr>
            </a:lvl2pPr>
            <a:lvl3pPr marL="1371600" lvl="2" indent="-311150" algn="l" rtl="0">
              <a:lnSpc>
                <a:spcPct val="150000"/>
              </a:lnSpc>
              <a:spcBef>
                <a:spcPts val="400"/>
              </a:spcBef>
              <a:spcAft>
                <a:spcPts val="0"/>
              </a:spcAft>
              <a:buClr>
                <a:schemeClr val="lt1"/>
              </a:buClr>
              <a:buSzPts val="1300"/>
              <a:buChar char="＞"/>
              <a:defRPr>
                <a:solidFill>
                  <a:schemeClr val="lt1"/>
                </a:solidFill>
              </a:defRPr>
            </a:lvl3pPr>
            <a:lvl4pPr marL="1828800" lvl="3" indent="-311150" algn="l" rtl="0">
              <a:lnSpc>
                <a:spcPct val="150000"/>
              </a:lnSpc>
              <a:spcBef>
                <a:spcPts val="400"/>
              </a:spcBef>
              <a:spcAft>
                <a:spcPts val="0"/>
              </a:spcAft>
              <a:buClr>
                <a:schemeClr val="lt1"/>
              </a:buClr>
              <a:buSzPts val="1300"/>
              <a:buChar char="o"/>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7500" algn="l" rtl="0">
              <a:lnSpc>
                <a:spcPct val="90000"/>
              </a:lnSpc>
              <a:spcBef>
                <a:spcPts val="400"/>
              </a:spcBef>
              <a:spcAft>
                <a:spcPts val="0"/>
              </a:spcAft>
              <a:buClr>
                <a:schemeClr val="lt1"/>
              </a:buClr>
              <a:buSzPts val="1400"/>
              <a:buChar char="•"/>
              <a:defRPr sz="1400">
                <a:solidFill>
                  <a:schemeClr val="lt1"/>
                </a:solidFill>
              </a:defRPr>
            </a:lvl6pPr>
            <a:lvl7pPr marL="3200400" lvl="6" indent="-317500" algn="l" rtl="0">
              <a:lnSpc>
                <a:spcPct val="90000"/>
              </a:lnSpc>
              <a:spcBef>
                <a:spcPts val="400"/>
              </a:spcBef>
              <a:spcAft>
                <a:spcPts val="0"/>
              </a:spcAft>
              <a:buClr>
                <a:schemeClr val="lt1"/>
              </a:buClr>
              <a:buSzPts val="1400"/>
              <a:buChar char="•"/>
              <a:defRPr sz="1400">
                <a:solidFill>
                  <a:schemeClr val="lt1"/>
                </a:solidFill>
              </a:defRPr>
            </a:lvl7pPr>
            <a:lvl8pPr marL="3657600" lvl="7" indent="-317500" algn="l" rtl="0">
              <a:lnSpc>
                <a:spcPct val="90000"/>
              </a:lnSpc>
              <a:spcBef>
                <a:spcPts val="400"/>
              </a:spcBef>
              <a:spcAft>
                <a:spcPts val="0"/>
              </a:spcAft>
              <a:buClr>
                <a:schemeClr val="lt1"/>
              </a:buClr>
              <a:buSzPts val="1400"/>
              <a:buChar char="•"/>
              <a:defRPr sz="1400">
                <a:solidFill>
                  <a:schemeClr val="lt1"/>
                </a:solidFill>
              </a:defRPr>
            </a:lvl8pPr>
            <a:lvl9pPr marL="4114800" lvl="8" indent="-317500" algn="l" rtl="0">
              <a:lnSpc>
                <a:spcPct val="90000"/>
              </a:lnSpc>
              <a:spcBef>
                <a:spcPts val="400"/>
              </a:spcBef>
              <a:spcAft>
                <a:spcPts val="0"/>
              </a:spcAft>
              <a:buClr>
                <a:schemeClr val="lt1"/>
              </a:buClr>
              <a:buSzPts val="1400"/>
              <a:buChar char="•"/>
              <a:defRPr sz="1400">
                <a:solidFill>
                  <a:schemeClr val="lt1"/>
                </a:solidFill>
              </a:defRPr>
            </a:lvl9pPr>
          </a:lstStyle>
          <a:p>
            <a:endParaRPr/>
          </a:p>
        </p:txBody>
      </p:sp>
      <p:sp>
        <p:nvSpPr>
          <p:cNvPr id="177" name="Google Shape;177;p33"/>
          <p:cNvSpPr/>
          <p:nvPr/>
        </p:nvSpPr>
        <p:spPr>
          <a:xfrm>
            <a:off x="0" y="0"/>
            <a:ext cx="1966200" cy="5143500"/>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178" name="Google Shape;178;p33"/>
          <p:cNvSpPr txBox="1">
            <a:spLocks noGrp="1"/>
          </p:cNvSpPr>
          <p:nvPr>
            <p:ph type="body" idx="4"/>
          </p:nvPr>
        </p:nvSpPr>
        <p:spPr>
          <a:xfrm>
            <a:off x="2683914" y="2420391"/>
            <a:ext cx="5256000" cy="614100"/>
          </a:xfrm>
          <a:prstGeom prst="rect">
            <a:avLst/>
          </a:prstGeom>
          <a:noFill/>
          <a:ln>
            <a:noFill/>
          </a:ln>
        </p:spPr>
        <p:txBody>
          <a:bodyPr spcFirstLastPara="1" wrap="square" lIns="3430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179" name="Google Shape;179;p33"/>
          <p:cNvSpPr txBox="1">
            <a:spLocks noGrp="1"/>
          </p:cNvSpPr>
          <p:nvPr>
            <p:ph type="subTitle" idx="5"/>
          </p:nvPr>
        </p:nvSpPr>
        <p:spPr>
          <a:xfrm>
            <a:off x="317004" y="2096958"/>
            <a:ext cx="1332000" cy="273900"/>
          </a:xfrm>
          <a:prstGeom prst="rect">
            <a:avLst/>
          </a:prstGeom>
        </p:spPr>
        <p:txBody>
          <a:bodyPr spcFirstLastPara="1" wrap="square" lIns="0" tIns="34300" rIns="34300" bIns="34300" anchor="ctr" anchorCtr="0">
            <a:noAutofit/>
          </a:bodyPr>
          <a:lstStyle>
            <a:lvl1pPr lvl="0" algn="ctr" rtl="0">
              <a:spcBef>
                <a:spcPts val="700"/>
              </a:spcBef>
              <a:spcAft>
                <a:spcPts val="0"/>
              </a:spcAft>
              <a:buNone/>
              <a:defRPr sz="1000" b="1">
                <a:solidFill>
                  <a:schemeClr val="lt2"/>
                </a:solidFill>
              </a:defRPr>
            </a:lvl1pPr>
            <a:lvl2pPr lvl="1" algn="ctr" rtl="0">
              <a:spcBef>
                <a:spcPts val="700"/>
              </a:spcBef>
              <a:spcAft>
                <a:spcPts val="0"/>
              </a:spcAft>
              <a:buNone/>
              <a:defRPr sz="1000"/>
            </a:lvl2pPr>
            <a:lvl3pPr lvl="2" algn="ctr" rtl="0">
              <a:spcBef>
                <a:spcPts val="700"/>
              </a:spcBef>
              <a:spcAft>
                <a:spcPts val="0"/>
              </a:spcAft>
              <a:buNone/>
              <a:defRPr sz="1000"/>
            </a:lvl3pPr>
            <a:lvl4pPr lvl="3" algn="ctr" rtl="0">
              <a:spcBef>
                <a:spcPts val="700"/>
              </a:spcBef>
              <a:spcAft>
                <a:spcPts val="0"/>
              </a:spcAft>
              <a:buNone/>
              <a:defRPr sz="1000"/>
            </a:lvl4pPr>
            <a:lvl5pPr lvl="4" algn="ctr" rtl="0">
              <a:spcBef>
                <a:spcPts val="700"/>
              </a:spcBef>
              <a:spcAft>
                <a:spcPts val="0"/>
              </a:spcAft>
              <a:buNone/>
              <a:defRPr sz="1000"/>
            </a:lvl5pPr>
            <a:lvl6pPr lvl="5" algn="ctr" rtl="0">
              <a:spcBef>
                <a:spcPts val="700"/>
              </a:spcBef>
              <a:spcAft>
                <a:spcPts val="0"/>
              </a:spcAft>
              <a:buNone/>
              <a:defRPr sz="1000"/>
            </a:lvl6pPr>
            <a:lvl7pPr lvl="6" algn="ctr" rtl="0">
              <a:spcBef>
                <a:spcPts val="700"/>
              </a:spcBef>
              <a:spcAft>
                <a:spcPts val="0"/>
              </a:spcAft>
              <a:buNone/>
              <a:defRPr sz="1000"/>
            </a:lvl7pPr>
            <a:lvl8pPr lvl="7" algn="ctr" rtl="0">
              <a:spcBef>
                <a:spcPts val="700"/>
              </a:spcBef>
              <a:spcAft>
                <a:spcPts val="0"/>
              </a:spcAft>
              <a:buNone/>
              <a:defRPr sz="1000"/>
            </a:lvl8pPr>
            <a:lvl9pPr lvl="8" algn="ctr" rtl="0">
              <a:spcBef>
                <a:spcPts val="700"/>
              </a:spcBef>
              <a:spcAft>
                <a:spcPts val="0"/>
              </a:spcAft>
              <a:buNone/>
              <a:defRPr sz="1000"/>
            </a:lvl9pPr>
          </a:lstStyle>
          <a:p>
            <a:endParaRPr/>
          </a:p>
        </p:txBody>
      </p:sp>
      <p:sp>
        <p:nvSpPr>
          <p:cNvPr id="180" name="Google Shape;180;p33"/>
          <p:cNvSpPr txBox="1">
            <a:spLocks noGrp="1"/>
          </p:cNvSpPr>
          <p:nvPr>
            <p:ph type="subTitle" idx="6"/>
          </p:nvPr>
        </p:nvSpPr>
        <p:spPr>
          <a:xfrm>
            <a:off x="317004" y="1459566"/>
            <a:ext cx="1332000" cy="273900"/>
          </a:xfrm>
          <a:prstGeom prst="rect">
            <a:avLst/>
          </a:prstGeom>
        </p:spPr>
        <p:txBody>
          <a:bodyPr spcFirstLastPara="1" wrap="square" lIns="0" tIns="34300" rIns="34300" bIns="34300" anchor="ctr" anchorCtr="0">
            <a:noAutofit/>
          </a:bodyPr>
          <a:lstStyle>
            <a:lvl1pPr lvl="0" algn="ctr" rtl="0">
              <a:spcBef>
                <a:spcPts val="700"/>
              </a:spcBef>
              <a:spcAft>
                <a:spcPts val="0"/>
              </a:spcAft>
              <a:buNone/>
              <a:defRPr sz="1000" b="1">
                <a:solidFill>
                  <a:schemeClr val="accent1"/>
                </a:solidFill>
              </a:defRPr>
            </a:lvl1pPr>
            <a:lvl2pPr lvl="1" algn="ctr" rtl="0">
              <a:spcBef>
                <a:spcPts val="700"/>
              </a:spcBef>
              <a:spcAft>
                <a:spcPts val="0"/>
              </a:spcAft>
              <a:buNone/>
              <a:defRPr sz="1000"/>
            </a:lvl2pPr>
            <a:lvl3pPr lvl="2" algn="ctr" rtl="0">
              <a:spcBef>
                <a:spcPts val="700"/>
              </a:spcBef>
              <a:spcAft>
                <a:spcPts val="0"/>
              </a:spcAft>
              <a:buNone/>
              <a:defRPr sz="1000"/>
            </a:lvl3pPr>
            <a:lvl4pPr lvl="3" algn="ctr" rtl="0">
              <a:spcBef>
                <a:spcPts val="700"/>
              </a:spcBef>
              <a:spcAft>
                <a:spcPts val="0"/>
              </a:spcAft>
              <a:buNone/>
              <a:defRPr sz="1000"/>
            </a:lvl4pPr>
            <a:lvl5pPr lvl="4" algn="ctr" rtl="0">
              <a:spcBef>
                <a:spcPts val="700"/>
              </a:spcBef>
              <a:spcAft>
                <a:spcPts val="0"/>
              </a:spcAft>
              <a:buNone/>
              <a:defRPr sz="1000"/>
            </a:lvl5pPr>
            <a:lvl6pPr lvl="5" algn="ctr" rtl="0">
              <a:spcBef>
                <a:spcPts val="700"/>
              </a:spcBef>
              <a:spcAft>
                <a:spcPts val="0"/>
              </a:spcAft>
              <a:buNone/>
              <a:defRPr sz="1000"/>
            </a:lvl6pPr>
            <a:lvl7pPr lvl="6" algn="ctr" rtl="0">
              <a:spcBef>
                <a:spcPts val="700"/>
              </a:spcBef>
              <a:spcAft>
                <a:spcPts val="0"/>
              </a:spcAft>
              <a:buNone/>
              <a:defRPr sz="1000"/>
            </a:lvl7pPr>
            <a:lvl8pPr lvl="7" algn="ctr" rtl="0">
              <a:spcBef>
                <a:spcPts val="700"/>
              </a:spcBef>
              <a:spcAft>
                <a:spcPts val="0"/>
              </a:spcAft>
              <a:buNone/>
              <a:defRPr sz="1000"/>
            </a:lvl8pPr>
            <a:lvl9pPr lvl="8" algn="ctr" rtl="0">
              <a:spcBef>
                <a:spcPts val="700"/>
              </a:spcBef>
              <a:spcAft>
                <a:spcPts val="0"/>
              </a:spcAft>
              <a:buNone/>
              <a:defRPr sz="1000"/>
            </a:lvl9pPr>
          </a:lstStyle>
          <a:p>
            <a:endParaRPr/>
          </a:p>
        </p:txBody>
      </p:sp>
      <p:sp>
        <p:nvSpPr>
          <p:cNvPr id="181" name="Google Shape;181;p33"/>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182" name="Google Shape;182;p33"/>
          <p:cNvCxnSpPr/>
          <p:nvPr/>
        </p:nvCxnSpPr>
        <p:spPr>
          <a:xfrm>
            <a:off x="519122" y="1910614"/>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183" name="Google Shape;183;p33"/>
          <p:cNvCxnSpPr/>
          <p:nvPr/>
        </p:nvCxnSpPr>
        <p:spPr>
          <a:xfrm>
            <a:off x="519122" y="2557123"/>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184" name="Google Shape;184;p33"/>
          <p:cNvCxnSpPr/>
          <p:nvPr/>
        </p:nvCxnSpPr>
        <p:spPr>
          <a:xfrm>
            <a:off x="519122" y="3214348"/>
            <a:ext cx="911400" cy="0"/>
          </a:xfrm>
          <a:prstGeom prst="straightConnector1">
            <a:avLst/>
          </a:prstGeom>
          <a:noFill/>
          <a:ln w="28575" cap="flat" cmpd="sng">
            <a:solidFill>
              <a:srgbClr val="C9C9C9"/>
            </a:solidFill>
            <a:prstDash val="solid"/>
            <a:miter lim="800000"/>
            <a:headEnd type="none" w="sm" len="sm"/>
            <a:tailEnd type="none" w="sm" len="sm"/>
          </a:ln>
        </p:spPr>
      </p:cxnSp>
      <p:sp>
        <p:nvSpPr>
          <p:cNvPr id="185" name="Google Shape;185;p33"/>
          <p:cNvSpPr txBox="1">
            <a:spLocks noGrp="1"/>
          </p:cNvSpPr>
          <p:nvPr>
            <p:ph type="subTitle" idx="7"/>
          </p:nvPr>
        </p:nvSpPr>
        <p:spPr>
          <a:xfrm>
            <a:off x="317004" y="2748820"/>
            <a:ext cx="1332000" cy="273900"/>
          </a:xfrm>
          <a:prstGeom prst="rect">
            <a:avLst/>
          </a:prstGeom>
        </p:spPr>
        <p:txBody>
          <a:bodyPr spcFirstLastPara="1" wrap="square" lIns="0" tIns="34300" rIns="34300" bIns="34300" anchor="ctr" anchorCtr="0">
            <a:noAutofit/>
          </a:bodyPr>
          <a:lstStyle>
            <a:lvl1pPr lvl="0" algn="ctr" rtl="0">
              <a:spcBef>
                <a:spcPts val="700"/>
              </a:spcBef>
              <a:spcAft>
                <a:spcPts val="0"/>
              </a:spcAft>
              <a:buNone/>
              <a:defRPr sz="1000" b="1">
                <a:solidFill>
                  <a:schemeClr val="lt2"/>
                </a:solidFill>
              </a:defRPr>
            </a:lvl1pPr>
            <a:lvl2pPr lvl="1" algn="ctr" rtl="0">
              <a:spcBef>
                <a:spcPts val="700"/>
              </a:spcBef>
              <a:spcAft>
                <a:spcPts val="0"/>
              </a:spcAft>
              <a:buNone/>
              <a:defRPr sz="1000"/>
            </a:lvl2pPr>
            <a:lvl3pPr lvl="2" algn="ctr" rtl="0">
              <a:spcBef>
                <a:spcPts val="700"/>
              </a:spcBef>
              <a:spcAft>
                <a:spcPts val="0"/>
              </a:spcAft>
              <a:buNone/>
              <a:defRPr sz="1000"/>
            </a:lvl3pPr>
            <a:lvl4pPr lvl="3" algn="ctr" rtl="0">
              <a:spcBef>
                <a:spcPts val="700"/>
              </a:spcBef>
              <a:spcAft>
                <a:spcPts val="0"/>
              </a:spcAft>
              <a:buNone/>
              <a:defRPr sz="1000"/>
            </a:lvl4pPr>
            <a:lvl5pPr lvl="4" algn="ctr" rtl="0">
              <a:spcBef>
                <a:spcPts val="700"/>
              </a:spcBef>
              <a:spcAft>
                <a:spcPts val="0"/>
              </a:spcAft>
              <a:buNone/>
              <a:defRPr sz="1000"/>
            </a:lvl5pPr>
            <a:lvl6pPr lvl="5" algn="ctr" rtl="0">
              <a:spcBef>
                <a:spcPts val="700"/>
              </a:spcBef>
              <a:spcAft>
                <a:spcPts val="0"/>
              </a:spcAft>
              <a:buNone/>
              <a:defRPr sz="1000"/>
            </a:lvl6pPr>
            <a:lvl7pPr lvl="6" algn="ctr" rtl="0">
              <a:spcBef>
                <a:spcPts val="700"/>
              </a:spcBef>
              <a:spcAft>
                <a:spcPts val="0"/>
              </a:spcAft>
              <a:buNone/>
              <a:defRPr sz="1000"/>
            </a:lvl7pPr>
            <a:lvl8pPr lvl="7" algn="ctr" rtl="0">
              <a:spcBef>
                <a:spcPts val="700"/>
              </a:spcBef>
              <a:spcAft>
                <a:spcPts val="0"/>
              </a:spcAft>
              <a:buNone/>
              <a:defRPr sz="1000"/>
            </a:lvl8pPr>
            <a:lvl9pPr lvl="8" algn="ctr" rtl="0">
              <a:spcBef>
                <a:spcPts val="700"/>
              </a:spcBef>
              <a:spcAft>
                <a:spcPts val="0"/>
              </a:spcAft>
              <a:buNone/>
              <a:defRPr sz="1000"/>
            </a:lvl9pPr>
          </a:lstStyle>
          <a:p>
            <a:endParaRPr/>
          </a:p>
        </p:txBody>
      </p:sp>
      <p:sp>
        <p:nvSpPr>
          <p:cNvPr id="186" name="Google Shape;186;p33"/>
          <p:cNvSpPr txBox="1">
            <a:spLocks noGrp="1"/>
          </p:cNvSpPr>
          <p:nvPr>
            <p:ph type="subTitle" idx="8"/>
          </p:nvPr>
        </p:nvSpPr>
        <p:spPr>
          <a:xfrm>
            <a:off x="317004" y="3406045"/>
            <a:ext cx="1332000" cy="273900"/>
          </a:xfrm>
          <a:prstGeom prst="rect">
            <a:avLst/>
          </a:prstGeom>
        </p:spPr>
        <p:txBody>
          <a:bodyPr spcFirstLastPara="1" wrap="square" lIns="0" tIns="34300" rIns="34300" bIns="34300" anchor="ctr" anchorCtr="0">
            <a:noAutofit/>
          </a:bodyPr>
          <a:lstStyle>
            <a:lvl1pPr lvl="0" algn="ctr" rtl="0">
              <a:spcBef>
                <a:spcPts val="700"/>
              </a:spcBef>
              <a:spcAft>
                <a:spcPts val="0"/>
              </a:spcAft>
              <a:buNone/>
              <a:defRPr sz="1000" b="1">
                <a:solidFill>
                  <a:schemeClr val="lt2"/>
                </a:solidFill>
              </a:defRPr>
            </a:lvl1pPr>
            <a:lvl2pPr lvl="1" algn="ctr" rtl="0">
              <a:spcBef>
                <a:spcPts val="700"/>
              </a:spcBef>
              <a:spcAft>
                <a:spcPts val="0"/>
              </a:spcAft>
              <a:buNone/>
              <a:defRPr sz="1000"/>
            </a:lvl2pPr>
            <a:lvl3pPr lvl="2" algn="ctr" rtl="0">
              <a:spcBef>
                <a:spcPts val="700"/>
              </a:spcBef>
              <a:spcAft>
                <a:spcPts val="0"/>
              </a:spcAft>
              <a:buNone/>
              <a:defRPr sz="1000"/>
            </a:lvl3pPr>
            <a:lvl4pPr lvl="3" algn="ctr" rtl="0">
              <a:spcBef>
                <a:spcPts val="700"/>
              </a:spcBef>
              <a:spcAft>
                <a:spcPts val="0"/>
              </a:spcAft>
              <a:buNone/>
              <a:defRPr sz="1000"/>
            </a:lvl4pPr>
            <a:lvl5pPr lvl="4" algn="ctr" rtl="0">
              <a:spcBef>
                <a:spcPts val="700"/>
              </a:spcBef>
              <a:spcAft>
                <a:spcPts val="0"/>
              </a:spcAft>
              <a:buNone/>
              <a:defRPr sz="1000"/>
            </a:lvl5pPr>
            <a:lvl6pPr lvl="5" algn="ctr" rtl="0">
              <a:spcBef>
                <a:spcPts val="700"/>
              </a:spcBef>
              <a:spcAft>
                <a:spcPts val="0"/>
              </a:spcAft>
              <a:buNone/>
              <a:defRPr sz="1000"/>
            </a:lvl6pPr>
            <a:lvl7pPr lvl="6" algn="ctr" rtl="0">
              <a:spcBef>
                <a:spcPts val="700"/>
              </a:spcBef>
              <a:spcAft>
                <a:spcPts val="0"/>
              </a:spcAft>
              <a:buNone/>
              <a:defRPr sz="1000"/>
            </a:lvl7pPr>
            <a:lvl8pPr lvl="7" algn="ctr" rtl="0">
              <a:spcBef>
                <a:spcPts val="700"/>
              </a:spcBef>
              <a:spcAft>
                <a:spcPts val="0"/>
              </a:spcAft>
              <a:buNone/>
              <a:defRPr sz="1000"/>
            </a:lvl8pPr>
            <a:lvl9pPr lvl="8" algn="ctr" rtl="0">
              <a:spcBef>
                <a:spcPts val="700"/>
              </a:spcBef>
              <a:spcAft>
                <a:spcPts val="0"/>
              </a:spcAft>
              <a:buNone/>
              <a:defRPr sz="1000"/>
            </a:lvl9pPr>
          </a:lstStyle>
          <a:p>
            <a:endParaRPr/>
          </a:p>
        </p:txBody>
      </p:sp>
      <p:sp>
        <p:nvSpPr>
          <p:cNvPr id="187" name="Google Shape;187;p33"/>
          <p:cNvSpPr txBox="1">
            <a:spLocks noGrp="1"/>
          </p:cNvSpPr>
          <p:nvPr>
            <p:ph type="body" idx="9"/>
          </p:nvPr>
        </p:nvSpPr>
        <p:spPr>
          <a:xfrm>
            <a:off x="2683915" y="3348901"/>
            <a:ext cx="39375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300"/>
              <a:buNone/>
              <a:defRPr b="1" i="0">
                <a:solidFill>
                  <a:schemeClr val="dk1"/>
                </a:solidFill>
                <a:latin typeface="Arial"/>
                <a:ea typeface="Arial"/>
                <a:cs typeface="Arial"/>
                <a:sym typeface="Arial"/>
              </a:defRPr>
            </a:lvl1pPr>
            <a:lvl2pPr marL="914400" lvl="1" indent="-311150" algn="l" rtl="0">
              <a:lnSpc>
                <a:spcPct val="150000"/>
              </a:lnSpc>
              <a:spcBef>
                <a:spcPts val="400"/>
              </a:spcBef>
              <a:spcAft>
                <a:spcPts val="0"/>
              </a:spcAft>
              <a:buClr>
                <a:schemeClr val="lt1"/>
              </a:buClr>
              <a:buSzPts val="1300"/>
              <a:buChar char="＋"/>
              <a:defRPr>
                <a:solidFill>
                  <a:schemeClr val="lt1"/>
                </a:solidFill>
              </a:defRPr>
            </a:lvl2pPr>
            <a:lvl3pPr marL="1371600" lvl="2" indent="-311150" algn="l" rtl="0">
              <a:lnSpc>
                <a:spcPct val="150000"/>
              </a:lnSpc>
              <a:spcBef>
                <a:spcPts val="400"/>
              </a:spcBef>
              <a:spcAft>
                <a:spcPts val="0"/>
              </a:spcAft>
              <a:buClr>
                <a:schemeClr val="lt1"/>
              </a:buClr>
              <a:buSzPts val="1300"/>
              <a:buChar char="＞"/>
              <a:defRPr>
                <a:solidFill>
                  <a:schemeClr val="lt1"/>
                </a:solidFill>
              </a:defRPr>
            </a:lvl3pPr>
            <a:lvl4pPr marL="1828800" lvl="3" indent="-311150" algn="l" rtl="0">
              <a:lnSpc>
                <a:spcPct val="150000"/>
              </a:lnSpc>
              <a:spcBef>
                <a:spcPts val="400"/>
              </a:spcBef>
              <a:spcAft>
                <a:spcPts val="0"/>
              </a:spcAft>
              <a:buClr>
                <a:schemeClr val="lt1"/>
              </a:buClr>
              <a:buSzPts val="1300"/>
              <a:buChar char="o"/>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7500" algn="l" rtl="0">
              <a:lnSpc>
                <a:spcPct val="90000"/>
              </a:lnSpc>
              <a:spcBef>
                <a:spcPts val="400"/>
              </a:spcBef>
              <a:spcAft>
                <a:spcPts val="0"/>
              </a:spcAft>
              <a:buClr>
                <a:schemeClr val="lt1"/>
              </a:buClr>
              <a:buSzPts val="1400"/>
              <a:buChar char="•"/>
              <a:defRPr sz="1400">
                <a:solidFill>
                  <a:schemeClr val="lt1"/>
                </a:solidFill>
              </a:defRPr>
            </a:lvl6pPr>
            <a:lvl7pPr marL="3200400" lvl="6" indent="-317500" algn="l" rtl="0">
              <a:lnSpc>
                <a:spcPct val="90000"/>
              </a:lnSpc>
              <a:spcBef>
                <a:spcPts val="400"/>
              </a:spcBef>
              <a:spcAft>
                <a:spcPts val="0"/>
              </a:spcAft>
              <a:buClr>
                <a:schemeClr val="lt1"/>
              </a:buClr>
              <a:buSzPts val="1400"/>
              <a:buChar char="•"/>
              <a:defRPr sz="1400">
                <a:solidFill>
                  <a:schemeClr val="lt1"/>
                </a:solidFill>
              </a:defRPr>
            </a:lvl7pPr>
            <a:lvl8pPr marL="3657600" lvl="7" indent="-317500" algn="l" rtl="0">
              <a:lnSpc>
                <a:spcPct val="90000"/>
              </a:lnSpc>
              <a:spcBef>
                <a:spcPts val="400"/>
              </a:spcBef>
              <a:spcAft>
                <a:spcPts val="0"/>
              </a:spcAft>
              <a:buClr>
                <a:schemeClr val="lt1"/>
              </a:buClr>
              <a:buSzPts val="1400"/>
              <a:buChar char="•"/>
              <a:defRPr sz="1400">
                <a:solidFill>
                  <a:schemeClr val="lt1"/>
                </a:solidFill>
              </a:defRPr>
            </a:lvl8pPr>
            <a:lvl9pPr marL="4114800" lvl="8" indent="-317500" algn="l" rtl="0">
              <a:lnSpc>
                <a:spcPct val="90000"/>
              </a:lnSpc>
              <a:spcBef>
                <a:spcPts val="400"/>
              </a:spcBef>
              <a:spcAft>
                <a:spcPts val="0"/>
              </a:spcAft>
              <a:buClr>
                <a:schemeClr val="lt1"/>
              </a:buClr>
              <a:buSzPts val="1400"/>
              <a:buChar char="•"/>
              <a:defRPr sz="1400">
                <a:solidFill>
                  <a:schemeClr val="lt1"/>
                </a:solidFill>
              </a:defRPr>
            </a:lvl9pPr>
          </a:lstStyle>
          <a:p>
            <a:endParaRPr/>
          </a:p>
        </p:txBody>
      </p:sp>
      <p:sp>
        <p:nvSpPr>
          <p:cNvPr id="188" name="Google Shape;188;p33"/>
          <p:cNvSpPr txBox="1">
            <a:spLocks noGrp="1"/>
          </p:cNvSpPr>
          <p:nvPr>
            <p:ph type="body" idx="13"/>
          </p:nvPr>
        </p:nvSpPr>
        <p:spPr>
          <a:xfrm>
            <a:off x="2683914" y="3756731"/>
            <a:ext cx="5256000" cy="614100"/>
          </a:xfrm>
          <a:prstGeom prst="rect">
            <a:avLst/>
          </a:prstGeom>
          <a:noFill/>
          <a:ln>
            <a:noFill/>
          </a:ln>
        </p:spPr>
        <p:txBody>
          <a:bodyPr spcFirstLastPara="1" wrap="square" lIns="3430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Stat">
  <p:cSld name="Text: Stat">
    <p:spTree>
      <p:nvGrpSpPr>
        <p:cNvPr id="1" name="Shape 189"/>
        <p:cNvGrpSpPr/>
        <p:nvPr/>
      </p:nvGrpSpPr>
      <p:grpSpPr>
        <a:xfrm>
          <a:off x="0" y="0"/>
          <a:ext cx="0" cy="0"/>
          <a:chOff x="0" y="0"/>
          <a:chExt cx="0" cy="0"/>
        </a:xfrm>
      </p:grpSpPr>
      <p:sp>
        <p:nvSpPr>
          <p:cNvPr id="190" name="Google Shape;190;p34"/>
          <p:cNvSpPr txBox="1">
            <a:spLocks noGrp="1"/>
          </p:cNvSpPr>
          <p:nvPr>
            <p:ph type="title"/>
          </p:nvPr>
        </p:nvSpPr>
        <p:spPr>
          <a:xfrm>
            <a:off x="628650" y="1317458"/>
            <a:ext cx="7886700" cy="1921500"/>
          </a:xfrm>
          <a:prstGeom prst="rect">
            <a:avLst/>
          </a:prstGeom>
          <a:noFill/>
          <a:ln>
            <a:noFill/>
          </a:ln>
        </p:spPr>
        <p:txBody>
          <a:bodyPr spcFirstLastPara="1" wrap="square" lIns="34275" tIns="17125" rIns="34275" bIns="17125" anchor="b" anchorCtr="0">
            <a:noAutofit/>
          </a:bodyPr>
          <a:lstStyle>
            <a:lvl1pPr lvl="0" algn="ctr" rtl="0">
              <a:lnSpc>
                <a:spcPct val="90000"/>
              </a:lnSpc>
              <a:spcBef>
                <a:spcPts val="0"/>
              </a:spcBef>
              <a:spcAft>
                <a:spcPts val="0"/>
              </a:spcAft>
              <a:buClr>
                <a:schemeClr val="accent1"/>
              </a:buClr>
              <a:buSzPts val="11300"/>
              <a:buFont typeface="Arial"/>
              <a:buNone/>
              <a:defRPr sz="113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 name="Google Shape;191;p34"/>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92" name="Google Shape;192;p34"/>
          <p:cNvSpPr txBox="1">
            <a:spLocks noGrp="1"/>
          </p:cNvSpPr>
          <p:nvPr>
            <p:ph type="body" idx="1"/>
          </p:nvPr>
        </p:nvSpPr>
        <p:spPr>
          <a:xfrm>
            <a:off x="2489900" y="3338256"/>
            <a:ext cx="4164300" cy="282300"/>
          </a:xfrm>
          <a:prstGeom prst="rect">
            <a:avLst/>
          </a:prstGeom>
          <a:noFill/>
          <a:ln>
            <a:noFill/>
          </a:ln>
        </p:spPr>
        <p:txBody>
          <a:bodyPr spcFirstLastPara="1" wrap="square" lIns="34275" tIns="0"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a:solidFill>
                  <a:schemeClr val="dk1"/>
                </a:solidFill>
              </a:defRPr>
            </a:lvl1pPr>
            <a:lvl2pPr marL="914400" lvl="1" indent="-292100" algn="ctr" rtl="0">
              <a:lnSpc>
                <a:spcPct val="150000"/>
              </a:lnSpc>
              <a:spcBef>
                <a:spcPts val="400"/>
              </a:spcBef>
              <a:spcAft>
                <a:spcPts val="0"/>
              </a:spcAft>
              <a:buClr>
                <a:schemeClr val="dk1"/>
              </a:buClr>
              <a:buSzPts val="1000"/>
              <a:buChar char="­"/>
              <a:defRPr sz="1000" b="1">
                <a:solidFill>
                  <a:schemeClr val="dk1"/>
                </a:solidFill>
              </a:defRPr>
            </a:lvl2pPr>
            <a:lvl3pPr marL="1371600" lvl="2" indent="-292100" algn="ctr" rtl="0">
              <a:lnSpc>
                <a:spcPct val="150000"/>
              </a:lnSpc>
              <a:spcBef>
                <a:spcPts val="400"/>
              </a:spcBef>
              <a:spcAft>
                <a:spcPts val="0"/>
              </a:spcAft>
              <a:buClr>
                <a:schemeClr val="dk1"/>
              </a:buClr>
              <a:buSzPts val="1000"/>
              <a:buChar char="­"/>
              <a:defRPr sz="1000" b="1">
                <a:solidFill>
                  <a:schemeClr val="dk1"/>
                </a:solidFill>
              </a:defRPr>
            </a:lvl3pPr>
            <a:lvl4pPr marL="1828800" lvl="3" indent="-292100" algn="ctr" rtl="0">
              <a:lnSpc>
                <a:spcPct val="150000"/>
              </a:lnSpc>
              <a:spcBef>
                <a:spcPts val="400"/>
              </a:spcBef>
              <a:spcAft>
                <a:spcPts val="0"/>
              </a:spcAft>
              <a:buClr>
                <a:schemeClr val="lt1"/>
              </a:buClr>
              <a:buSzPts val="1000"/>
              <a:buChar char="o"/>
              <a:defRPr sz="1000">
                <a:solidFill>
                  <a:schemeClr val="lt1"/>
                </a:solidFill>
              </a:defRPr>
            </a:lvl4pPr>
            <a:lvl5pPr marL="2286000" lvl="4" indent="-292100" algn="ctr" rtl="0">
              <a:lnSpc>
                <a:spcPct val="150000"/>
              </a:lnSpc>
              <a:spcBef>
                <a:spcPts val="400"/>
              </a:spcBef>
              <a:spcAft>
                <a:spcPts val="0"/>
              </a:spcAft>
              <a:buClr>
                <a:schemeClr val="lt1"/>
              </a:buClr>
              <a:buSzPts val="1000"/>
              <a:buChar char="＋"/>
              <a:defRPr sz="1000">
                <a:solidFill>
                  <a:schemeClr val="lt1"/>
                </a:solidFill>
              </a:defRPr>
            </a:lvl5pPr>
            <a:lvl6pPr marL="2743200" lvl="5" indent="-292100" algn="ctr" rtl="0">
              <a:lnSpc>
                <a:spcPct val="90000"/>
              </a:lnSpc>
              <a:spcBef>
                <a:spcPts val="400"/>
              </a:spcBef>
              <a:spcAft>
                <a:spcPts val="0"/>
              </a:spcAft>
              <a:buClr>
                <a:schemeClr val="lt1"/>
              </a:buClr>
              <a:buSzPts val="1000"/>
              <a:buChar char="•"/>
              <a:defRPr sz="1000">
                <a:solidFill>
                  <a:schemeClr val="lt1"/>
                </a:solidFill>
              </a:defRPr>
            </a:lvl6pPr>
            <a:lvl7pPr marL="3200400" lvl="6" indent="-292100" algn="ctr" rtl="0">
              <a:lnSpc>
                <a:spcPct val="90000"/>
              </a:lnSpc>
              <a:spcBef>
                <a:spcPts val="400"/>
              </a:spcBef>
              <a:spcAft>
                <a:spcPts val="0"/>
              </a:spcAft>
              <a:buClr>
                <a:schemeClr val="lt1"/>
              </a:buClr>
              <a:buSzPts val="1000"/>
              <a:buChar char="•"/>
              <a:defRPr sz="1000">
                <a:solidFill>
                  <a:schemeClr val="lt1"/>
                </a:solidFill>
              </a:defRPr>
            </a:lvl7pPr>
            <a:lvl8pPr marL="3657600" lvl="7" indent="-292100" algn="ctr" rtl="0">
              <a:lnSpc>
                <a:spcPct val="90000"/>
              </a:lnSpc>
              <a:spcBef>
                <a:spcPts val="400"/>
              </a:spcBef>
              <a:spcAft>
                <a:spcPts val="0"/>
              </a:spcAft>
              <a:buClr>
                <a:schemeClr val="lt1"/>
              </a:buClr>
              <a:buSzPts val="1000"/>
              <a:buChar char="•"/>
              <a:defRPr sz="1000">
                <a:solidFill>
                  <a:schemeClr val="lt1"/>
                </a:solidFill>
              </a:defRPr>
            </a:lvl8pPr>
            <a:lvl9pPr marL="4114800" lvl="8" indent="-292100" algn="ctr"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193" name="Google Shape;193;p34"/>
          <p:cNvSpPr/>
          <p:nvPr/>
        </p:nvSpPr>
        <p:spPr>
          <a:xfrm>
            <a:off x="111263" y="4137050"/>
            <a:ext cx="1021800" cy="951000"/>
          </a:xfrm>
          <a:prstGeom prst="rect">
            <a:avLst/>
          </a:pr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Timeline + Paragraph 4">
  <p:cSld name="Text: Timeline + Paragraph 4">
    <p:spTree>
      <p:nvGrpSpPr>
        <p:cNvPr id="1" name="Shape 194"/>
        <p:cNvGrpSpPr/>
        <p:nvPr/>
      </p:nvGrpSpPr>
      <p:grpSpPr>
        <a:xfrm>
          <a:off x="0" y="0"/>
          <a:ext cx="0" cy="0"/>
          <a:chOff x="0" y="0"/>
          <a:chExt cx="0" cy="0"/>
        </a:xfrm>
      </p:grpSpPr>
      <p:sp>
        <p:nvSpPr>
          <p:cNvPr id="195" name="Google Shape;195;p35"/>
          <p:cNvSpPr txBox="1">
            <a:spLocks noGrp="1"/>
          </p:cNvSpPr>
          <p:nvPr>
            <p:ph type="body" idx="1"/>
          </p:nvPr>
        </p:nvSpPr>
        <p:spPr>
          <a:xfrm>
            <a:off x="6565358" y="2726875"/>
            <a:ext cx="14790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300"/>
              <a:buNone/>
              <a:defRPr b="1">
                <a:solidFill>
                  <a:schemeClr val="accent1"/>
                </a:solidFill>
              </a:defRPr>
            </a:lvl1pPr>
            <a:lvl2pPr marL="914400" lvl="1" indent="-311150" algn="r" rtl="0">
              <a:lnSpc>
                <a:spcPct val="150000"/>
              </a:lnSpc>
              <a:spcBef>
                <a:spcPts val="400"/>
              </a:spcBef>
              <a:spcAft>
                <a:spcPts val="0"/>
              </a:spcAft>
              <a:buClr>
                <a:schemeClr val="lt1"/>
              </a:buClr>
              <a:buSzPts val="1300"/>
              <a:buChar char="＋"/>
              <a:defRPr>
                <a:solidFill>
                  <a:schemeClr val="lt1"/>
                </a:solidFill>
              </a:defRPr>
            </a:lvl2pPr>
            <a:lvl3pPr marL="1371600" lvl="2" indent="-311150" algn="r" rtl="0">
              <a:lnSpc>
                <a:spcPct val="150000"/>
              </a:lnSpc>
              <a:spcBef>
                <a:spcPts val="400"/>
              </a:spcBef>
              <a:spcAft>
                <a:spcPts val="0"/>
              </a:spcAft>
              <a:buClr>
                <a:schemeClr val="lt1"/>
              </a:buClr>
              <a:buSzPts val="1300"/>
              <a:buChar char="＞"/>
              <a:defRPr>
                <a:solidFill>
                  <a:schemeClr val="lt1"/>
                </a:solidFill>
              </a:defRPr>
            </a:lvl3pPr>
            <a:lvl4pPr marL="1828800" lvl="3" indent="-311150" algn="r" rtl="0">
              <a:lnSpc>
                <a:spcPct val="150000"/>
              </a:lnSpc>
              <a:spcBef>
                <a:spcPts val="400"/>
              </a:spcBef>
              <a:spcAft>
                <a:spcPts val="0"/>
              </a:spcAft>
              <a:buClr>
                <a:schemeClr val="lt1"/>
              </a:buClr>
              <a:buSzPts val="1300"/>
              <a:buChar char="o"/>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196" name="Google Shape;196;p35"/>
          <p:cNvSpPr txBox="1">
            <a:spLocks noGrp="1"/>
          </p:cNvSpPr>
          <p:nvPr>
            <p:ph type="body" idx="2"/>
          </p:nvPr>
        </p:nvSpPr>
        <p:spPr>
          <a:xfrm>
            <a:off x="4586459" y="2726875"/>
            <a:ext cx="14790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300"/>
              <a:buNone/>
              <a:defRPr b="1">
                <a:solidFill>
                  <a:schemeClr val="accent1"/>
                </a:solidFill>
              </a:defRPr>
            </a:lvl1pPr>
            <a:lvl2pPr marL="914400" lvl="1" indent="-311150" algn="r" rtl="0">
              <a:lnSpc>
                <a:spcPct val="150000"/>
              </a:lnSpc>
              <a:spcBef>
                <a:spcPts val="400"/>
              </a:spcBef>
              <a:spcAft>
                <a:spcPts val="0"/>
              </a:spcAft>
              <a:buClr>
                <a:schemeClr val="lt1"/>
              </a:buClr>
              <a:buSzPts val="1300"/>
              <a:buChar char="＋"/>
              <a:defRPr>
                <a:solidFill>
                  <a:schemeClr val="lt1"/>
                </a:solidFill>
              </a:defRPr>
            </a:lvl2pPr>
            <a:lvl3pPr marL="1371600" lvl="2" indent="-311150" algn="r" rtl="0">
              <a:lnSpc>
                <a:spcPct val="150000"/>
              </a:lnSpc>
              <a:spcBef>
                <a:spcPts val="400"/>
              </a:spcBef>
              <a:spcAft>
                <a:spcPts val="0"/>
              </a:spcAft>
              <a:buClr>
                <a:schemeClr val="lt1"/>
              </a:buClr>
              <a:buSzPts val="1300"/>
              <a:buChar char="＞"/>
              <a:defRPr>
                <a:solidFill>
                  <a:schemeClr val="lt1"/>
                </a:solidFill>
              </a:defRPr>
            </a:lvl3pPr>
            <a:lvl4pPr marL="1828800" lvl="3" indent="-311150" algn="r" rtl="0">
              <a:lnSpc>
                <a:spcPct val="150000"/>
              </a:lnSpc>
              <a:spcBef>
                <a:spcPts val="400"/>
              </a:spcBef>
              <a:spcAft>
                <a:spcPts val="0"/>
              </a:spcAft>
              <a:buClr>
                <a:schemeClr val="lt1"/>
              </a:buClr>
              <a:buSzPts val="1300"/>
              <a:buChar char="o"/>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197" name="Google Shape;197;p35"/>
          <p:cNvSpPr txBox="1">
            <a:spLocks noGrp="1"/>
          </p:cNvSpPr>
          <p:nvPr>
            <p:ph type="body" idx="3"/>
          </p:nvPr>
        </p:nvSpPr>
        <p:spPr>
          <a:xfrm>
            <a:off x="6565353" y="3036766"/>
            <a:ext cx="1479000" cy="701700"/>
          </a:xfrm>
          <a:prstGeom prst="rect">
            <a:avLst/>
          </a:prstGeom>
          <a:noFill/>
          <a:ln>
            <a:noFill/>
          </a:ln>
        </p:spPr>
        <p:txBody>
          <a:bodyPr spcFirstLastPara="1" wrap="square" lIns="34275" tIns="17125" rIns="34275" bIns="17125" anchor="t" anchorCtr="0">
            <a:noAutofit/>
          </a:bodyPr>
          <a:lstStyle>
            <a:lvl1pPr marL="457200" lvl="0" indent="-304800" algn="r" rtl="0">
              <a:lnSpc>
                <a:spcPct val="150000"/>
              </a:lnSpc>
              <a:spcBef>
                <a:spcPts val="700"/>
              </a:spcBef>
              <a:spcAft>
                <a:spcPts val="0"/>
              </a:spcAft>
              <a:buSzPts val="1200"/>
              <a:buChar char="＋"/>
              <a:defRPr sz="1200"/>
            </a:lvl1pPr>
            <a:lvl2pPr marL="914400" lvl="1" indent="-292100" algn="r" rtl="0">
              <a:lnSpc>
                <a:spcPct val="150000"/>
              </a:lnSpc>
              <a:spcBef>
                <a:spcPts val="400"/>
              </a:spcBef>
              <a:spcAft>
                <a:spcPts val="0"/>
              </a:spcAft>
              <a:buSzPts val="1000"/>
              <a:buChar char="＋"/>
              <a:defRPr sz="1200"/>
            </a:lvl2pPr>
            <a:lvl3pPr marL="1371600" lvl="2" indent="-292100" algn="r" rtl="0">
              <a:lnSpc>
                <a:spcPct val="150000"/>
              </a:lnSpc>
              <a:spcBef>
                <a:spcPts val="400"/>
              </a:spcBef>
              <a:spcAft>
                <a:spcPts val="0"/>
              </a:spcAft>
              <a:buSzPts val="1000"/>
              <a:buChar char="＋"/>
              <a:defRPr sz="1200"/>
            </a:lvl3pPr>
            <a:lvl4pPr marL="1828800" lvl="3" indent="-304800" algn="r" rtl="0">
              <a:lnSpc>
                <a:spcPct val="150000"/>
              </a:lnSpc>
              <a:spcBef>
                <a:spcPts val="400"/>
              </a:spcBef>
              <a:spcAft>
                <a:spcPts val="0"/>
              </a:spcAft>
              <a:buClr>
                <a:schemeClr val="lt1"/>
              </a:buClr>
              <a:buSzPts val="1200"/>
              <a:buChar char="●"/>
              <a:defRPr sz="1200">
                <a:solidFill>
                  <a:schemeClr val="lt1"/>
                </a:solidFill>
              </a:defRPr>
            </a:lvl4pPr>
            <a:lvl5pPr marL="2286000" lvl="4" indent="-304800" algn="r" rtl="0">
              <a:lnSpc>
                <a:spcPct val="150000"/>
              </a:lnSpc>
              <a:spcBef>
                <a:spcPts val="400"/>
              </a:spcBef>
              <a:spcAft>
                <a:spcPts val="0"/>
              </a:spcAft>
              <a:buClr>
                <a:schemeClr val="lt1"/>
              </a:buClr>
              <a:buSzPts val="1200"/>
              <a:buChar char="○"/>
              <a:defRPr sz="1200">
                <a:solidFill>
                  <a:schemeClr val="lt1"/>
                </a:solidFill>
              </a:defRPr>
            </a:lvl5pPr>
            <a:lvl6pPr marL="2743200" lvl="5" indent="-304800" algn="r" rtl="0">
              <a:lnSpc>
                <a:spcPct val="90000"/>
              </a:lnSpc>
              <a:spcBef>
                <a:spcPts val="400"/>
              </a:spcBef>
              <a:spcAft>
                <a:spcPts val="0"/>
              </a:spcAft>
              <a:buClr>
                <a:schemeClr val="lt1"/>
              </a:buClr>
              <a:buSzPts val="1200"/>
              <a:buChar char="■"/>
              <a:defRPr sz="1200">
                <a:solidFill>
                  <a:schemeClr val="lt1"/>
                </a:solidFill>
              </a:defRPr>
            </a:lvl6pPr>
            <a:lvl7pPr marL="3200400" lvl="6" indent="-304800" algn="r" rtl="0">
              <a:lnSpc>
                <a:spcPct val="90000"/>
              </a:lnSpc>
              <a:spcBef>
                <a:spcPts val="400"/>
              </a:spcBef>
              <a:spcAft>
                <a:spcPts val="0"/>
              </a:spcAft>
              <a:buClr>
                <a:schemeClr val="lt1"/>
              </a:buClr>
              <a:buSzPts val="1200"/>
              <a:buChar char="●"/>
              <a:defRPr sz="1200">
                <a:solidFill>
                  <a:schemeClr val="lt1"/>
                </a:solidFill>
              </a:defRPr>
            </a:lvl7pPr>
            <a:lvl8pPr marL="3657600" lvl="7" indent="-304800" algn="r" rtl="0">
              <a:lnSpc>
                <a:spcPct val="90000"/>
              </a:lnSpc>
              <a:spcBef>
                <a:spcPts val="400"/>
              </a:spcBef>
              <a:spcAft>
                <a:spcPts val="0"/>
              </a:spcAft>
              <a:buClr>
                <a:schemeClr val="lt1"/>
              </a:buClr>
              <a:buSzPts val="1200"/>
              <a:buChar char="○"/>
              <a:defRPr sz="1200">
                <a:solidFill>
                  <a:schemeClr val="lt1"/>
                </a:solidFill>
              </a:defRPr>
            </a:lvl8pPr>
            <a:lvl9pPr marL="4114800" lvl="8" indent="-304800" algn="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98" name="Google Shape;198;p35"/>
          <p:cNvSpPr txBox="1">
            <a:spLocks noGrp="1"/>
          </p:cNvSpPr>
          <p:nvPr>
            <p:ph type="body" idx="4"/>
          </p:nvPr>
        </p:nvSpPr>
        <p:spPr>
          <a:xfrm>
            <a:off x="4586454" y="3036766"/>
            <a:ext cx="1479000" cy="701700"/>
          </a:xfrm>
          <a:prstGeom prst="rect">
            <a:avLst/>
          </a:prstGeom>
          <a:noFill/>
          <a:ln>
            <a:noFill/>
          </a:ln>
        </p:spPr>
        <p:txBody>
          <a:bodyPr spcFirstLastPara="1" wrap="square" lIns="34275" tIns="17125" rIns="34275" bIns="17125" anchor="t" anchorCtr="0">
            <a:noAutofit/>
          </a:bodyPr>
          <a:lstStyle>
            <a:lvl1pPr marL="457200" lvl="0" indent="-304800" algn="r" rtl="0">
              <a:lnSpc>
                <a:spcPct val="150000"/>
              </a:lnSpc>
              <a:spcBef>
                <a:spcPts val="700"/>
              </a:spcBef>
              <a:spcAft>
                <a:spcPts val="0"/>
              </a:spcAft>
              <a:buSzPts val="1200"/>
              <a:buChar char="＋"/>
              <a:defRPr sz="1200"/>
            </a:lvl1pPr>
            <a:lvl2pPr marL="914400" lvl="1" indent="-292100" algn="r" rtl="0">
              <a:lnSpc>
                <a:spcPct val="150000"/>
              </a:lnSpc>
              <a:spcBef>
                <a:spcPts val="400"/>
              </a:spcBef>
              <a:spcAft>
                <a:spcPts val="0"/>
              </a:spcAft>
              <a:buSzPts val="1000"/>
              <a:buChar char="＋"/>
              <a:defRPr sz="1200"/>
            </a:lvl2pPr>
            <a:lvl3pPr marL="1371600" lvl="2" indent="-292100" algn="r" rtl="0">
              <a:lnSpc>
                <a:spcPct val="150000"/>
              </a:lnSpc>
              <a:spcBef>
                <a:spcPts val="400"/>
              </a:spcBef>
              <a:spcAft>
                <a:spcPts val="0"/>
              </a:spcAft>
              <a:buSzPts val="1000"/>
              <a:buChar char="＋"/>
              <a:defRPr sz="1200"/>
            </a:lvl3pPr>
            <a:lvl4pPr marL="1828800" lvl="3" indent="-304800" algn="r" rtl="0">
              <a:lnSpc>
                <a:spcPct val="150000"/>
              </a:lnSpc>
              <a:spcBef>
                <a:spcPts val="400"/>
              </a:spcBef>
              <a:spcAft>
                <a:spcPts val="0"/>
              </a:spcAft>
              <a:buClr>
                <a:schemeClr val="lt1"/>
              </a:buClr>
              <a:buSzPts val="1200"/>
              <a:buChar char="●"/>
              <a:defRPr sz="1200">
                <a:solidFill>
                  <a:schemeClr val="lt1"/>
                </a:solidFill>
              </a:defRPr>
            </a:lvl4pPr>
            <a:lvl5pPr marL="2286000" lvl="4" indent="-304800" algn="r" rtl="0">
              <a:lnSpc>
                <a:spcPct val="150000"/>
              </a:lnSpc>
              <a:spcBef>
                <a:spcPts val="400"/>
              </a:spcBef>
              <a:spcAft>
                <a:spcPts val="0"/>
              </a:spcAft>
              <a:buClr>
                <a:schemeClr val="lt1"/>
              </a:buClr>
              <a:buSzPts val="1200"/>
              <a:buChar char="○"/>
              <a:defRPr sz="1200">
                <a:solidFill>
                  <a:schemeClr val="lt1"/>
                </a:solidFill>
              </a:defRPr>
            </a:lvl5pPr>
            <a:lvl6pPr marL="2743200" lvl="5" indent="-304800" algn="r" rtl="0">
              <a:lnSpc>
                <a:spcPct val="90000"/>
              </a:lnSpc>
              <a:spcBef>
                <a:spcPts val="400"/>
              </a:spcBef>
              <a:spcAft>
                <a:spcPts val="0"/>
              </a:spcAft>
              <a:buClr>
                <a:schemeClr val="lt1"/>
              </a:buClr>
              <a:buSzPts val="1200"/>
              <a:buChar char="■"/>
              <a:defRPr sz="1200">
                <a:solidFill>
                  <a:schemeClr val="lt1"/>
                </a:solidFill>
              </a:defRPr>
            </a:lvl6pPr>
            <a:lvl7pPr marL="3200400" lvl="6" indent="-304800" algn="r" rtl="0">
              <a:lnSpc>
                <a:spcPct val="90000"/>
              </a:lnSpc>
              <a:spcBef>
                <a:spcPts val="400"/>
              </a:spcBef>
              <a:spcAft>
                <a:spcPts val="0"/>
              </a:spcAft>
              <a:buClr>
                <a:schemeClr val="lt1"/>
              </a:buClr>
              <a:buSzPts val="1200"/>
              <a:buChar char="●"/>
              <a:defRPr sz="1200">
                <a:solidFill>
                  <a:schemeClr val="lt1"/>
                </a:solidFill>
              </a:defRPr>
            </a:lvl7pPr>
            <a:lvl8pPr marL="3657600" lvl="7" indent="-304800" algn="r" rtl="0">
              <a:lnSpc>
                <a:spcPct val="90000"/>
              </a:lnSpc>
              <a:spcBef>
                <a:spcPts val="400"/>
              </a:spcBef>
              <a:spcAft>
                <a:spcPts val="0"/>
              </a:spcAft>
              <a:buClr>
                <a:schemeClr val="lt1"/>
              </a:buClr>
              <a:buSzPts val="1200"/>
              <a:buChar char="○"/>
              <a:defRPr sz="1200">
                <a:solidFill>
                  <a:schemeClr val="lt1"/>
                </a:solidFill>
              </a:defRPr>
            </a:lvl8pPr>
            <a:lvl9pPr marL="4114800" lvl="8" indent="-304800" algn="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99" name="Google Shape;199;p35"/>
          <p:cNvSpPr txBox="1">
            <a:spLocks noGrp="1"/>
          </p:cNvSpPr>
          <p:nvPr>
            <p:ph type="body" idx="5"/>
          </p:nvPr>
        </p:nvSpPr>
        <p:spPr>
          <a:xfrm>
            <a:off x="628651" y="1086221"/>
            <a:ext cx="6283200" cy="971400"/>
          </a:xfrm>
          <a:prstGeom prst="rect">
            <a:avLst/>
          </a:prstGeom>
          <a:noFill/>
          <a:ln>
            <a:noFill/>
          </a:ln>
        </p:spPr>
        <p:txBody>
          <a:bodyPr spcFirstLastPara="1" wrap="square" lIns="0"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292100" algn="l" rtl="0">
              <a:lnSpc>
                <a:spcPct val="150000"/>
              </a:lnSpc>
              <a:spcBef>
                <a:spcPts val="400"/>
              </a:spcBef>
              <a:spcAft>
                <a:spcPts val="0"/>
              </a:spcAft>
              <a:buSzPts val="1000"/>
              <a:buChar char="＋"/>
              <a:defRPr/>
            </a:lvl4pPr>
            <a:lvl5pPr marL="2286000" lvl="4" indent="-292100" algn="l" rtl="0">
              <a:lnSpc>
                <a:spcPct val="150000"/>
              </a:lnSpc>
              <a:spcBef>
                <a:spcPts val="400"/>
              </a:spcBef>
              <a:spcAft>
                <a:spcPts val="0"/>
              </a:spcAft>
              <a:buClr>
                <a:schemeClr val="lt1"/>
              </a:buClr>
              <a:buSzPts val="10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00" name="Google Shape;200;p35"/>
          <p:cNvSpPr txBox="1">
            <a:spLocks noGrp="1"/>
          </p:cNvSpPr>
          <p:nvPr>
            <p:ph type="body" idx="6"/>
          </p:nvPr>
        </p:nvSpPr>
        <p:spPr>
          <a:xfrm>
            <a:off x="628650" y="2727652"/>
            <a:ext cx="14790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300"/>
              <a:buNone/>
              <a:defRPr b="1">
                <a:solidFill>
                  <a:schemeClr val="accent1"/>
                </a:solidFill>
              </a:defRPr>
            </a:lvl1pPr>
            <a:lvl2pPr marL="914400" lvl="1" indent="-311150" algn="r" rtl="0">
              <a:lnSpc>
                <a:spcPct val="150000"/>
              </a:lnSpc>
              <a:spcBef>
                <a:spcPts val="400"/>
              </a:spcBef>
              <a:spcAft>
                <a:spcPts val="0"/>
              </a:spcAft>
              <a:buClr>
                <a:srgbClr val="FFFFFF"/>
              </a:buClr>
              <a:buSzPts val="1300"/>
              <a:buChar char="＋"/>
              <a:defRPr>
                <a:solidFill>
                  <a:srgbClr val="FFFFFF"/>
                </a:solidFill>
              </a:defRPr>
            </a:lvl2pPr>
            <a:lvl3pPr marL="1371600" lvl="2" indent="-311150" algn="r" rtl="0">
              <a:lnSpc>
                <a:spcPct val="150000"/>
              </a:lnSpc>
              <a:spcBef>
                <a:spcPts val="400"/>
              </a:spcBef>
              <a:spcAft>
                <a:spcPts val="0"/>
              </a:spcAft>
              <a:buClr>
                <a:srgbClr val="FFFFFF"/>
              </a:buClr>
              <a:buSzPts val="1300"/>
              <a:buChar char="＞"/>
              <a:defRPr>
                <a:solidFill>
                  <a:srgbClr val="FFFFFF"/>
                </a:solidFill>
              </a:defRPr>
            </a:lvl3pPr>
            <a:lvl4pPr marL="1828800" lvl="3" indent="-311150" algn="r" rtl="0">
              <a:lnSpc>
                <a:spcPct val="150000"/>
              </a:lnSpc>
              <a:spcBef>
                <a:spcPts val="400"/>
              </a:spcBef>
              <a:spcAft>
                <a:spcPts val="0"/>
              </a:spcAft>
              <a:buClr>
                <a:srgbClr val="FFFFFF"/>
              </a:buClr>
              <a:buSzPts val="1300"/>
              <a:buChar char="o"/>
              <a:defRPr>
                <a:solidFill>
                  <a:srgbClr val="FFFFFF"/>
                </a:solidFill>
              </a:defRPr>
            </a:lvl4pPr>
            <a:lvl5pPr marL="2286000" lvl="4" indent="-311150" algn="r" rtl="0">
              <a:lnSpc>
                <a:spcPct val="150000"/>
              </a:lnSpc>
              <a:spcBef>
                <a:spcPts val="400"/>
              </a:spcBef>
              <a:spcAft>
                <a:spcPts val="0"/>
              </a:spcAft>
              <a:buClr>
                <a:srgbClr val="FFFFFF"/>
              </a:buClr>
              <a:buSzPts val="1300"/>
              <a:buChar char="＋"/>
              <a:defRPr>
                <a:solidFill>
                  <a:srgbClr val="FFFFFF"/>
                </a:solidFill>
              </a:defRPr>
            </a:lvl5pPr>
            <a:lvl6pPr marL="2743200" lvl="5" indent="-311150" algn="r" rtl="0">
              <a:lnSpc>
                <a:spcPct val="90000"/>
              </a:lnSpc>
              <a:spcBef>
                <a:spcPts val="400"/>
              </a:spcBef>
              <a:spcAft>
                <a:spcPts val="0"/>
              </a:spcAft>
              <a:buClr>
                <a:srgbClr val="FFFFFF"/>
              </a:buClr>
              <a:buSzPts val="1300"/>
              <a:buChar char="•"/>
              <a:defRPr>
                <a:solidFill>
                  <a:srgbClr val="FFFFFF"/>
                </a:solidFill>
              </a:defRPr>
            </a:lvl6pPr>
            <a:lvl7pPr marL="3200400" lvl="6" indent="-311150" algn="r" rtl="0">
              <a:lnSpc>
                <a:spcPct val="90000"/>
              </a:lnSpc>
              <a:spcBef>
                <a:spcPts val="400"/>
              </a:spcBef>
              <a:spcAft>
                <a:spcPts val="0"/>
              </a:spcAft>
              <a:buClr>
                <a:srgbClr val="FFFFFF"/>
              </a:buClr>
              <a:buSzPts val="1300"/>
              <a:buChar char="•"/>
              <a:defRPr>
                <a:solidFill>
                  <a:srgbClr val="FFFFFF"/>
                </a:solidFill>
              </a:defRPr>
            </a:lvl7pPr>
            <a:lvl8pPr marL="3657600" lvl="7" indent="-311150" algn="r" rtl="0">
              <a:lnSpc>
                <a:spcPct val="90000"/>
              </a:lnSpc>
              <a:spcBef>
                <a:spcPts val="400"/>
              </a:spcBef>
              <a:spcAft>
                <a:spcPts val="0"/>
              </a:spcAft>
              <a:buClr>
                <a:srgbClr val="FFFFFF"/>
              </a:buClr>
              <a:buSzPts val="1300"/>
              <a:buChar char="•"/>
              <a:defRPr>
                <a:solidFill>
                  <a:srgbClr val="FFFFFF"/>
                </a:solidFill>
              </a:defRPr>
            </a:lvl8pPr>
            <a:lvl9pPr marL="4114800" lvl="8" indent="-311150" algn="r"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201" name="Google Shape;201;p35"/>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02" name="Google Shape;202;p35"/>
          <p:cNvSpPr txBox="1">
            <a:spLocks noGrp="1"/>
          </p:cNvSpPr>
          <p:nvPr>
            <p:ph type="title"/>
          </p:nvPr>
        </p:nvSpPr>
        <p:spPr>
          <a:xfrm>
            <a:off x="628650" y="612518"/>
            <a:ext cx="6283200" cy="4737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03" name="Google Shape;203;p35"/>
          <p:cNvSpPr txBox="1">
            <a:spLocks noGrp="1"/>
          </p:cNvSpPr>
          <p:nvPr>
            <p:ph type="body" idx="7"/>
          </p:nvPr>
        </p:nvSpPr>
        <p:spPr>
          <a:xfrm>
            <a:off x="628650" y="3036766"/>
            <a:ext cx="1479000" cy="701700"/>
          </a:xfrm>
          <a:prstGeom prst="rect">
            <a:avLst/>
          </a:prstGeom>
          <a:noFill/>
          <a:ln>
            <a:noFill/>
          </a:ln>
        </p:spPr>
        <p:txBody>
          <a:bodyPr spcFirstLastPara="1" wrap="square" lIns="34275" tIns="17125" rIns="34275" bIns="17125" anchor="t" anchorCtr="0">
            <a:noAutofit/>
          </a:bodyPr>
          <a:lstStyle>
            <a:lvl1pPr marL="457200" lvl="0" indent="-304800" algn="r" rtl="0">
              <a:lnSpc>
                <a:spcPct val="150000"/>
              </a:lnSpc>
              <a:spcBef>
                <a:spcPts val="700"/>
              </a:spcBef>
              <a:spcAft>
                <a:spcPts val="0"/>
              </a:spcAft>
              <a:buSzPts val="1200"/>
              <a:buChar char="＋"/>
              <a:defRPr sz="1200"/>
            </a:lvl1pPr>
            <a:lvl2pPr marL="914400" lvl="1" indent="-292100" algn="r" rtl="0">
              <a:lnSpc>
                <a:spcPct val="150000"/>
              </a:lnSpc>
              <a:spcBef>
                <a:spcPts val="400"/>
              </a:spcBef>
              <a:spcAft>
                <a:spcPts val="0"/>
              </a:spcAft>
              <a:buSzPts val="1000"/>
              <a:buChar char="＋"/>
              <a:defRPr sz="1200"/>
            </a:lvl2pPr>
            <a:lvl3pPr marL="1371600" lvl="2" indent="-292100" algn="r" rtl="0">
              <a:lnSpc>
                <a:spcPct val="150000"/>
              </a:lnSpc>
              <a:spcBef>
                <a:spcPts val="400"/>
              </a:spcBef>
              <a:spcAft>
                <a:spcPts val="0"/>
              </a:spcAft>
              <a:buSzPts val="1000"/>
              <a:buChar char="＋"/>
              <a:defRPr sz="1200"/>
            </a:lvl3pPr>
            <a:lvl4pPr marL="1828800" lvl="3" indent="-304800" algn="r" rtl="0">
              <a:lnSpc>
                <a:spcPct val="150000"/>
              </a:lnSpc>
              <a:spcBef>
                <a:spcPts val="400"/>
              </a:spcBef>
              <a:spcAft>
                <a:spcPts val="0"/>
              </a:spcAft>
              <a:buClr>
                <a:schemeClr val="lt1"/>
              </a:buClr>
              <a:buSzPts val="1200"/>
              <a:buChar char="●"/>
              <a:defRPr sz="1200">
                <a:solidFill>
                  <a:schemeClr val="lt1"/>
                </a:solidFill>
              </a:defRPr>
            </a:lvl4pPr>
            <a:lvl5pPr marL="2286000" lvl="4" indent="-304800" algn="r" rtl="0">
              <a:lnSpc>
                <a:spcPct val="150000"/>
              </a:lnSpc>
              <a:spcBef>
                <a:spcPts val="400"/>
              </a:spcBef>
              <a:spcAft>
                <a:spcPts val="0"/>
              </a:spcAft>
              <a:buClr>
                <a:schemeClr val="lt1"/>
              </a:buClr>
              <a:buSzPts val="1200"/>
              <a:buChar char="○"/>
              <a:defRPr sz="1200">
                <a:solidFill>
                  <a:schemeClr val="lt1"/>
                </a:solidFill>
              </a:defRPr>
            </a:lvl5pPr>
            <a:lvl6pPr marL="2743200" lvl="5" indent="-304800" algn="r" rtl="0">
              <a:lnSpc>
                <a:spcPct val="90000"/>
              </a:lnSpc>
              <a:spcBef>
                <a:spcPts val="400"/>
              </a:spcBef>
              <a:spcAft>
                <a:spcPts val="0"/>
              </a:spcAft>
              <a:buClr>
                <a:schemeClr val="lt1"/>
              </a:buClr>
              <a:buSzPts val="1200"/>
              <a:buChar char="■"/>
              <a:defRPr sz="1200">
                <a:solidFill>
                  <a:schemeClr val="lt1"/>
                </a:solidFill>
              </a:defRPr>
            </a:lvl6pPr>
            <a:lvl7pPr marL="3200400" lvl="6" indent="-304800" algn="r" rtl="0">
              <a:lnSpc>
                <a:spcPct val="90000"/>
              </a:lnSpc>
              <a:spcBef>
                <a:spcPts val="400"/>
              </a:spcBef>
              <a:spcAft>
                <a:spcPts val="0"/>
              </a:spcAft>
              <a:buClr>
                <a:schemeClr val="lt1"/>
              </a:buClr>
              <a:buSzPts val="1200"/>
              <a:buChar char="●"/>
              <a:defRPr sz="1200">
                <a:solidFill>
                  <a:schemeClr val="lt1"/>
                </a:solidFill>
              </a:defRPr>
            </a:lvl7pPr>
            <a:lvl8pPr marL="3657600" lvl="7" indent="-304800" algn="r" rtl="0">
              <a:lnSpc>
                <a:spcPct val="90000"/>
              </a:lnSpc>
              <a:spcBef>
                <a:spcPts val="400"/>
              </a:spcBef>
              <a:spcAft>
                <a:spcPts val="0"/>
              </a:spcAft>
              <a:buClr>
                <a:schemeClr val="lt1"/>
              </a:buClr>
              <a:buSzPts val="1200"/>
              <a:buChar char="○"/>
              <a:defRPr sz="1200">
                <a:solidFill>
                  <a:schemeClr val="lt1"/>
                </a:solidFill>
              </a:defRPr>
            </a:lvl8pPr>
            <a:lvl9pPr marL="4114800" lvl="8" indent="-304800" algn="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204" name="Google Shape;204;p35"/>
          <p:cNvSpPr txBox="1">
            <a:spLocks noGrp="1"/>
          </p:cNvSpPr>
          <p:nvPr>
            <p:ph type="body" idx="8"/>
          </p:nvPr>
        </p:nvSpPr>
        <p:spPr>
          <a:xfrm>
            <a:off x="2607555" y="2726875"/>
            <a:ext cx="14790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300"/>
              <a:buNone/>
              <a:defRPr b="1">
                <a:solidFill>
                  <a:schemeClr val="accent1"/>
                </a:solidFill>
              </a:defRPr>
            </a:lvl1pPr>
            <a:lvl2pPr marL="914400" lvl="1" indent="-311150" algn="r" rtl="0">
              <a:lnSpc>
                <a:spcPct val="150000"/>
              </a:lnSpc>
              <a:spcBef>
                <a:spcPts val="400"/>
              </a:spcBef>
              <a:spcAft>
                <a:spcPts val="0"/>
              </a:spcAft>
              <a:buClr>
                <a:schemeClr val="lt1"/>
              </a:buClr>
              <a:buSzPts val="1300"/>
              <a:buChar char="＋"/>
              <a:defRPr>
                <a:solidFill>
                  <a:schemeClr val="lt1"/>
                </a:solidFill>
              </a:defRPr>
            </a:lvl2pPr>
            <a:lvl3pPr marL="1371600" lvl="2" indent="-311150" algn="r" rtl="0">
              <a:lnSpc>
                <a:spcPct val="150000"/>
              </a:lnSpc>
              <a:spcBef>
                <a:spcPts val="400"/>
              </a:spcBef>
              <a:spcAft>
                <a:spcPts val="0"/>
              </a:spcAft>
              <a:buClr>
                <a:schemeClr val="lt1"/>
              </a:buClr>
              <a:buSzPts val="1300"/>
              <a:buChar char="＞"/>
              <a:defRPr>
                <a:solidFill>
                  <a:schemeClr val="lt1"/>
                </a:solidFill>
              </a:defRPr>
            </a:lvl3pPr>
            <a:lvl4pPr marL="1828800" lvl="3" indent="-311150" algn="r" rtl="0">
              <a:lnSpc>
                <a:spcPct val="150000"/>
              </a:lnSpc>
              <a:spcBef>
                <a:spcPts val="400"/>
              </a:spcBef>
              <a:spcAft>
                <a:spcPts val="0"/>
              </a:spcAft>
              <a:buClr>
                <a:schemeClr val="lt1"/>
              </a:buClr>
              <a:buSzPts val="1300"/>
              <a:buChar char="o"/>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05" name="Google Shape;205;p35"/>
          <p:cNvSpPr txBox="1">
            <a:spLocks noGrp="1"/>
          </p:cNvSpPr>
          <p:nvPr>
            <p:ph type="body" idx="9"/>
          </p:nvPr>
        </p:nvSpPr>
        <p:spPr>
          <a:xfrm>
            <a:off x="2607554" y="3036766"/>
            <a:ext cx="1479000" cy="701700"/>
          </a:xfrm>
          <a:prstGeom prst="rect">
            <a:avLst/>
          </a:prstGeom>
          <a:noFill/>
          <a:ln>
            <a:noFill/>
          </a:ln>
        </p:spPr>
        <p:txBody>
          <a:bodyPr spcFirstLastPara="1" wrap="square" lIns="34275" tIns="17125" rIns="34275" bIns="17125" anchor="t" anchorCtr="0">
            <a:noAutofit/>
          </a:bodyPr>
          <a:lstStyle>
            <a:lvl1pPr marL="457200" lvl="0" indent="-304800" algn="r" rtl="0">
              <a:lnSpc>
                <a:spcPct val="150000"/>
              </a:lnSpc>
              <a:spcBef>
                <a:spcPts val="700"/>
              </a:spcBef>
              <a:spcAft>
                <a:spcPts val="0"/>
              </a:spcAft>
              <a:buSzPts val="1200"/>
              <a:buChar char="＋"/>
              <a:defRPr sz="1200"/>
            </a:lvl1pPr>
            <a:lvl2pPr marL="914400" lvl="1" indent="-292100" algn="r" rtl="0">
              <a:lnSpc>
                <a:spcPct val="150000"/>
              </a:lnSpc>
              <a:spcBef>
                <a:spcPts val="400"/>
              </a:spcBef>
              <a:spcAft>
                <a:spcPts val="0"/>
              </a:spcAft>
              <a:buSzPts val="1000"/>
              <a:buChar char="＋"/>
              <a:defRPr sz="1200"/>
            </a:lvl2pPr>
            <a:lvl3pPr marL="1371600" lvl="2" indent="-292100" algn="r" rtl="0">
              <a:lnSpc>
                <a:spcPct val="150000"/>
              </a:lnSpc>
              <a:spcBef>
                <a:spcPts val="400"/>
              </a:spcBef>
              <a:spcAft>
                <a:spcPts val="0"/>
              </a:spcAft>
              <a:buSzPts val="1000"/>
              <a:buChar char="＋"/>
              <a:defRPr sz="1200"/>
            </a:lvl3pPr>
            <a:lvl4pPr marL="1828800" lvl="3" indent="-304800" algn="r" rtl="0">
              <a:lnSpc>
                <a:spcPct val="150000"/>
              </a:lnSpc>
              <a:spcBef>
                <a:spcPts val="400"/>
              </a:spcBef>
              <a:spcAft>
                <a:spcPts val="0"/>
              </a:spcAft>
              <a:buClr>
                <a:schemeClr val="lt1"/>
              </a:buClr>
              <a:buSzPts val="1200"/>
              <a:buChar char="●"/>
              <a:defRPr sz="1200">
                <a:solidFill>
                  <a:schemeClr val="lt1"/>
                </a:solidFill>
              </a:defRPr>
            </a:lvl4pPr>
            <a:lvl5pPr marL="2286000" lvl="4" indent="-304800" algn="r" rtl="0">
              <a:lnSpc>
                <a:spcPct val="150000"/>
              </a:lnSpc>
              <a:spcBef>
                <a:spcPts val="400"/>
              </a:spcBef>
              <a:spcAft>
                <a:spcPts val="0"/>
              </a:spcAft>
              <a:buClr>
                <a:schemeClr val="lt1"/>
              </a:buClr>
              <a:buSzPts val="1200"/>
              <a:buChar char="○"/>
              <a:defRPr sz="1200">
                <a:solidFill>
                  <a:schemeClr val="lt1"/>
                </a:solidFill>
              </a:defRPr>
            </a:lvl5pPr>
            <a:lvl6pPr marL="2743200" lvl="5" indent="-304800" algn="r" rtl="0">
              <a:lnSpc>
                <a:spcPct val="90000"/>
              </a:lnSpc>
              <a:spcBef>
                <a:spcPts val="400"/>
              </a:spcBef>
              <a:spcAft>
                <a:spcPts val="0"/>
              </a:spcAft>
              <a:buClr>
                <a:schemeClr val="lt1"/>
              </a:buClr>
              <a:buSzPts val="1200"/>
              <a:buChar char="■"/>
              <a:defRPr sz="1200">
                <a:solidFill>
                  <a:schemeClr val="lt1"/>
                </a:solidFill>
              </a:defRPr>
            </a:lvl6pPr>
            <a:lvl7pPr marL="3200400" lvl="6" indent="-304800" algn="r" rtl="0">
              <a:lnSpc>
                <a:spcPct val="90000"/>
              </a:lnSpc>
              <a:spcBef>
                <a:spcPts val="400"/>
              </a:spcBef>
              <a:spcAft>
                <a:spcPts val="0"/>
              </a:spcAft>
              <a:buClr>
                <a:schemeClr val="lt1"/>
              </a:buClr>
              <a:buSzPts val="1200"/>
              <a:buChar char="●"/>
              <a:defRPr sz="1200">
                <a:solidFill>
                  <a:schemeClr val="lt1"/>
                </a:solidFill>
              </a:defRPr>
            </a:lvl7pPr>
            <a:lvl8pPr marL="3657600" lvl="7" indent="-304800" algn="r" rtl="0">
              <a:lnSpc>
                <a:spcPct val="90000"/>
              </a:lnSpc>
              <a:spcBef>
                <a:spcPts val="400"/>
              </a:spcBef>
              <a:spcAft>
                <a:spcPts val="0"/>
              </a:spcAft>
              <a:buClr>
                <a:schemeClr val="lt1"/>
              </a:buClr>
              <a:buSzPts val="1200"/>
              <a:buChar char="○"/>
              <a:defRPr sz="1200">
                <a:solidFill>
                  <a:schemeClr val="lt1"/>
                </a:solidFill>
              </a:defRPr>
            </a:lvl8pPr>
            <a:lvl9pPr marL="4114800" lvl="8" indent="-304800" algn="r" rtl="0">
              <a:lnSpc>
                <a:spcPct val="90000"/>
              </a:lnSpc>
              <a:spcBef>
                <a:spcPts val="400"/>
              </a:spcBef>
              <a:spcAft>
                <a:spcPts val="0"/>
              </a:spcAft>
              <a:buClr>
                <a:schemeClr val="lt1"/>
              </a:buClr>
              <a:buSzPts val="1200"/>
              <a:buChar char="■"/>
              <a:defRPr sz="1200">
                <a:solidFill>
                  <a:schemeClr val="lt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Timeline Detailed 6">
  <p:cSld name="Text: Timeline Detailed 6">
    <p:spTree>
      <p:nvGrpSpPr>
        <p:cNvPr id="1" name="Shape 206"/>
        <p:cNvGrpSpPr/>
        <p:nvPr/>
      </p:nvGrpSpPr>
      <p:grpSpPr>
        <a:xfrm>
          <a:off x="0" y="0"/>
          <a:ext cx="0" cy="0"/>
          <a:chOff x="0" y="0"/>
          <a:chExt cx="0" cy="0"/>
        </a:xfrm>
      </p:grpSpPr>
      <p:sp>
        <p:nvSpPr>
          <p:cNvPr id="207" name="Google Shape;207;p36"/>
          <p:cNvSpPr txBox="1">
            <a:spLocks noGrp="1"/>
          </p:cNvSpPr>
          <p:nvPr>
            <p:ph type="body" idx="1"/>
          </p:nvPr>
        </p:nvSpPr>
        <p:spPr>
          <a:xfrm>
            <a:off x="5501627" y="1408126"/>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rgbClr val="FFFFFF"/>
              </a:buClr>
              <a:buSzPts val="1000"/>
              <a:buChar char="•"/>
              <a:defRPr sz="1000">
                <a:solidFill>
                  <a:srgbClr val="FFFFFF"/>
                </a:solidFill>
              </a:defRPr>
            </a:lvl9pPr>
          </a:lstStyle>
          <a:p>
            <a:endParaRPr/>
          </a:p>
        </p:txBody>
      </p:sp>
      <p:sp>
        <p:nvSpPr>
          <p:cNvPr id="208" name="Google Shape;208;p36"/>
          <p:cNvSpPr txBox="1">
            <a:spLocks noGrp="1"/>
          </p:cNvSpPr>
          <p:nvPr>
            <p:ph type="body" idx="2"/>
          </p:nvPr>
        </p:nvSpPr>
        <p:spPr>
          <a:xfrm>
            <a:off x="5501631" y="1717240"/>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09" name="Google Shape;209;p36"/>
          <p:cNvSpPr txBox="1">
            <a:spLocks noGrp="1"/>
          </p:cNvSpPr>
          <p:nvPr>
            <p:ph type="body" idx="3"/>
          </p:nvPr>
        </p:nvSpPr>
        <p:spPr>
          <a:xfrm>
            <a:off x="3142178" y="1408126"/>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rgbClr val="FFFFFF"/>
              </a:buClr>
              <a:buSzPts val="1000"/>
              <a:buChar char="•"/>
              <a:defRPr sz="1000">
                <a:solidFill>
                  <a:srgbClr val="FFFFFF"/>
                </a:solidFill>
              </a:defRPr>
            </a:lvl9pPr>
          </a:lstStyle>
          <a:p>
            <a:endParaRPr/>
          </a:p>
        </p:txBody>
      </p:sp>
      <p:sp>
        <p:nvSpPr>
          <p:cNvPr id="210" name="Google Shape;210;p36"/>
          <p:cNvSpPr txBox="1">
            <a:spLocks noGrp="1"/>
          </p:cNvSpPr>
          <p:nvPr>
            <p:ph type="body" idx="4"/>
          </p:nvPr>
        </p:nvSpPr>
        <p:spPr>
          <a:xfrm>
            <a:off x="3142183" y="1717240"/>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11" name="Google Shape;211;p36"/>
          <p:cNvSpPr txBox="1">
            <a:spLocks noGrp="1"/>
          </p:cNvSpPr>
          <p:nvPr>
            <p:ph type="body" idx="5"/>
          </p:nvPr>
        </p:nvSpPr>
        <p:spPr>
          <a:xfrm>
            <a:off x="782734" y="1408126"/>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212" name="Google Shape;212;p36"/>
          <p:cNvSpPr txBox="1">
            <a:spLocks noGrp="1"/>
          </p:cNvSpPr>
          <p:nvPr>
            <p:ph type="body" idx="6"/>
          </p:nvPr>
        </p:nvSpPr>
        <p:spPr>
          <a:xfrm>
            <a:off x="782734" y="1717240"/>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13" name="Google Shape;213;p36"/>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14" name="Google Shape;214;p36"/>
          <p:cNvSpPr txBox="1">
            <a:spLocks noGrp="1"/>
          </p:cNvSpPr>
          <p:nvPr>
            <p:ph type="title"/>
          </p:nvPr>
        </p:nvSpPr>
        <p:spPr>
          <a:xfrm>
            <a:off x="628650" y="612518"/>
            <a:ext cx="7886700" cy="5076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15" name="Google Shape;215;p36"/>
          <p:cNvSpPr txBox="1">
            <a:spLocks noGrp="1"/>
          </p:cNvSpPr>
          <p:nvPr>
            <p:ph type="body" idx="7"/>
          </p:nvPr>
        </p:nvSpPr>
        <p:spPr>
          <a:xfrm>
            <a:off x="4314066" y="3154904"/>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216" name="Google Shape;216;p36"/>
          <p:cNvSpPr txBox="1">
            <a:spLocks noGrp="1"/>
          </p:cNvSpPr>
          <p:nvPr>
            <p:ph type="body" idx="8"/>
          </p:nvPr>
        </p:nvSpPr>
        <p:spPr>
          <a:xfrm>
            <a:off x="6653535" y="3154904"/>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217" name="Google Shape;217;p36"/>
          <p:cNvSpPr txBox="1">
            <a:spLocks noGrp="1"/>
          </p:cNvSpPr>
          <p:nvPr>
            <p:ph type="body" idx="9"/>
          </p:nvPr>
        </p:nvSpPr>
        <p:spPr>
          <a:xfrm>
            <a:off x="6653535" y="3464018"/>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18" name="Google Shape;218;p36"/>
          <p:cNvSpPr txBox="1">
            <a:spLocks noGrp="1"/>
          </p:cNvSpPr>
          <p:nvPr>
            <p:ph type="body" idx="13"/>
          </p:nvPr>
        </p:nvSpPr>
        <p:spPr>
          <a:xfrm>
            <a:off x="4314066" y="3464018"/>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19" name="Google Shape;219;p36"/>
          <p:cNvSpPr txBox="1">
            <a:spLocks noGrp="1"/>
          </p:cNvSpPr>
          <p:nvPr>
            <p:ph type="body" idx="14"/>
          </p:nvPr>
        </p:nvSpPr>
        <p:spPr>
          <a:xfrm>
            <a:off x="1959458" y="3154904"/>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220" name="Google Shape;220;p36"/>
          <p:cNvSpPr txBox="1">
            <a:spLocks noGrp="1"/>
          </p:cNvSpPr>
          <p:nvPr>
            <p:ph type="body" idx="15"/>
          </p:nvPr>
        </p:nvSpPr>
        <p:spPr>
          <a:xfrm>
            <a:off x="1959459" y="3464018"/>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Side by Side">
  <p:cSld name="Text: Side by Side">
    <p:spTree>
      <p:nvGrpSpPr>
        <p:cNvPr id="1" name="Shape 221"/>
        <p:cNvGrpSpPr/>
        <p:nvPr/>
      </p:nvGrpSpPr>
      <p:grpSpPr>
        <a:xfrm>
          <a:off x="0" y="0"/>
          <a:ext cx="0" cy="0"/>
          <a:chOff x="0" y="0"/>
          <a:chExt cx="0" cy="0"/>
        </a:xfrm>
      </p:grpSpPr>
      <p:sp>
        <p:nvSpPr>
          <p:cNvPr id="222" name="Google Shape;222;p37"/>
          <p:cNvSpPr txBox="1">
            <a:spLocks noGrp="1"/>
          </p:cNvSpPr>
          <p:nvPr>
            <p:ph type="body" idx="1"/>
          </p:nvPr>
        </p:nvSpPr>
        <p:spPr>
          <a:xfrm>
            <a:off x="895485" y="691357"/>
            <a:ext cx="2765700" cy="2388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SzPts val="1000"/>
              <a:buChar char="＋"/>
              <a:defRPr sz="1000"/>
            </a:lvl2pPr>
            <a:lvl3pPr marL="1371600" lvl="2" indent="-292100" algn="l" rtl="0">
              <a:lnSpc>
                <a:spcPct val="150000"/>
              </a:lnSpc>
              <a:spcBef>
                <a:spcPts val="400"/>
              </a:spcBef>
              <a:spcAft>
                <a:spcPts val="0"/>
              </a:spcAft>
              <a:buSzPts val="1000"/>
              <a:buChar char="＞"/>
              <a:defRPr sz="1000"/>
            </a:lvl3pPr>
            <a:lvl4pPr marL="1828800" lvl="3" indent="-292100" algn="l" rtl="0">
              <a:lnSpc>
                <a:spcPct val="150000"/>
              </a:lnSpc>
              <a:spcBef>
                <a:spcPts val="400"/>
              </a:spcBef>
              <a:spcAft>
                <a:spcPts val="0"/>
              </a:spcAft>
              <a:buSzPts val="1000"/>
              <a:buChar char="o"/>
              <a:defRPr sz="1000"/>
            </a:lvl4pPr>
            <a:lvl5pPr marL="2286000" lvl="4" indent="-292100" algn="l" rtl="0">
              <a:lnSpc>
                <a:spcPct val="150000"/>
              </a:lnSpc>
              <a:spcBef>
                <a:spcPts val="400"/>
              </a:spcBef>
              <a:spcAft>
                <a:spcPts val="0"/>
              </a:spcAft>
              <a:buSzPts val="1000"/>
              <a:buChar char="＋"/>
              <a:defRPr sz="1000"/>
            </a:lvl5pPr>
            <a:lvl6pPr marL="2743200" lvl="5" indent="-292100" algn="l" rtl="0">
              <a:lnSpc>
                <a:spcPct val="90000"/>
              </a:lnSpc>
              <a:spcBef>
                <a:spcPts val="400"/>
              </a:spcBef>
              <a:spcAft>
                <a:spcPts val="0"/>
              </a:spcAft>
              <a:buClr>
                <a:schemeClr val="lt1"/>
              </a:buClr>
              <a:buSzPts val="1000"/>
              <a:buChar char="•"/>
              <a:defRPr sz="1000">
                <a:solidFill>
                  <a:schemeClr val="lt1"/>
                </a:solidFill>
              </a:defRPr>
            </a:lvl6pPr>
            <a:lvl7pPr marL="3200400" lvl="6" indent="-292100" algn="l" rtl="0">
              <a:lnSpc>
                <a:spcPct val="90000"/>
              </a:lnSpc>
              <a:spcBef>
                <a:spcPts val="400"/>
              </a:spcBef>
              <a:spcAft>
                <a:spcPts val="0"/>
              </a:spcAft>
              <a:buClr>
                <a:schemeClr val="lt1"/>
              </a:buClr>
              <a:buSzPts val="1000"/>
              <a:buChar char="•"/>
              <a:defRPr sz="1000">
                <a:solidFill>
                  <a:schemeClr val="lt1"/>
                </a:solidFill>
              </a:defRPr>
            </a:lvl7pPr>
            <a:lvl8pPr marL="3657600" lvl="7" indent="-292100" algn="l" rtl="0">
              <a:lnSpc>
                <a:spcPct val="90000"/>
              </a:lnSpc>
              <a:spcBef>
                <a:spcPts val="400"/>
              </a:spcBef>
              <a:spcAft>
                <a:spcPts val="0"/>
              </a:spcAft>
              <a:buClr>
                <a:schemeClr val="lt1"/>
              </a:buClr>
              <a:buSzPts val="1000"/>
              <a:buChar char="•"/>
              <a:defRPr sz="1000">
                <a:solidFill>
                  <a:schemeClr val="lt1"/>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223" name="Google Shape;223;p37"/>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sz="1000">
                <a:solidFill>
                  <a:schemeClr val="lt1"/>
                </a:solidFill>
                <a:latin typeface="Arial"/>
                <a:ea typeface="Arial"/>
                <a:cs typeface="Arial"/>
                <a:sym typeface="Arial"/>
              </a:defRPr>
            </a:lvl1pPr>
            <a:lvl2pPr marL="0" lvl="1" indent="0" algn="r" rtl="0">
              <a:spcBef>
                <a:spcPts val="0"/>
              </a:spcBef>
              <a:buNone/>
              <a:defRPr sz="1000">
                <a:solidFill>
                  <a:schemeClr val="lt1"/>
                </a:solidFill>
                <a:latin typeface="Arial"/>
                <a:ea typeface="Arial"/>
                <a:cs typeface="Arial"/>
                <a:sym typeface="Arial"/>
              </a:defRPr>
            </a:lvl2pPr>
            <a:lvl3pPr marL="0" lvl="2" indent="0" algn="r" rtl="0">
              <a:spcBef>
                <a:spcPts val="0"/>
              </a:spcBef>
              <a:buNone/>
              <a:defRPr sz="1000">
                <a:solidFill>
                  <a:schemeClr val="lt1"/>
                </a:solidFill>
                <a:latin typeface="Arial"/>
                <a:ea typeface="Arial"/>
                <a:cs typeface="Arial"/>
                <a:sym typeface="Arial"/>
              </a:defRPr>
            </a:lvl3pPr>
            <a:lvl4pPr marL="0" lvl="3" indent="0" algn="r" rtl="0">
              <a:spcBef>
                <a:spcPts val="0"/>
              </a:spcBef>
              <a:buNone/>
              <a:defRPr sz="1000">
                <a:solidFill>
                  <a:schemeClr val="lt1"/>
                </a:solidFill>
                <a:latin typeface="Arial"/>
                <a:ea typeface="Arial"/>
                <a:cs typeface="Arial"/>
                <a:sym typeface="Arial"/>
              </a:defRPr>
            </a:lvl4pPr>
            <a:lvl5pPr marL="0" lvl="4" indent="0" algn="r" rtl="0">
              <a:spcBef>
                <a:spcPts val="0"/>
              </a:spcBef>
              <a:buNone/>
              <a:defRPr sz="1000">
                <a:solidFill>
                  <a:schemeClr val="lt1"/>
                </a:solidFill>
                <a:latin typeface="Arial"/>
                <a:ea typeface="Arial"/>
                <a:cs typeface="Arial"/>
                <a:sym typeface="Arial"/>
              </a:defRPr>
            </a:lvl5pPr>
            <a:lvl6pPr marL="0" lvl="5" indent="0" algn="r" rtl="0">
              <a:spcBef>
                <a:spcPts val="0"/>
              </a:spcBef>
              <a:buNone/>
              <a:defRPr sz="1000">
                <a:solidFill>
                  <a:schemeClr val="lt1"/>
                </a:solidFill>
                <a:latin typeface="Arial"/>
                <a:ea typeface="Arial"/>
                <a:cs typeface="Arial"/>
                <a:sym typeface="Arial"/>
              </a:defRPr>
            </a:lvl6pPr>
            <a:lvl7pPr marL="0" lvl="6" indent="0" algn="r" rtl="0">
              <a:spcBef>
                <a:spcPts val="0"/>
              </a:spcBef>
              <a:buNone/>
              <a:defRPr sz="1000">
                <a:solidFill>
                  <a:schemeClr val="lt1"/>
                </a:solidFill>
                <a:latin typeface="Arial"/>
                <a:ea typeface="Arial"/>
                <a:cs typeface="Arial"/>
                <a:sym typeface="Arial"/>
              </a:defRPr>
            </a:lvl7pPr>
            <a:lvl8pPr marL="0" lvl="7" indent="0" algn="r" rtl="0">
              <a:spcBef>
                <a:spcPts val="0"/>
              </a:spcBef>
              <a:buNone/>
              <a:defRPr sz="1000">
                <a:solidFill>
                  <a:schemeClr val="lt1"/>
                </a:solidFill>
                <a:latin typeface="Arial"/>
                <a:ea typeface="Arial"/>
                <a:cs typeface="Arial"/>
                <a:sym typeface="Arial"/>
              </a:defRPr>
            </a:lvl8pPr>
            <a:lvl9pPr marL="0" lvl="8" indent="0" algn="r" rtl="0">
              <a:spcBef>
                <a:spcPts val="0"/>
              </a:spcBef>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37"/>
          <p:cNvSpPr txBox="1">
            <a:spLocks noGrp="1"/>
          </p:cNvSpPr>
          <p:nvPr>
            <p:ph type="title"/>
          </p:nvPr>
        </p:nvSpPr>
        <p:spPr>
          <a:xfrm>
            <a:off x="902252" y="1432263"/>
            <a:ext cx="2752200" cy="2221800"/>
          </a:xfrm>
          <a:prstGeom prst="rect">
            <a:avLst/>
          </a:prstGeom>
          <a:noFill/>
          <a:ln>
            <a:noFill/>
          </a:ln>
        </p:spPr>
        <p:txBody>
          <a:bodyPr spcFirstLastPara="1" wrap="square" lIns="34275" tIns="17125" rIns="34275" bIns="17125" anchor="ctr" anchorCtr="0">
            <a:noAutofit/>
          </a:bodyPr>
          <a:lstStyle>
            <a:lvl1pPr lvl="0" algn="ctr"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25" name="Google Shape;225;p37"/>
          <p:cNvSpPr txBox="1">
            <a:spLocks noGrp="1"/>
          </p:cNvSpPr>
          <p:nvPr>
            <p:ph type="body" idx="2"/>
          </p:nvPr>
        </p:nvSpPr>
        <p:spPr>
          <a:xfrm>
            <a:off x="5475653" y="691357"/>
            <a:ext cx="2765700" cy="2388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lt1"/>
              </a:buClr>
              <a:buSzPts val="1000"/>
              <a:buNone/>
              <a:defRPr sz="1000" b="1" i="0">
                <a:solidFill>
                  <a:schemeClr val="lt1"/>
                </a:solidFill>
                <a:latin typeface="Arial"/>
                <a:ea typeface="Arial"/>
                <a:cs typeface="Arial"/>
                <a:sym typeface="Arial"/>
              </a:defRPr>
            </a:lvl1pPr>
            <a:lvl2pPr marL="914400" lvl="1" indent="-292100" algn="l" rtl="0">
              <a:lnSpc>
                <a:spcPct val="150000"/>
              </a:lnSpc>
              <a:spcBef>
                <a:spcPts val="400"/>
              </a:spcBef>
              <a:spcAft>
                <a:spcPts val="0"/>
              </a:spcAft>
              <a:buClr>
                <a:schemeClr val="lt1"/>
              </a:buClr>
              <a:buSzPts val="1000"/>
              <a:buChar char="＋"/>
              <a:defRPr sz="1000">
                <a:solidFill>
                  <a:schemeClr val="lt1"/>
                </a:solidFill>
              </a:defRPr>
            </a:lvl2pPr>
            <a:lvl3pPr marL="1371600" lvl="2" indent="-292100" algn="l" rtl="0">
              <a:lnSpc>
                <a:spcPct val="150000"/>
              </a:lnSpc>
              <a:spcBef>
                <a:spcPts val="400"/>
              </a:spcBef>
              <a:spcAft>
                <a:spcPts val="0"/>
              </a:spcAft>
              <a:buClr>
                <a:schemeClr val="lt1"/>
              </a:buClr>
              <a:buSzPts val="1000"/>
              <a:buChar char="＞"/>
              <a:defRPr sz="1000">
                <a:solidFill>
                  <a:schemeClr val="lt1"/>
                </a:solidFill>
              </a:defRPr>
            </a:lvl3pPr>
            <a:lvl4pPr marL="1828800" lvl="3" indent="-292100" algn="l" rtl="0">
              <a:lnSpc>
                <a:spcPct val="150000"/>
              </a:lnSpc>
              <a:spcBef>
                <a:spcPts val="400"/>
              </a:spcBef>
              <a:spcAft>
                <a:spcPts val="0"/>
              </a:spcAft>
              <a:buClr>
                <a:schemeClr val="lt1"/>
              </a:buClr>
              <a:buSzPts val="1000"/>
              <a:buChar char="o"/>
              <a:defRPr sz="1000">
                <a:solidFill>
                  <a:schemeClr val="lt1"/>
                </a:solidFill>
              </a:defRPr>
            </a:lvl4pPr>
            <a:lvl5pPr marL="2286000" lvl="4" indent="-292100" algn="l" rtl="0">
              <a:lnSpc>
                <a:spcPct val="150000"/>
              </a:lnSpc>
              <a:spcBef>
                <a:spcPts val="400"/>
              </a:spcBef>
              <a:spcAft>
                <a:spcPts val="0"/>
              </a:spcAft>
              <a:buClr>
                <a:schemeClr val="lt1"/>
              </a:buClr>
              <a:buSzPts val="1000"/>
              <a:buChar char="＋"/>
              <a:defRPr sz="1000">
                <a:solidFill>
                  <a:schemeClr val="lt1"/>
                </a:solidFill>
              </a:defRPr>
            </a:lvl5pPr>
            <a:lvl6pPr marL="2743200" lvl="5" indent="-292100" algn="l" rtl="0">
              <a:lnSpc>
                <a:spcPct val="90000"/>
              </a:lnSpc>
              <a:spcBef>
                <a:spcPts val="400"/>
              </a:spcBef>
              <a:spcAft>
                <a:spcPts val="0"/>
              </a:spcAft>
              <a:buClr>
                <a:schemeClr val="accent1"/>
              </a:buClr>
              <a:buSzPts val="1000"/>
              <a:buChar char="•"/>
              <a:defRPr sz="1000">
                <a:solidFill>
                  <a:schemeClr val="accent1"/>
                </a:solidFill>
              </a:defRPr>
            </a:lvl6pPr>
            <a:lvl7pPr marL="3200400" lvl="6" indent="-292100" algn="l" rtl="0">
              <a:lnSpc>
                <a:spcPct val="90000"/>
              </a:lnSpc>
              <a:spcBef>
                <a:spcPts val="400"/>
              </a:spcBef>
              <a:spcAft>
                <a:spcPts val="0"/>
              </a:spcAft>
              <a:buClr>
                <a:schemeClr val="accent1"/>
              </a:buClr>
              <a:buSzPts val="1000"/>
              <a:buChar char="•"/>
              <a:defRPr sz="1000">
                <a:solidFill>
                  <a:schemeClr val="accent1"/>
                </a:solidFill>
              </a:defRPr>
            </a:lvl7pPr>
            <a:lvl8pPr marL="3657600" lvl="7" indent="-292100" algn="l" rtl="0">
              <a:lnSpc>
                <a:spcPct val="90000"/>
              </a:lnSpc>
              <a:spcBef>
                <a:spcPts val="400"/>
              </a:spcBef>
              <a:spcAft>
                <a:spcPts val="0"/>
              </a:spcAft>
              <a:buClr>
                <a:schemeClr val="accent1"/>
              </a:buClr>
              <a:buSzPts val="1000"/>
              <a:buChar char="•"/>
              <a:defRPr sz="1000">
                <a:solidFill>
                  <a:schemeClr val="accent1"/>
                </a:solidFill>
              </a:defRPr>
            </a:lvl8pPr>
            <a:lvl9pPr marL="4114800" lvl="8" indent="-292100" algn="l" rtl="0">
              <a:lnSpc>
                <a:spcPct val="90000"/>
              </a:lnSpc>
              <a:spcBef>
                <a:spcPts val="400"/>
              </a:spcBef>
              <a:spcAft>
                <a:spcPts val="0"/>
              </a:spcAft>
              <a:buClr>
                <a:schemeClr val="accent1"/>
              </a:buClr>
              <a:buSzPts val="1000"/>
              <a:buChar char="•"/>
              <a:defRPr sz="1000">
                <a:solidFill>
                  <a:schemeClr val="accent1"/>
                </a:solidFill>
              </a:defRPr>
            </a:lvl9pPr>
          </a:lstStyle>
          <a:p>
            <a:endParaRPr/>
          </a:p>
        </p:txBody>
      </p:sp>
      <p:sp>
        <p:nvSpPr>
          <p:cNvPr id="226" name="Google Shape;226;p37"/>
          <p:cNvSpPr txBox="1">
            <a:spLocks noGrp="1"/>
          </p:cNvSpPr>
          <p:nvPr>
            <p:ph type="title" idx="3"/>
          </p:nvPr>
        </p:nvSpPr>
        <p:spPr>
          <a:xfrm>
            <a:off x="5482463" y="1432263"/>
            <a:ext cx="2752200" cy="2221800"/>
          </a:xfrm>
          <a:prstGeom prst="rect">
            <a:avLst/>
          </a:prstGeom>
          <a:noFill/>
          <a:ln>
            <a:noFill/>
          </a:ln>
        </p:spPr>
        <p:txBody>
          <a:bodyPr spcFirstLastPara="1" wrap="square" lIns="34275" tIns="17125" rIns="34275" bIns="17125" anchor="ctr" anchorCtr="0">
            <a:noAutofit/>
          </a:bodyPr>
          <a:lstStyle>
            <a:lvl1pPr lvl="0" algn="ctr" rtl="0">
              <a:lnSpc>
                <a:spcPct val="10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3 Boxes">
  <p:cSld name="Text: 3 Boxes">
    <p:spTree>
      <p:nvGrpSpPr>
        <p:cNvPr id="1" name="Shape 227"/>
        <p:cNvGrpSpPr/>
        <p:nvPr/>
      </p:nvGrpSpPr>
      <p:grpSpPr>
        <a:xfrm>
          <a:off x="0" y="0"/>
          <a:ext cx="0" cy="0"/>
          <a:chOff x="0" y="0"/>
          <a:chExt cx="0" cy="0"/>
        </a:xfrm>
      </p:grpSpPr>
      <p:sp>
        <p:nvSpPr>
          <p:cNvPr id="228" name="Google Shape;228;p38"/>
          <p:cNvSpPr txBox="1">
            <a:spLocks noGrp="1"/>
          </p:cNvSpPr>
          <p:nvPr>
            <p:ph type="subTitle" idx="1"/>
          </p:nvPr>
        </p:nvSpPr>
        <p:spPr>
          <a:xfrm>
            <a:off x="625750" y="1100241"/>
            <a:ext cx="7886700" cy="3081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229" name="Google Shape;229;p38"/>
          <p:cNvSpPr txBox="1">
            <a:spLocks noGrp="1"/>
          </p:cNvSpPr>
          <p:nvPr>
            <p:ph type="title"/>
          </p:nvPr>
        </p:nvSpPr>
        <p:spPr>
          <a:xfrm>
            <a:off x="628650" y="612518"/>
            <a:ext cx="7886700" cy="4737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30" name="Google Shape;230;p38"/>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38"/>
          <p:cNvSpPr txBox="1">
            <a:spLocks noGrp="1"/>
          </p:cNvSpPr>
          <p:nvPr>
            <p:ph type="body" idx="2"/>
          </p:nvPr>
        </p:nvSpPr>
        <p:spPr>
          <a:xfrm>
            <a:off x="838337" y="1893700"/>
            <a:ext cx="20301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23850" algn="l" rtl="0">
              <a:lnSpc>
                <a:spcPct val="150000"/>
              </a:lnSpc>
              <a:spcBef>
                <a:spcPts val="400"/>
              </a:spcBef>
              <a:spcAft>
                <a:spcPts val="0"/>
              </a:spcAft>
              <a:buClr>
                <a:schemeClr val="dk1"/>
              </a:buClr>
              <a:buSzPts val="1500"/>
              <a:buChar char="＋"/>
              <a:defRPr sz="1500">
                <a:solidFill>
                  <a:schemeClr val="dk1"/>
                </a:solidFill>
              </a:defRPr>
            </a:lvl2pPr>
            <a:lvl3pPr marL="1371600" lvl="2" indent="-323850" algn="l" rtl="0">
              <a:lnSpc>
                <a:spcPct val="150000"/>
              </a:lnSpc>
              <a:spcBef>
                <a:spcPts val="400"/>
              </a:spcBef>
              <a:spcAft>
                <a:spcPts val="0"/>
              </a:spcAft>
              <a:buClr>
                <a:schemeClr val="dk1"/>
              </a:buClr>
              <a:buSzPts val="1500"/>
              <a:buChar char="＞"/>
              <a:defRPr sz="1500">
                <a:solidFill>
                  <a:schemeClr val="dk1"/>
                </a:solidFill>
              </a:defRPr>
            </a:lvl3pPr>
            <a:lvl4pPr marL="1828800" lvl="3" indent="-323850" algn="l" rtl="0">
              <a:lnSpc>
                <a:spcPct val="150000"/>
              </a:lnSpc>
              <a:spcBef>
                <a:spcPts val="400"/>
              </a:spcBef>
              <a:spcAft>
                <a:spcPts val="0"/>
              </a:spcAft>
              <a:buClr>
                <a:schemeClr val="dk1"/>
              </a:buClr>
              <a:buSzPts val="1500"/>
              <a:buChar char="o"/>
              <a:defRPr sz="1500">
                <a:solidFill>
                  <a:schemeClr val="dk1"/>
                </a:solidFill>
              </a:defRPr>
            </a:lvl4pPr>
            <a:lvl5pPr marL="2286000" lvl="4" indent="-323850" algn="l" rtl="0">
              <a:lnSpc>
                <a:spcPct val="150000"/>
              </a:lnSpc>
              <a:spcBef>
                <a:spcPts val="400"/>
              </a:spcBef>
              <a:spcAft>
                <a:spcPts val="0"/>
              </a:spcAft>
              <a:buClr>
                <a:schemeClr val="dk1"/>
              </a:buClr>
              <a:buSzPts val="1500"/>
              <a:buChar char="＋"/>
              <a:defRPr sz="1500">
                <a:solidFill>
                  <a:schemeClr val="dk1"/>
                </a:solidFill>
              </a:defRPr>
            </a:lvl5pPr>
            <a:lvl6pPr marL="2743200" lvl="5" indent="-323850" algn="l" rtl="0">
              <a:lnSpc>
                <a:spcPct val="90000"/>
              </a:lnSpc>
              <a:spcBef>
                <a:spcPts val="400"/>
              </a:spcBef>
              <a:spcAft>
                <a:spcPts val="0"/>
              </a:spcAft>
              <a:buSzPts val="1500"/>
              <a:buChar char="•"/>
              <a:defRPr sz="1500"/>
            </a:lvl6pPr>
            <a:lvl7pPr marL="3200400" lvl="6" indent="-323850" algn="l" rtl="0">
              <a:lnSpc>
                <a:spcPct val="90000"/>
              </a:lnSpc>
              <a:spcBef>
                <a:spcPts val="400"/>
              </a:spcBef>
              <a:spcAft>
                <a:spcPts val="0"/>
              </a:spcAft>
              <a:buSzPts val="1500"/>
              <a:buChar char="•"/>
              <a:defRPr sz="1500"/>
            </a:lvl7pPr>
            <a:lvl8pPr marL="3657600" lvl="7" indent="-323850" algn="l" rtl="0">
              <a:lnSpc>
                <a:spcPct val="90000"/>
              </a:lnSpc>
              <a:spcBef>
                <a:spcPts val="400"/>
              </a:spcBef>
              <a:spcAft>
                <a:spcPts val="0"/>
              </a:spcAft>
              <a:buSzPts val="1500"/>
              <a:buChar char="•"/>
              <a:defRPr sz="1500"/>
            </a:lvl8pPr>
            <a:lvl9pPr marL="4114800" lvl="8" indent="-323850" algn="l" rtl="0">
              <a:lnSpc>
                <a:spcPct val="90000"/>
              </a:lnSpc>
              <a:spcBef>
                <a:spcPts val="400"/>
              </a:spcBef>
              <a:spcAft>
                <a:spcPts val="0"/>
              </a:spcAft>
              <a:buClr>
                <a:schemeClr val="lt1"/>
              </a:buClr>
              <a:buSzPts val="1500"/>
              <a:buChar char="•"/>
              <a:defRPr sz="1500">
                <a:solidFill>
                  <a:schemeClr val="lt1"/>
                </a:solidFill>
              </a:defRPr>
            </a:lvl9pPr>
          </a:lstStyle>
          <a:p>
            <a:endParaRPr/>
          </a:p>
        </p:txBody>
      </p:sp>
      <p:sp>
        <p:nvSpPr>
          <p:cNvPr id="232" name="Google Shape;232;p38"/>
          <p:cNvSpPr txBox="1">
            <a:spLocks noGrp="1"/>
          </p:cNvSpPr>
          <p:nvPr>
            <p:ph type="body" idx="3"/>
          </p:nvPr>
        </p:nvSpPr>
        <p:spPr>
          <a:xfrm>
            <a:off x="3557030" y="1893700"/>
            <a:ext cx="20301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23850" algn="l" rtl="0">
              <a:lnSpc>
                <a:spcPct val="150000"/>
              </a:lnSpc>
              <a:spcBef>
                <a:spcPts val="400"/>
              </a:spcBef>
              <a:spcAft>
                <a:spcPts val="0"/>
              </a:spcAft>
              <a:buClr>
                <a:schemeClr val="accent6"/>
              </a:buClr>
              <a:buSzPts val="1500"/>
              <a:buChar char="＋"/>
              <a:defRPr sz="1500">
                <a:solidFill>
                  <a:schemeClr val="accent6"/>
                </a:solidFill>
              </a:defRPr>
            </a:lvl2pPr>
            <a:lvl3pPr marL="1371600" lvl="2" indent="-323850" algn="l" rtl="0">
              <a:lnSpc>
                <a:spcPct val="150000"/>
              </a:lnSpc>
              <a:spcBef>
                <a:spcPts val="400"/>
              </a:spcBef>
              <a:spcAft>
                <a:spcPts val="0"/>
              </a:spcAft>
              <a:buClr>
                <a:schemeClr val="accent6"/>
              </a:buClr>
              <a:buSzPts val="1500"/>
              <a:buChar char="＞"/>
              <a:defRPr sz="1500">
                <a:solidFill>
                  <a:schemeClr val="accent6"/>
                </a:solidFill>
              </a:defRPr>
            </a:lvl3pPr>
            <a:lvl4pPr marL="1828800" lvl="3" indent="-323850" algn="l" rtl="0">
              <a:lnSpc>
                <a:spcPct val="150000"/>
              </a:lnSpc>
              <a:spcBef>
                <a:spcPts val="400"/>
              </a:spcBef>
              <a:spcAft>
                <a:spcPts val="0"/>
              </a:spcAft>
              <a:buClr>
                <a:schemeClr val="accent6"/>
              </a:buClr>
              <a:buSzPts val="1500"/>
              <a:buChar char="o"/>
              <a:defRPr sz="1500">
                <a:solidFill>
                  <a:schemeClr val="accent6"/>
                </a:solidFill>
              </a:defRPr>
            </a:lvl4pPr>
            <a:lvl5pPr marL="2286000" lvl="4" indent="-323850" algn="l" rtl="0">
              <a:lnSpc>
                <a:spcPct val="150000"/>
              </a:lnSpc>
              <a:spcBef>
                <a:spcPts val="400"/>
              </a:spcBef>
              <a:spcAft>
                <a:spcPts val="0"/>
              </a:spcAft>
              <a:buClr>
                <a:schemeClr val="accent6"/>
              </a:buClr>
              <a:buSzPts val="1500"/>
              <a:buChar char="＋"/>
              <a:defRPr sz="1500">
                <a:solidFill>
                  <a:schemeClr val="accent6"/>
                </a:solidFill>
              </a:defRPr>
            </a:lvl5pPr>
            <a:lvl6pPr marL="2743200" lvl="5" indent="-323850" algn="l" rtl="0">
              <a:lnSpc>
                <a:spcPct val="90000"/>
              </a:lnSpc>
              <a:spcBef>
                <a:spcPts val="400"/>
              </a:spcBef>
              <a:spcAft>
                <a:spcPts val="0"/>
              </a:spcAft>
              <a:buClr>
                <a:schemeClr val="accent6"/>
              </a:buClr>
              <a:buSzPts val="1500"/>
              <a:buChar char="•"/>
              <a:defRPr sz="1500">
                <a:solidFill>
                  <a:schemeClr val="accent6"/>
                </a:solidFill>
              </a:defRPr>
            </a:lvl6pPr>
            <a:lvl7pPr marL="3200400" lvl="6" indent="-323850" algn="l" rtl="0">
              <a:lnSpc>
                <a:spcPct val="90000"/>
              </a:lnSpc>
              <a:spcBef>
                <a:spcPts val="400"/>
              </a:spcBef>
              <a:spcAft>
                <a:spcPts val="0"/>
              </a:spcAft>
              <a:buClr>
                <a:schemeClr val="accent6"/>
              </a:buClr>
              <a:buSzPts val="1500"/>
              <a:buChar char="•"/>
              <a:defRPr sz="1500">
                <a:solidFill>
                  <a:schemeClr val="accent6"/>
                </a:solidFill>
              </a:defRPr>
            </a:lvl7pPr>
            <a:lvl8pPr marL="3657600" lvl="7" indent="-323850" algn="l" rtl="0">
              <a:lnSpc>
                <a:spcPct val="90000"/>
              </a:lnSpc>
              <a:spcBef>
                <a:spcPts val="400"/>
              </a:spcBef>
              <a:spcAft>
                <a:spcPts val="0"/>
              </a:spcAft>
              <a:buClr>
                <a:schemeClr val="accent6"/>
              </a:buClr>
              <a:buSzPts val="1500"/>
              <a:buChar char="•"/>
              <a:defRPr sz="1500">
                <a:solidFill>
                  <a:schemeClr val="accent6"/>
                </a:solidFill>
              </a:defRPr>
            </a:lvl8pPr>
            <a:lvl9pPr marL="4114800" lvl="8" indent="-323850" algn="l" rtl="0">
              <a:lnSpc>
                <a:spcPct val="90000"/>
              </a:lnSpc>
              <a:spcBef>
                <a:spcPts val="400"/>
              </a:spcBef>
              <a:spcAft>
                <a:spcPts val="0"/>
              </a:spcAft>
              <a:buClr>
                <a:schemeClr val="lt1"/>
              </a:buClr>
              <a:buSzPts val="1500"/>
              <a:buChar char="•"/>
              <a:defRPr sz="1500">
                <a:solidFill>
                  <a:schemeClr val="lt1"/>
                </a:solidFill>
              </a:defRPr>
            </a:lvl9pPr>
          </a:lstStyle>
          <a:p>
            <a:endParaRPr/>
          </a:p>
        </p:txBody>
      </p:sp>
      <p:sp>
        <p:nvSpPr>
          <p:cNvPr id="233" name="Google Shape;233;p38"/>
          <p:cNvSpPr txBox="1">
            <a:spLocks noGrp="1"/>
          </p:cNvSpPr>
          <p:nvPr>
            <p:ph type="body" idx="4"/>
          </p:nvPr>
        </p:nvSpPr>
        <p:spPr>
          <a:xfrm>
            <a:off x="6275735" y="1905130"/>
            <a:ext cx="20301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23850" algn="l" rtl="0">
              <a:lnSpc>
                <a:spcPct val="150000"/>
              </a:lnSpc>
              <a:spcBef>
                <a:spcPts val="400"/>
              </a:spcBef>
              <a:spcAft>
                <a:spcPts val="0"/>
              </a:spcAft>
              <a:buSzPts val="1500"/>
              <a:buChar char="＋"/>
              <a:defRPr sz="1500">
                <a:solidFill>
                  <a:schemeClr val="accent1"/>
                </a:solidFill>
              </a:defRPr>
            </a:lvl2pPr>
            <a:lvl3pPr marL="1371600" lvl="2" indent="-323850" algn="l" rtl="0">
              <a:lnSpc>
                <a:spcPct val="150000"/>
              </a:lnSpc>
              <a:spcBef>
                <a:spcPts val="400"/>
              </a:spcBef>
              <a:spcAft>
                <a:spcPts val="0"/>
              </a:spcAft>
              <a:buSzPts val="1500"/>
              <a:buChar char="＞"/>
              <a:defRPr sz="1500">
                <a:solidFill>
                  <a:schemeClr val="accent1"/>
                </a:solidFill>
              </a:defRPr>
            </a:lvl3pPr>
            <a:lvl4pPr marL="1828800" lvl="3" indent="-323850" algn="l" rtl="0">
              <a:lnSpc>
                <a:spcPct val="150000"/>
              </a:lnSpc>
              <a:spcBef>
                <a:spcPts val="400"/>
              </a:spcBef>
              <a:spcAft>
                <a:spcPts val="0"/>
              </a:spcAft>
              <a:buSzPts val="1500"/>
              <a:buChar char="o"/>
              <a:defRPr sz="1500">
                <a:solidFill>
                  <a:schemeClr val="accent1"/>
                </a:solidFill>
              </a:defRPr>
            </a:lvl4pPr>
            <a:lvl5pPr marL="2286000" lvl="4" indent="-323850" algn="l" rtl="0">
              <a:lnSpc>
                <a:spcPct val="150000"/>
              </a:lnSpc>
              <a:spcBef>
                <a:spcPts val="400"/>
              </a:spcBef>
              <a:spcAft>
                <a:spcPts val="0"/>
              </a:spcAft>
              <a:buSzPts val="1500"/>
              <a:buChar char="＋"/>
              <a:defRPr sz="1500">
                <a:solidFill>
                  <a:schemeClr val="accent1"/>
                </a:solidFill>
              </a:defRPr>
            </a:lvl5pPr>
            <a:lvl6pPr marL="2743200" lvl="5" indent="-323850" algn="l" rtl="0">
              <a:lnSpc>
                <a:spcPct val="90000"/>
              </a:lnSpc>
              <a:spcBef>
                <a:spcPts val="400"/>
              </a:spcBef>
              <a:spcAft>
                <a:spcPts val="0"/>
              </a:spcAft>
              <a:buClr>
                <a:schemeClr val="accent1"/>
              </a:buClr>
              <a:buSzPts val="1500"/>
              <a:buChar char="•"/>
              <a:defRPr sz="1500">
                <a:solidFill>
                  <a:schemeClr val="accent1"/>
                </a:solidFill>
              </a:defRPr>
            </a:lvl6pPr>
            <a:lvl7pPr marL="3200400" lvl="6" indent="-323850" algn="l" rtl="0">
              <a:lnSpc>
                <a:spcPct val="90000"/>
              </a:lnSpc>
              <a:spcBef>
                <a:spcPts val="400"/>
              </a:spcBef>
              <a:spcAft>
                <a:spcPts val="0"/>
              </a:spcAft>
              <a:buClr>
                <a:schemeClr val="accent1"/>
              </a:buClr>
              <a:buSzPts val="1500"/>
              <a:buChar char="•"/>
              <a:defRPr sz="1500">
                <a:solidFill>
                  <a:schemeClr val="accent1"/>
                </a:solidFill>
              </a:defRPr>
            </a:lvl7pPr>
            <a:lvl8pPr marL="3657600" lvl="7" indent="-323850" algn="l" rtl="0">
              <a:lnSpc>
                <a:spcPct val="90000"/>
              </a:lnSpc>
              <a:spcBef>
                <a:spcPts val="400"/>
              </a:spcBef>
              <a:spcAft>
                <a:spcPts val="0"/>
              </a:spcAft>
              <a:buClr>
                <a:schemeClr val="accent1"/>
              </a:buClr>
              <a:buSzPts val="1500"/>
              <a:buChar char="•"/>
              <a:defRPr sz="1500">
                <a:solidFill>
                  <a:schemeClr val="accent1"/>
                </a:solidFill>
              </a:defRPr>
            </a:lvl8pPr>
            <a:lvl9pPr marL="4114800" lvl="8" indent="-323850" algn="l" rtl="0">
              <a:lnSpc>
                <a:spcPct val="90000"/>
              </a:lnSpc>
              <a:spcBef>
                <a:spcPts val="400"/>
              </a:spcBef>
              <a:spcAft>
                <a:spcPts val="0"/>
              </a:spcAft>
              <a:buClr>
                <a:schemeClr val="lt1"/>
              </a:buClr>
              <a:buSzPts val="1500"/>
              <a:buChar char="•"/>
              <a:defRPr sz="1500">
                <a:solidFill>
                  <a:schemeClr val="lt1"/>
                </a:solidFill>
              </a:defRPr>
            </a:lvl9pPr>
          </a:lstStyle>
          <a:p>
            <a:endParaRPr/>
          </a:p>
        </p:txBody>
      </p:sp>
      <p:sp>
        <p:nvSpPr>
          <p:cNvPr id="234" name="Google Shape;234;p38"/>
          <p:cNvSpPr txBox="1">
            <a:spLocks noGrp="1"/>
          </p:cNvSpPr>
          <p:nvPr>
            <p:ph type="body" idx="5"/>
          </p:nvPr>
        </p:nvSpPr>
        <p:spPr>
          <a:xfrm>
            <a:off x="3557033" y="2307986"/>
            <a:ext cx="2030100" cy="20412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SzPts val="1300"/>
              <a:buChar char="＋"/>
              <a:defRPr>
                <a:solidFill>
                  <a:schemeClr val="lt1"/>
                </a:solidFill>
              </a:defRPr>
            </a:lvl1pPr>
            <a:lvl2pPr marL="914400" lvl="1" indent="-311150" algn="l" rtl="0">
              <a:lnSpc>
                <a:spcPct val="150000"/>
              </a:lnSpc>
              <a:spcBef>
                <a:spcPts val="400"/>
              </a:spcBef>
              <a:spcAft>
                <a:spcPts val="0"/>
              </a:spcAft>
              <a:buSzPts val="1300"/>
              <a:buChar char="＋"/>
              <a:defRPr>
                <a:solidFill>
                  <a:schemeClr val="lt1"/>
                </a:solidFill>
              </a:defRPr>
            </a:lvl2pPr>
            <a:lvl3pPr marL="1371600" lvl="2" indent="-311150" algn="l" rtl="0">
              <a:lnSpc>
                <a:spcPct val="150000"/>
              </a:lnSpc>
              <a:spcBef>
                <a:spcPts val="400"/>
              </a:spcBef>
              <a:spcAft>
                <a:spcPts val="0"/>
              </a:spcAft>
              <a:buSzPts val="1300"/>
              <a:buChar char="＋"/>
              <a:defRPr>
                <a:solidFill>
                  <a:schemeClr val="lt1"/>
                </a:solidFill>
              </a:defRPr>
            </a:lvl3pPr>
            <a:lvl4pPr marL="1828800" lvl="3" indent="-311150" algn="l" rtl="0">
              <a:lnSpc>
                <a:spcPct val="150000"/>
              </a:lnSpc>
              <a:spcBef>
                <a:spcPts val="400"/>
              </a:spcBef>
              <a:spcAft>
                <a:spcPts val="0"/>
              </a:spcAft>
              <a:buSzPts val="1300"/>
              <a:buChar char="＋"/>
              <a:defRPr>
                <a:solidFill>
                  <a:schemeClr val="lt1"/>
                </a:solidFill>
              </a:defRPr>
            </a:lvl4pPr>
            <a:lvl5pPr marL="2286000" lvl="4" indent="-311150" algn="l" rtl="0">
              <a:lnSpc>
                <a:spcPct val="150000"/>
              </a:lnSpc>
              <a:spcBef>
                <a:spcPts val="400"/>
              </a:spcBef>
              <a:spcAft>
                <a:spcPts val="0"/>
              </a:spcAft>
              <a:buSzPts val="1300"/>
              <a:buChar char="＋"/>
              <a:defRPr>
                <a:solidFill>
                  <a:schemeClr val="lt1"/>
                </a:solidFill>
              </a:defRPr>
            </a:lvl5pPr>
            <a:lvl6pPr marL="2743200" lvl="5" indent="-311150" algn="l" rtl="0">
              <a:lnSpc>
                <a:spcPct val="90000"/>
              </a:lnSpc>
              <a:spcBef>
                <a:spcPts val="400"/>
              </a:spcBef>
              <a:spcAft>
                <a:spcPts val="0"/>
              </a:spcAft>
              <a:buClr>
                <a:schemeClr val="accent6"/>
              </a:buClr>
              <a:buSzPts val="1300"/>
              <a:buChar char="■"/>
              <a:defRPr>
                <a:solidFill>
                  <a:schemeClr val="accent6"/>
                </a:solidFill>
              </a:defRPr>
            </a:lvl6pPr>
            <a:lvl7pPr marL="3200400" lvl="6" indent="-311150" algn="l" rtl="0">
              <a:lnSpc>
                <a:spcPct val="90000"/>
              </a:lnSpc>
              <a:spcBef>
                <a:spcPts val="400"/>
              </a:spcBef>
              <a:spcAft>
                <a:spcPts val="0"/>
              </a:spcAft>
              <a:buClr>
                <a:schemeClr val="accent6"/>
              </a:buClr>
              <a:buSzPts val="1300"/>
              <a:buChar char="●"/>
              <a:defRPr>
                <a:solidFill>
                  <a:schemeClr val="accent6"/>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35" name="Google Shape;235;p38"/>
          <p:cNvSpPr txBox="1">
            <a:spLocks noGrp="1"/>
          </p:cNvSpPr>
          <p:nvPr>
            <p:ph type="body" idx="6"/>
          </p:nvPr>
        </p:nvSpPr>
        <p:spPr>
          <a:xfrm>
            <a:off x="6275743" y="2307986"/>
            <a:ext cx="2030100" cy="20412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Clr>
                <a:schemeClr val="lt1"/>
              </a:buClr>
              <a:buSzPts val="1300"/>
              <a:buChar char="＋"/>
              <a:defRPr>
                <a:solidFill>
                  <a:schemeClr val="lt1"/>
                </a:solidFill>
              </a:defRPr>
            </a:lvl1pPr>
            <a:lvl2pPr marL="914400" lvl="1" indent="-311150" algn="l" rtl="0">
              <a:lnSpc>
                <a:spcPct val="150000"/>
              </a:lnSpc>
              <a:spcBef>
                <a:spcPts val="400"/>
              </a:spcBef>
              <a:spcAft>
                <a:spcPts val="0"/>
              </a:spcAft>
              <a:buClr>
                <a:schemeClr val="lt1"/>
              </a:buClr>
              <a:buSzPts val="1300"/>
              <a:buChar char="＋"/>
              <a:defRPr>
                <a:solidFill>
                  <a:schemeClr val="lt1"/>
                </a:solidFill>
              </a:defRPr>
            </a:lvl2pPr>
            <a:lvl3pPr marL="1371600" lvl="2" indent="-311150" algn="l" rtl="0">
              <a:lnSpc>
                <a:spcPct val="150000"/>
              </a:lnSpc>
              <a:spcBef>
                <a:spcPts val="400"/>
              </a:spcBef>
              <a:spcAft>
                <a:spcPts val="0"/>
              </a:spcAft>
              <a:buClr>
                <a:schemeClr val="lt1"/>
              </a:buClr>
              <a:buSzPts val="1300"/>
              <a:buChar char="＋"/>
              <a:defRPr>
                <a:solidFill>
                  <a:schemeClr val="lt1"/>
                </a:solidFill>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accent1"/>
              </a:buClr>
              <a:buSzPts val="1300"/>
              <a:buChar char="■"/>
              <a:defRPr>
                <a:solidFill>
                  <a:schemeClr val="accent1"/>
                </a:solidFill>
              </a:defRPr>
            </a:lvl6pPr>
            <a:lvl7pPr marL="3200400" lvl="6" indent="-311150" algn="l" rtl="0">
              <a:lnSpc>
                <a:spcPct val="90000"/>
              </a:lnSpc>
              <a:spcBef>
                <a:spcPts val="400"/>
              </a:spcBef>
              <a:spcAft>
                <a:spcPts val="0"/>
              </a:spcAft>
              <a:buClr>
                <a:schemeClr val="accent1"/>
              </a:buClr>
              <a:buSzPts val="1300"/>
              <a:buChar char="●"/>
              <a:defRPr>
                <a:solidFill>
                  <a:schemeClr val="accen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36" name="Google Shape;236;p38"/>
          <p:cNvSpPr txBox="1">
            <a:spLocks noGrp="1"/>
          </p:cNvSpPr>
          <p:nvPr>
            <p:ph type="body" idx="7"/>
          </p:nvPr>
        </p:nvSpPr>
        <p:spPr>
          <a:xfrm>
            <a:off x="838338" y="2307986"/>
            <a:ext cx="2030100" cy="20412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SzPts val="1300"/>
              <a:buChar char="＋"/>
              <a:defRPr>
                <a:solidFill>
                  <a:schemeClr val="lt1"/>
                </a:solidFill>
              </a:defRPr>
            </a:lvl1pPr>
            <a:lvl2pPr marL="914400" lvl="1" indent="-311150" algn="l" rtl="0">
              <a:lnSpc>
                <a:spcPct val="150000"/>
              </a:lnSpc>
              <a:spcBef>
                <a:spcPts val="400"/>
              </a:spcBef>
              <a:spcAft>
                <a:spcPts val="0"/>
              </a:spcAft>
              <a:buSzPts val="1300"/>
              <a:buChar char="＋"/>
              <a:defRPr>
                <a:solidFill>
                  <a:schemeClr val="lt1"/>
                </a:solidFill>
              </a:defRPr>
            </a:lvl2pPr>
            <a:lvl3pPr marL="1371600" lvl="2" indent="-311150" algn="l" rtl="0">
              <a:lnSpc>
                <a:spcPct val="150000"/>
              </a:lnSpc>
              <a:spcBef>
                <a:spcPts val="400"/>
              </a:spcBef>
              <a:spcAft>
                <a:spcPts val="0"/>
              </a:spcAft>
              <a:buSzPts val="1300"/>
              <a:buChar char="＋"/>
              <a:defRPr>
                <a:solidFill>
                  <a:schemeClr val="lt1"/>
                </a:solidFill>
              </a:defRPr>
            </a:lvl3pPr>
            <a:lvl4pPr marL="1828800" lvl="3" indent="-311150" algn="l" rtl="0">
              <a:lnSpc>
                <a:spcPct val="150000"/>
              </a:lnSpc>
              <a:spcBef>
                <a:spcPts val="400"/>
              </a:spcBef>
              <a:spcAft>
                <a:spcPts val="0"/>
              </a:spcAft>
              <a:buSzPts val="1300"/>
              <a:buChar char="＋"/>
              <a:defRPr>
                <a:solidFill>
                  <a:schemeClr val="lt1"/>
                </a:solidFill>
              </a:defRPr>
            </a:lvl4pPr>
            <a:lvl5pPr marL="2286000" lvl="4" indent="-311150" algn="l" rtl="0">
              <a:lnSpc>
                <a:spcPct val="150000"/>
              </a:lnSpc>
              <a:spcBef>
                <a:spcPts val="400"/>
              </a:spcBef>
              <a:spcAft>
                <a:spcPts val="0"/>
              </a:spcAft>
              <a:buSzPts val="1300"/>
              <a:buChar char="＋"/>
              <a:defRPr>
                <a:solidFill>
                  <a:schemeClr val="lt1"/>
                </a:solidFill>
              </a:defRPr>
            </a:lvl5pPr>
            <a:lvl6pPr marL="2743200" lvl="5" indent="-311150" algn="l" rtl="0">
              <a:lnSpc>
                <a:spcPct val="90000"/>
              </a:lnSpc>
              <a:spcBef>
                <a:spcPts val="400"/>
              </a:spcBef>
              <a:spcAft>
                <a:spcPts val="0"/>
              </a:spcAft>
              <a:buSzPts val="1300"/>
              <a:buChar char="■"/>
              <a:defRPr/>
            </a:lvl6pPr>
            <a:lvl7pPr marL="3200400" lvl="6" indent="-311150" algn="l" rtl="0">
              <a:lnSpc>
                <a:spcPct val="90000"/>
              </a:lnSpc>
              <a:spcBef>
                <a:spcPts val="400"/>
              </a:spcBef>
              <a:spcAft>
                <a:spcPts val="0"/>
              </a:spcAft>
              <a:buSzPts val="1300"/>
              <a:buChar char="●"/>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Copy + 2 Boxes">
  <p:cSld name="Text: Copy + 2 Boxes">
    <p:spTree>
      <p:nvGrpSpPr>
        <p:cNvPr id="1" name="Shape 237"/>
        <p:cNvGrpSpPr/>
        <p:nvPr/>
      </p:nvGrpSpPr>
      <p:grpSpPr>
        <a:xfrm>
          <a:off x="0" y="0"/>
          <a:ext cx="0" cy="0"/>
          <a:chOff x="0" y="0"/>
          <a:chExt cx="0" cy="0"/>
        </a:xfrm>
      </p:grpSpPr>
      <p:sp>
        <p:nvSpPr>
          <p:cNvPr id="238" name="Google Shape;238;p39"/>
          <p:cNvSpPr txBox="1">
            <a:spLocks noGrp="1"/>
          </p:cNvSpPr>
          <p:nvPr>
            <p:ph type="body" idx="1"/>
          </p:nvPr>
        </p:nvSpPr>
        <p:spPr>
          <a:xfrm>
            <a:off x="628646" y="1890131"/>
            <a:ext cx="2791500" cy="26094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chemeClr val="lt1"/>
              </a:buClr>
              <a:buSzPts val="1300"/>
              <a:buChar char="•"/>
              <a:defRPr>
                <a:solidFill>
                  <a:schemeClr val="lt1"/>
                </a:solidFill>
              </a:defRPr>
            </a:lvl6pPr>
            <a:lvl7pPr marL="3200400" lvl="6" indent="-311150" rtl="0">
              <a:spcBef>
                <a:spcPts val="400"/>
              </a:spcBef>
              <a:spcAft>
                <a:spcPts val="0"/>
              </a:spcAft>
              <a:buClr>
                <a:schemeClr val="lt1"/>
              </a:buClr>
              <a:buSzPts val="1300"/>
              <a:buChar char="•"/>
              <a:defRPr>
                <a:solidFill>
                  <a:schemeClr val="lt1"/>
                </a:solidFill>
              </a:defRPr>
            </a:lvl7pPr>
            <a:lvl8pPr marL="3657600" lvl="7" indent="-311150" rtl="0">
              <a:spcBef>
                <a:spcPts val="400"/>
              </a:spcBef>
              <a:spcAft>
                <a:spcPts val="0"/>
              </a:spcAft>
              <a:buClr>
                <a:schemeClr val="lt1"/>
              </a:buClr>
              <a:buSzPts val="1300"/>
              <a:buChar char="•"/>
              <a:defRPr>
                <a:solidFill>
                  <a:schemeClr val="lt1"/>
                </a:solidFill>
              </a:defRPr>
            </a:lvl8pPr>
            <a:lvl9pPr marL="4114800" lvl="8" indent="-311150" rtl="0">
              <a:spcBef>
                <a:spcPts val="400"/>
              </a:spcBef>
              <a:spcAft>
                <a:spcPts val="0"/>
              </a:spcAft>
              <a:buClr>
                <a:schemeClr val="lt1"/>
              </a:buClr>
              <a:buSzPts val="1300"/>
              <a:buChar char="•"/>
              <a:defRPr>
                <a:solidFill>
                  <a:schemeClr val="lt1"/>
                </a:solidFill>
              </a:defRPr>
            </a:lvl9pPr>
          </a:lstStyle>
          <a:p>
            <a:endParaRPr/>
          </a:p>
        </p:txBody>
      </p:sp>
      <p:sp>
        <p:nvSpPr>
          <p:cNvPr id="239" name="Google Shape;239;p39"/>
          <p:cNvSpPr txBox="1">
            <a:spLocks noGrp="1"/>
          </p:cNvSpPr>
          <p:nvPr>
            <p:ph type="title"/>
          </p:nvPr>
        </p:nvSpPr>
        <p:spPr>
          <a:xfrm>
            <a:off x="628650" y="612518"/>
            <a:ext cx="2791500" cy="11772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dk1"/>
              </a:buClr>
              <a:buSzPts val="2500"/>
              <a:buFont typeface="Arial"/>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240" name="Google Shape;240;p39"/>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41" name="Google Shape;241;p39"/>
          <p:cNvSpPr txBox="1">
            <a:spLocks noGrp="1"/>
          </p:cNvSpPr>
          <p:nvPr>
            <p:ph type="body" idx="2"/>
          </p:nvPr>
        </p:nvSpPr>
        <p:spPr>
          <a:xfrm>
            <a:off x="6435257" y="786421"/>
            <a:ext cx="1906200" cy="4167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200"/>
              <a:buNone/>
              <a:defRPr sz="1500" b="1" i="0">
                <a:solidFill>
                  <a:schemeClr val="lt1"/>
                </a:solidFill>
                <a:latin typeface="Arial"/>
                <a:ea typeface="Arial"/>
                <a:cs typeface="Arial"/>
                <a:sym typeface="Arial"/>
              </a:defRPr>
            </a:lvl1pPr>
            <a:lvl2pPr marL="914400" lvl="1" indent="-260350" algn="l" rtl="0">
              <a:lnSpc>
                <a:spcPct val="150000"/>
              </a:lnSpc>
              <a:spcBef>
                <a:spcPts val="400"/>
              </a:spcBef>
              <a:spcAft>
                <a:spcPts val="0"/>
              </a:spcAft>
              <a:buClr>
                <a:schemeClr val="dk1"/>
              </a:buClr>
              <a:buSzPts val="500"/>
              <a:buChar char="＋"/>
              <a:defRPr>
                <a:solidFill>
                  <a:schemeClr val="dk1"/>
                </a:solidFill>
              </a:defRPr>
            </a:lvl2pPr>
            <a:lvl3pPr marL="1371600" lvl="2" indent="-260350" algn="l" rtl="0">
              <a:lnSpc>
                <a:spcPct val="150000"/>
              </a:lnSpc>
              <a:spcBef>
                <a:spcPts val="400"/>
              </a:spcBef>
              <a:spcAft>
                <a:spcPts val="0"/>
              </a:spcAft>
              <a:buClr>
                <a:schemeClr val="dk1"/>
              </a:buClr>
              <a:buSzPts val="500"/>
              <a:buChar char="＞"/>
              <a:defRPr>
                <a:solidFill>
                  <a:schemeClr val="dk1"/>
                </a:solidFill>
              </a:defRPr>
            </a:lvl3pPr>
            <a:lvl4pPr marL="1828800" lvl="3" indent="-260350" algn="l" rtl="0">
              <a:lnSpc>
                <a:spcPct val="150000"/>
              </a:lnSpc>
              <a:spcBef>
                <a:spcPts val="400"/>
              </a:spcBef>
              <a:spcAft>
                <a:spcPts val="0"/>
              </a:spcAft>
              <a:buClr>
                <a:schemeClr val="dk1"/>
              </a:buClr>
              <a:buSzPts val="500"/>
              <a:buChar char="o"/>
              <a:defRPr>
                <a:solidFill>
                  <a:schemeClr val="dk1"/>
                </a:solidFill>
              </a:defRPr>
            </a:lvl4pPr>
            <a:lvl5pPr marL="2286000" lvl="4" indent="-260350" algn="l" rtl="0">
              <a:lnSpc>
                <a:spcPct val="150000"/>
              </a:lnSpc>
              <a:spcBef>
                <a:spcPts val="400"/>
              </a:spcBef>
              <a:spcAft>
                <a:spcPts val="0"/>
              </a:spcAft>
              <a:buClr>
                <a:schemeClr val="dk1"/>
              </a:buClr>
              <a:buSzPts val="500"/>
              <a:buChar char="＋"/>
              <a:defRPr>
                <a:solidFill>
                  <a:schemeClr val="dk1"/>
                </a:solidFill>
              </a:defRPr>
            </a:lvl5pPr>
            <a:lvl6pPr marL="2743200" lvl="5" indent="-273050" algn="l" rtl="0">
              <a:lnSpc>
                <a:spcPct val="90000"/>
              </a:lnSpc>
              <a:spcBef>
                <a:spcPts val="400"/>
              </a:spcBef>
              <a:spcAft>
                <a:spcPts val="0"/>
              </a:spcAft>
              <a:buSzPts val="700"/>
              <a:buChar char="•"/>
              <a:defRPr/>
            </a:lvl6pPr>
            <a:lvl7pPr marL="3200400" lvl="6" indent="-273050" algn="l" rtl="0">
              <a:lnSpc>
                <a:spcPct val="90000"/>
              </a:lnSpc>
              <a:spcBef>
                <a:spcPts val="400"/>
              </a:spcBef>
              <a:spcAft>
                <a:spcPts val="0"/>
              </a:spcAft>
              <a:buSzPts val="700"/>
              <a:buChar char="•"/>
              <a:defRPr/>
            </a:lvl7pPr>
            <a:lvl8pPr marL="3657600" lvl="7" indent="-273050" algn="l" rtl="0">
              <a:lnSpc>
                <a:spcPct val="90000"/>
              </a:lnSpc>
              <a:spcBef>
                <a:spcPts val="400"/>
              </a:spcBef>
              <a:spcAft>
                <a:spcPts val="0"/>
              </a:spcAft>
              <a:buSzPts val="700"/>
              <a:buChar char="•"/>
              <a:defRPr/>
            </a:lvl8pPr>
            <a:lvl9pPr marL="4114800" lvl="8" indent="-273050" algn="l" rtl="0">
              <a:lnSpc>
                <a:spcPct val="90000"/>
              </a:lnSpc>
              <a:spcBef>
                <a:spcPts val="400"/>
              </a:spcBef>
              <a:spcAft>
                <a:spcPts val="0"/>
              </a:spcAft>
              <a:buClr>
                <a:schemeClr val="dk1"/>
              </a:buClr>
              <a:buSzPts val="700"/>
              <a:buChar char="•"/>
              <a:defRPr/>
            </a:lvl9pPr>
          </a:lstStyle>
          <a:p>
            <a:endParaRPr/>
          </a:p>
        </p:txBody>
      </p:sp>
      <p:sp>
        <p:nvSpPr>
          <p:cNvPr id="242" name="Google Shape;242;p39"/>
          <p:cNvSpPr txBox="1">
            <a:spLocks noGrp="1"/>
          </p:cNvSpPr>
          <p:nvPr>
            <p:ph type="body" idx="3"/>
          </p:nvPr>
        </p:nvSpPr>
        <p:spPr>
          <a:xfrm>
            <a:off x="6435257" y="1203239"/>
            <a:ext cx="1906200" cy="30300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SzPts val="1300"/>
              <a:buChar char="＋"/>
              <a:defRPr>
                <a:solidFill>
                  <a:schemeClr val="lt1"/>
                </a:solidFill>
              </a:defRPr>
            </a:lvl1pPr>
            <a:lvl2pPr marL="914400" lvl="1" indent="-311150" algn="l" rtl="0">
              <a:lnSpc>
                <a:spcPct val="150000"/>
              </a:lnSpc>
              <a:spcBef>
                <a:spcPts val="400"/>
              </a:spcBef>
              <a:spcAft>
                <a:spcPts val="0"/>
              </a:spcAft>
              <a:buSzPts val="1300"/>
              <a:buFont typeface="Arial"/>
              <a:buChar char="＋"/>
              <a:defRPr>
                <a:solidFill>
                  <a:srgbClr val="FFFFFF"/>
                </a:solidFill>
              </a:defRPr>
            </a:lvl2pPr>
            <a:lvl3pPr marL="1371600" lvl="2" indent="-311150" algn="l" rtl="0">
              <a:lnSpc>
                <a:spcPct val="150000"/>
              </a:lnSpc>
              <a:spcBef>
                <a:spcPts val="400"/>
              </a:spcBef>
              <a:spcAft>
                <a:spcPts val="0"/>
              </a:spcAft>
              <a:buSzPts val="1300"/>
              <a:buFont typeface="Arial"/>
              <a:buChar char="＋"/>
              <a:defRPr>
                <a:solidFill>
                  <a:srgbClr val="FFFFFF"/>
                </a:solidFill>
              </a:defRPr>
            </a:lvl3pPr>
            <a:lvl4pPr marL="1828800" lvl="3" indent="-311150" algn="l" rtl="0">
              <a:lnSpc>
                <a:spcPct val="150000"/>
              </a:lnSpc>
              <a:spcBef>
                <a:spcPts val="400"/>
              </a:spcBef>
              <a:spcAft>
                <a:spcPts val="0"/>
              </a:spcAft>
              <a:buSzPts val="1300"/>
              <a:buFont typeface="Arial"/>
              <a:buChar char="＋"/>
              <a:defRPr>
                <a:solidFill>
                  <a:srgbClr val="FFFFFF"/>
                </a:solidFill>
              </a:defRPr>
            </a:lvl4pPr>
            <a:lvl5pPr marL="2286000" lvl="4" indent="-311150" algn="l" rtl="0">
              <a:lnSpc>
                <a:spcPct val="150000"/>
              </a:lnSpc>
              <a:spcBef>
                <a:spcPts val="400"/>
              </a:spcBef>
              <a:spcAft>
                <a:spcPts val="0"/>
              </a:spcAft>
              <a:buSzPts val="1300"/>
              <a:buChar char="＋"/>
              <a:defRPr>
                <a:solidFill>
                  <a:srgbClr val="FFFFFF"/>
                </a:solidFill>
              </a:defRPr>
            </a:lvl5pPr>
            <a:lvl6pPr marL="2743200" lvl="5" indent="-311150" algn="l" rtl="0">
              <a:lnSpc>
                <a:spcPct val="150000"/>
              </a:lnSpc>
              <a:spcBef>
                <a:spcPts val="400"/>
              </a:spcBef>
              <a:spcAft>
                <a:spcPts val="0"/>
              </a:spcAft>
              <a:buClr>
                <a:schemeClr val="dk1"/>
              </a:buClr>
              <a:buSzPts val="1300"/>
              <a:buChar char="•"/>
              <a:defRPr/>
            </a:lvl6pPr>
            <a:lvl7pPr marL="3200400" lvl="6" indent="-311150" algn="l" rtl="0">
              <a:lnSpc>
                <a:spcPct val="150000"/>
              </a:lnSpc>
              <a:spcBef>
                <a:spcPts val="400"/>
              </a:spcBef>
              <a:spcAft>
                <a:spcPts val="0"/>
              </a:spcAft>
              <a:buClr>
                <a:schemeClr val="dk1"/>
              </a:buClr>
              <a:buSzPts val="1300"/>
              <a:buChar char="•"/>
              <a:defRPr/>
            </a:lvl7pPr>
            <a:lvl8pPr marL="3657600" lvl="7" indent="-311150" algn="l" rtl="0">
              <a:lnSpc>
                <a:spcPct val="150000"/>
              </a:lnSpc>
              <a:spcBef>
                <a:spcPts val="400"/>
              </a:spcBef>
              <a:spcAft>
                <a:spcPts val="0"/>
              </a:spcAft>
              <a:buClr>
                <a:schemeClr val="dk1"/>
              </a:buClr>
              <a:buSzPts val="1300"/>
              <a:buChar char="•"/>
              <a:defRPr/>
            </a:lvl8pPr>
            <a:lvl9pPr marL="4114800" lvl="8" indent="-311150" algn="l" rtl="0">
              <a:lnSpc>
                <a:spcPct val="150000"/>
              </a:lnSpc>
              <a:spcBef>
                <a:spcPts val="400"/>
              </a:spcBef>
              <a:spcAft>
                <a:spcPts val="0"/>
              </a:spcAft>
              <a:buClr>
                <a:schemeClr val="dk1"/>
              </a:buClr>
              <a:buSzPts val="1300"/>
              <a:buChar char="•"/>
              <a:defRPr/>
            </a:lvl9pPr>
          </a:lstStyle>
          <a:p>
            <a:endParaRPr/>
          </a:p>
        </p:txBody>
      </p:sp>
      <p:sp>
        <p:nvSpPr>
          <p:cNvPr id="243" name="Google Shape;243;p39"/>
          <p:cNvSpPr txBox="1">
            <a:spLocks noGrp="1"/>
          </p:cNvSpPr>
          <p:nvPr>
            <p:ph type="body" idx="4"/>
          </p:nvPr>
        </p:nvSpPr>
        <p:spPr>
          <a:xfrm>
            <a:off x="3940155" y="774991"/>
            <a:ext cx="1906200" cy="4167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200"/>
              <a:buNone/>
              <a:defRPr sz="1500" b="1" i="0">
                <a:solidFill>
                  <a:schemeClr val="lt1"/>
                </a:solidFill>
                <a:latin typeface="Arial"/>
                <a:ea typeface="Arial"/>
                <a:cs typeface="Arial"/>
                <a:sym typeface="Arial"/>
              </a:defRPr>
            </a:lvl1pPr>
            <a:lvl2pPr marL="914400" lvl="1" indent="-260350" algn="l" rtl="0">
              <a:lnSpc>
                <a:spcPct val="150000"/>
              </a:lnSpc>
              <a:spcBef>
                <a:spcPts val="400"/>
              </a:spcBef>
              <a:spcAft>
                <a:spcPts val="0"/>
              </a:spcAft>
              <a:buClr>
                <a:schemeClr val="accent6"/>
              </a:buClr>
              <a:buSzPts val="500"/>
              <a:buChar char="＋"/>
              <a:defRPr>
                <a:solidFill>
                  <a:schemeClr val="accent6"/>
                </a:solidFill>
              </a:defRPr>
            </a:lvl2pPr>
            <a:lvl3pPr marL="1371600" lvl="2" indent="-260350" algn="l" rtl="0">
              <a:lnSpc>
                <a:spcPct val="150000"/>
              </a:lnSpc>
              <a:spcBef>
                <a:spcPts val="400"/>
              </a:spcBef>
              <a:spcAft>
                <a:spcPts val="0"/>
              </a:spcAft>
              <a:buClr>
                <a:schemeClr val="accent6"/>
              </a:buClr>
              <a:buSzPts val="500"/>
              <a:buChar char="＞"/>
              <a:defRPr>
                <a:solidFill>
                  <a:schemeClr val="accent6"/>
                </a:solidFill>
              </a:defRPr>
            </a:lvl3pPr>
            <a:lvl4pPr marL="1828800" lvl="3" indent="-260350" algn="l" rtl="0">
              <a:lnSpc>
                <a:spcPct val="150000"/>
              </a:lnSpc>
              <a:spcBef>
                <a:spcPts val="400"/>
              </a:spcBef>
              <a:spcAft>
                <a:spcPts val="0"/>
              </a:spcAft>
              <a:buClr>
                <a:schemeClr val="accent6"/>
              </a:buClr>
              <a:buSzPts val="500"/>
              <a:buChar char="o"/>
              <a:defRPr>
                <a:solidFill>
                  <a:schemeClr val="accent6"/>
                </a:solidFill>
              </a:defRPr>
            </a:lvl4pPr>
            <a:lvl5pPr marL="2286000" lvl="4" indent="-260350" algn="l" rtl="0">
              <a:lnSpc>
                <a:spcPct val="150000"/>
              </a:lnSpc>
              <a:spcBef>
                <a:spcPts val="400"/>
              </a:spcBef>
              <a:spcAft>
                <a:spcPts val="0"/>
              </a:spcAft>
              <a:buClr>
                <a:schemeClr val="accent6"/>
              </a:buClr>
              <a:buSzPts val="500"/>
              <a:buChar char="＋"/>
              <a:defRPr>
                <a:solidFill>
                  <a:schemeClr val="accent6"/>
                </a:solidFill>
              </a:defRPr>
            </a:lvl5pPr>
            <a:lvl6pPr marL="2743200" lvl="5" indent="-273050" algn="l" rtl="0">
              <a:lnSpc>
                <a:spcPct val="90000"/>
              </a:lnSpc>
              <a:spcBef>
                <a:spcPts val="400"/>
              </a:spcBef>
              <a:spcAft>
                <a:spcPts val="0"/>
              </a:spcAft>
              <a:buClr>
                <a:schemeClr val="accent6"/>
              </a:buClr>
              <a:buSzPts val="700"/>
              <a:buChar char="•"/>
              <a:defRPr>
                <a:solidFill>
                  <a:schemeClr val="accent6"/>
                </a:solidFill>
              </a:defRPr>
            </a:lvl6pPr>
            <a:lvl7pPr marL="3200400" lvl="6" indent="-273050" algn="l" rtl="0">
              <a:lnSpc>
                <a:spcPct val="90000"/>
              </a:lnSpc>
              <a:spcBef>
                <a:spcPts val="400"/>
              </a:spcBef>
              <a:spcAft>
                <a:spcPts val="0"/>
              </a:spcAft>
              <a:buClr>
                <a:schemeClr val="accent6"/>
              </a:buClr>
              <a:buSzPts val="700"/>
              <a:buChar char="•"/>
              <a:defRPr>
                <a:solidFill>
                  <a:schemeClr val="accent6"/>
                </a:solidFill>
              </a:defRPr>
            </a:lvl7pPr>
            <a:lvl8pPr marL="3657600" lvl="7" indent="-273050" algn="l" rtl="0">
              <a:lnSpc>
                <a:spcPct val="90000"/>
              </a:lnSpc>
              <a:spcBef>
                <a:spcPts val="400"/>
              </a:spcBef>
              <a:spcAft>
                <a:spcPts val="0"/>
              </a:spcAft>
              <a:buClr>
                <a:schemeClr val="accent6"/>
              </a:buClr>
              <a:buSzPts val="700"/>
              <a:buChar char="•"/>
              <a:defRPr>
                <a:solidFill>
                  <a:schemeClr val="accent6"/>
                </a:solidFill>
              </a:defRPr>
            </a:lvl8pPr>
            <a:lvl9pPr marL="4114800" lvl="8" indent="-273050" algn="l" rtl="0">
              <a:lnSpc>
                <a:spcPct val="90000"/>
              </a:lnSpc>
              <a:spcBef>
                <a:spcPts val="400"/>
              </a:spcBef>
              <a:spcAft>
                <a:spcPts val="0"/>
              </a:spcAft>
              <a:buClr>
                <a:schemeClr val="accent6"/>
              </a:buClr>
              <a:buSzPts val="700"/>
              <a:buChar char="•"/>
              <a:defRPr>
                <a:solidFill>
                  <a:schemeClr val="accent6"/>
                </a:solidFill>
              </a:defRPr>
            </a:lvl9pPr>
          </a:lstStyle>
          <a:p>
            <a:endParaRPr/>
          </a:p>
        </p:txBody>
      </p:sp>
      <p:sp>
        <p:nvSpPr>
          <p:cNvPr id="244" name="Google Shape;244;p39"/>
          <p:cNvSpPr txBox="1">
            <a:spLocks noGrp="1"/>
          </p:cNvSpPr>
          <p:nvPr>
            <p:ph type="body" idx="5"/>
          </p:nvPr>
        </p:nvSpPr>
        <p:spPr>
          <a:xfrm>
            <a:off x="3940155" y="1203239"/>
            <a:ext cx="1906200" cy="30300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SzPts val="1300"/>
              <a:buChar char="＋"/>
              <a:defRPr>
                <a:solidFill>
                  <a:schemeClr val="lt1"/>
                </a:solidFill>
              </a:defRPr>
            </a:lvl1pPr>
            <a:lvl2pPr marL="914400" lvl="1" indent="-311150" algn="l" rtl="0">
              <a:lnSpc>
                <a:spcPct val="150000"/>
              </a:lnSpc>
              <a:spcBef>
                <a:spcPts val="400"/>
              </a:spcBef>
              <a:spcAft>
                <a:spcPts val="0"/>
              </a:spcAft>
              <a:buSzPts val="1300"/>
              <a:buFont typeface="Arial"/>
              <a:buChar char="＋"/>
              <a:defRPr>
                <a:solidFill>
                  <a:srgbClr val="FFFFFF"/>
                </a:solidFill>
              </a:defRPr>
            </a:lvl2pPr>
            <a:lvl3pPr marL="1371600" lvl="2" indent="-311150" algn="l" rtl="0">
              <a:lnSpc>
                <a:spcPct val="150000"/>
              </a:lnSpc>
              <a:spcBef>
                <a:spcPts val="400"/>
              </a:spcBef>
              <a:spcAft>
                <a:spcPts val="0"/>
              </a:spcAft>
              <a:buSzPts val="1300"/>
              <a:buFont typeface="Arial"/>
              <a:buChar char="＋"/>
              <a:defRPr>
                <a:solidFill>
                  <a:schemeClr val="lt1"/>
                </a:solidFill>
              </a:defRPr>
            </a:lvl3pPr>
            <a:lvl4pPr marL="1828800" lvl="3" indent="-311150" algn="l" rtl="0">
              <a:lnSpc>
                <a:spcPct val="150000"/>
              </a:lnSpc>
              <a:spcBef>
                <a:spcPts val="400"/>
              </a:spcBef>
              <a:spcAft>
                <a:spcPts val="0"/>
              </a:spcAft>
              <a:buSzPts val="1300"/>
              <a:buFont typeface="Arial"/>
              <a:buChar char="＋"/>
              <a:defRPr>
                <a:solidFill>
                  <a:schemeClr val="lt1"/>
                </a:solidFill>
              </a:defRPr>
            </a:lvl4pPr>
            <a:lvl5pPr marL="2286000" lvl="4" indent="-311150" algn="l" rtl="0">
              <a:lnSpc>
                <a:spcPct val="150000"/>
              </a:lnSpc>
              <a:spcBef>
                <a:spcPts val="400"/>
              </a:spcBef>
              <a:spcAft>
                <a:spcPts val="0"/>
              </a:spcAft>
              <a:buSzPts val="1300"/>
              <a:buChar char="＋"/>
              <a:defRPr>
                <a:solidFill>
                  <a:schemeClr val="lt1"/>
                </a:solidFill>
              </a:defRPr>
            </a:lvl5pPr>
            <a:lvl6pPr marL="2743200" lvl="5" indent="-311150" algn="l" rtl="0">
              <a:lnSpc>
                <a:spcPct val="150000"/>
              </a:lnSpc>
              <a:spcBef>
                <a:spcPts val="400"/>
              </a:spcBef>
              <a:spcAft>
                <a:spcPts val="0"/>
              </a:spcAft>
              <a:buClr>
                <a:schemeClr val="accent6"/>
              </a:buClr>
              <a:buSzPts val="1300"/>
              <a:buChar char="•"/>
              <a:defRPr>
                <a:solidFill>
                  <a:schemeClr val="accent6"/>
                </a:solidFill>
              </a:defRPr>
            </a:lvl6pPr>
            <a:lvl7pPr marL="3200400" lvl="6" indent="-311150" algn="l" rtl="0">
              <a:lnSpc>
                <a:spcPct val="150000"/>
              </a:lnSpc>
              <a:spcBef>
                <a:spcPts val="400"/>
              </a:spcBef>
              <a:spcAft>
                <a:spcPts val="0"/>
              </a:spcAft>
              <a:buClr>
                <a:schemeClr val="accent6"/>
              </a:buClr>
              <a:buSzPts val="1300"/>
              <a:buChar char="•"/>
              <a:defRPr>
                <a:solidFill>
                  <a:schemeClr val="accent6"/>
                </a:solidFill>
              </a:defRPr>
            </a:lvl7pPr>
            <a:lvl8pPr marL="3657600" lvl="7" indent="-311150" algn="l" rtl="0">
              <a:lnSpc>
                <a:spcPct val="150000"/>
              </a:lnSpc>
              <a:spcBef>
                <a:spcPts val="400"/>
              </a:spcBef>
              <a:spcAft>
                <a:spcPts val="0"/>
              </a:spcAft>
              <a:buClr>
                <a:schemeClr val="accent6"/>
              </a:buClr>
              <a:buSzPts val="1300"/>
              <a:buChar char="•"/>
              <a:defRPr>
                <a:solidFill>
                  <a:schemeClr val="accent6"/>
                </a:solidFill>
              </a:defRPr>
            </a:lvl8pPr>
            <a:lvl9pPr marL="4114800" lvl="8" indent="-311150" algn="l" rtl="0">
              <a:lnSpc>
                <a:spcPct val="150000"/>
              </a:lnSpc>
              <a:spcBef>
                <a:spcPts val="400"/>
              </a:spcBef>
              <a:spcAft>
                <a:spcPts val="0"/>
              </a:spcAft>
              <a:buClr>
                <a:schemeClr val="accent6"/>
              </a:buClr>
              <a:buSzPts val="1300"/>
              <a:buChar char="•"/>
              <a:defRPr>
                <a:solidFill>
                  <a:schemeClr val="accent6"/>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llustration: 1 Illustrated Icon">
  <p:cSld name="Illustration: 1 Illustrated Icon">
    <p:spTree>
      <p:nvGrpSpPr>
        <p:cNvPr id="1" name="Shape 245"/>
        <p:cNvGrpSpPr/>
        <p:nvPr/>
      </p:nvGrpSpPr>
      <p:grpSpPr>
        <a:xfrm>
          <a:off x="0" y="0"/>
          <a:ext cx="0" cy="0"/>
          <a:chOff x="0" y="0"/>
          <a:chExt cx="0" cy="0"/>
        </a:xfrm>
      </p:grpSpPr>
      <p:sp>
        <p:nvSpPr>
          <p:cNvPr id="246" name="Google Shape;246;p40"/>
          <p:cNvSpPr txBox="1">
            <a:spLocks noGrp="1"/>
          </p:cNvSpPr>
          <p:nvPr>
            <p:ph type="body" idx="1"/>
          </p:nvPr>
        </p:nvSpPr>
        <p:spPr>
          <a:xfrm>
            <a:off x="3620540" y="2799710"/>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Clr>
                <a:srgbClr val="FFFFFF"/>
              </a:buClr>
              <a:buSzPts val="1000"/>
              <a:buChar char="＋"/>
              <a:defRPr b="1">
                <a:solidFill>
                  <a:srgbClr val="FFFFFF"/>
                </a:solidFill>
              </a:defRPr>
            </a:lvl2pPr>
            <a:lvl3pPr marL="1371600" lvl="2" indent="-292100" algn="l" rtl="0">
              <a:lnSpc>
                <a:spcPct val="150000"/>
              </a:lnSpc>
              <a:spcBef>
                <a:spcPts val="400"/>
              </a:spcBef>
              <a:spcAft>
                <a:spcPts val="0"/>
              </a:spcAft>
              <a:buClr>
                <a:srgbClr val="FFFFFF"/>
              </a:buClr>
              <a:buSzPts val="1000"/>
              <a:buChar char="＞"/>
              <a:defRPr b="1">
                <a:solidFill>
                  <a:srgbClr val="FFFFFF"/>
                </a:solidFill>
              </a:defRPr>
            </a:lvl3pPr>
            <a:lvl4pPr marL="1828800" lvl="3" indent="-292100" algn="l" rtl="0">
              <a:lnSpc>
                <a:spcPct val="150000"/>
              </a:lnSpc>
              <a:spcBef>
                <a:spcPts val="400"/>
              </a:spcBef>
              <a:spcAft>
                <a:spcPts val="0"/>
              </a:spcAft>
              <a:buClr>
                <a:srgbClr val="FFFFFF"/>
              </a:buClr>
              <a:buSzPts val="1000"/>
              <a:buChar char="o"/>
              <a:defRPr>
                <a:solidFill>
                  <a:srgbClr val="FFFFFF"/>
                </a:solidFill>
              </a:defRPr>
            </a:lvl4pPr>
            <a:lvl5pPr marL="2286000" lvl="4" indent="-292100" algn="l" rtl="0">
              <a:lnSpc>
                <a:spcPct val="150000"/>
              </a:lnSpc>
              <a:spcBef>
                <a:spcPts val="400"/>
              </a:spcBef>
              <a:spcAft>
                <a:spcPts val="0"/>
              </a:spcAft>
              <a:buClr>
                <a:schemeClr val="lt1"/>
              </a:buClr>
              <a:buSzPts val="10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47" name="Google Shape;247;p40"/>
          <p:cNvSpPr txBox="1">
            <a:spLocks noGrp="1"/>
          </p:cNvSpPr>
          <p:nvPr>
            <p:ph type="body" idx="2"/>
          </p:nvPr>
        </p:nvSpPr>
        <p:spPr>
          <a:xfrm>
            <a:off x="2992304" y="3304228"/>
            <a:ext cx="3159600" cy="669300"/>
          </a:xfrm>
          <a:prstGeom prst="rect">
            <a:avLst/>
          </a:prstGeom>
          <a:noFill/>
          <a:ln>
            <a:noFill/>
          </a:ln>
        </p:spPr>
        <p:txBody>
          <a:bodyPr spcFirstLastPara="1" wrap="square" lIns="34275" tIns="17125" rIns="34275" bIns="17125" anchor="t" anchorCtr="0">
            <a:noAutofit/>
          </a:bodyPr>
          <a:lstStyle>
            <a:lvl1pPr marL="457200" lvl="0" indent="-311150" algn="ctr" rtl="0">
              <a:lnSpc>
                <a:spcPct val="150000"/>
              </a:lnSpc>
              <a:spcBef>
                <a:spcPts val="700"/>
              </a:spcBef>
              <a:spcAft>
                <a:spcPts val="0"/>
              </a:spcAft>
              <a:buSzPts val="1300"/>
              <a:buChar char="＋"/>
              <a:defRPr/>
            </a:lvl1pPr>
            <a:lvl2pPr marL="914400" lvl="1" indent="-311150" algn="ctr" rtl="0">
              <a:lnSpc>
                <a:spcPct val="150000"/>
              </a:lnSpc>
              <a:spcBef>
                <a:spcPts val="400"/>
              </a:spcBef>
              <a:spcAft>
                <a:spcPts val="0"/>
              </a:spcAft>
              <a:buSzPts val="1300"/>
              <a:buChar char="＋"/>
              <a:defRPr/>
            </a:lvl2pPr>
            <a:lvl3pPr marL="1371600" lvl="2" indent="-311150" algn="ctr" rtl="0">
              <a:lnSpc>
                <a:spcPct val="150000"/>
              </a:lnSpc>
              <a:spcBef>
                <a:spcPts val="400"/>
              </a:spcBef>
              <a:spcAft>
                <a:spcPts val="0"/>
              </a:spcAft>
              <a:buSzPts val="1300"/>
              <a:buChar char="＞"/>
              <a:defRPr/>
            </a:lvl3pPr>
            <a:lvl4pPr marL="1828800" lvl="3" indent="-311150" algn="ctr" rtl="0">
              <a:lnSpc>
                <a:spcPct val="150000"/>
              </a:lnSpc>
              <a:spcBef>
                <a:spcPts val="400"/>
              </a:spcBef>
              <a:spcAft>
                <a:spcPts val="0"/>
              </a:spcAft>
              <a:buSzPts val="1300"/>
              <a:buChar char="⚬"/>
              <a:defRPr/>
            </a:lvl4pPr>
            <a:lvl5pPr marL="2286000" lvl="4" indent="-311150" algn="ctr" rtl="0">
              <a:lnSpc>
                <a:spcPct val="150000"/>
              </a:lnSpc>
              <a:spcBef>
                <a:spcPts val="400"/>
              </a:spcBef>
              <a:spcAft>
                <a:spcPts val="0"/>
              </a:spcAft>
              <a:buSzPts val="13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48" name="Google Shape;248;p40"/>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49" name="Google Shape;249;p40"/>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llustration: 2 Illustrated Icons">
  <p:cSld name="Illustration: 2 Illustrated Icons">
    <p:spTree>
      <p:nvGrpSpPr>
        <p:cNvPr id="1" name="Shape 250"/>
        <p:cNvGrpSpPr/>
        <p:nvPr/>
      </p:nvGrpSpPr>
      <p:grpSpPr>
        <a:xfrm>
          <a:off x="0" y="0"/>
          <a:ext cx="0" cy="0"/>
          <a:chOff x="0" y="0"/>
          <a:chExt cx="0" cy="0"/>
        </a:xfrm>
      </p:grpSpPr>
      <p:sp>
        <p:nvSpPr>
          <p:cNvPr id="251" name="Google Shape;251;p41"/>
          <p:cNvSpPr txBox="1">
            <a:spLocks noGrp="1"/>
          </p:cNvSpPr>
          <p:nvPr>
            <p:ph type="body" idx="1"/>
          </p:nvPr>
        </p:nvSpPr>
        <p:spPr>
          <a:xfrm>
            <a:off x="4707390"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52" name="Google Shape;252;p41"/>
          <p:cNvSpPr txBox="1">
            <a:spLocks noGrp="1"/>
          </p:cNvSpPr>
          <p:nvPr>
            <p:ph type="body" idx="2"/>
          </p:nvPr>
        </p:nvSpPr>
        <p:spPr>
          <a:xfrm>
            <a:off x="2544032"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rgbClr val="FFFFFF"/>
              </a:buClr>
              <a:buSzPts val="1000"/>
              <a:buChar char="＋"/>
              <a:defRPr b="1">
                <a:solidFill>
                  <a:srgbClr val="FFFFFF"/>
                </a:solidFill>
              </a:defRPr>
            </a:lvl2pPr>
            <a:lvl3pPr marL="1371600" lvl="2" indent="-292100" algn="ctr" rtl="0">
              <a:lnSpc>
                <a:spcPct val="150000"/>
              </a:lnSpc>
              <a:spcBef>
                <a:spcPts val="400"/>
              </a:spcBef>
              <a:spcAft>
                <a:spcPts val="0"/>
              </a:spcAft>
              <a:buClr>
                <a:srgbClr val="FFFFFF"/>
              </a:buClr>
              <a:buSzPts val="1000"/>
              <a:buChar char="＞"/>
              <a:defRPr b="1">
                <a:solidFill>
                  <a:srgbClr val="FFFFFF"/>
                </a:solidFill>
              </a:defRPr>
            </a:lvl3pPr>
            <a:lvl4pPr marL="1828800" lvl="3" indent="-260350" algn="ctr" rtl="0">
              <a:lnSpc>
                <a:spcPct val="150000"/>
              </a:lnSpc>
              <a:spcBef>
                <a:spcPts val="400"/>
              </a:spcBef>
              <a:spcAft>
                <a:spcPts val="0"/>
              </a:spcAft>
              <a:buClr>
                <a:srgbClr val="FFFFFF"/>
              </a:buClr>
              <a:buSzPts val="500"/>
              <a:buChar char="o"/>
              <a:defRPr>
                <a:solidFill>
                  <a:srgbClr val="FFFFFF"/>
                </a:solidFill>
              </a:defRPr>
            </a:lvl4pPr>
            <a:lvl5pPr marL="2286000" lvl="4" indent="-260350" algn="ctr" rtl="0">
              <a:lnSpc>
                <a:spcPct val="150000"/>
              </a:lnSpc>
              <a:spcBef>
                <a:spcPts val="400"/>
              </a:spcBef>
              <a:spcAft>
                <a:spcPts val="0"/>
              </a:spcAft>
              <a:buClr>
                <a:srgbClr val="FFFFFF"/>
              </a:buClr>
              <a:buSzPts val="500"/>
              <a:buChar char="＋"/>
              <a:defRPr>
                <a:solidFill>
                  <a:srgbClr val="FFFFFF"/>
                </a:solidFill>
              </a:defRPr>
            </a:lvl5pPr>
            <a:lvl6pPr marL="2743200" lvl="5" indent="-273050" algn="ctr" rtl="0">
              <a:lnSpc>
                <a:spcPct val="90000"/>
              </a:lnSpc>
              <a:spcBef>
                <a:spcPts val="400"/>
              </a:spcBef>
              <a:spcAft>
                <a:spcPts val="0"/>
              </a:spcAft>
              <a:buClr>
                <a:srgbClr val="FFFFFF"/>
              </a:buClr>
              <a:buSzPts val="700"/>
              <a:buChar char="•"/>
              <a:defRPr>
                <a:solidFill>
                  <a:srgbClr val="FFFFFF"/>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53" name="Google Shape;253;p41"/>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54" name="Google Shape;254;p4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55" name="Google Shape;255;p41"/>
          <p:cNvSpPr txBox="1">
            <a:spLocks noGrp="1"/>
          </p:cNvSpPr>
          <p:nvPr>
            <p:ph type="body" idx="3"/>
          </p:nvPr>
        </p:nvSpPr>
        <p:spPr>
          <a:xfrm>
            <a:off x="4707390"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56" name="Google Shape;256;p41"/>
          <p:cNvSpPr txBox="1">
            <a:spLocks noGrp="1"/>
          </p:cNvSpPr>
          <p:nvPr>
            <p:ph type="body" idx="4"/>
          </p:nvPr>
        </p:nvSpPr>
        <p:spPr>
          <a:xfrm>
            <a:off x="2544032"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llustration: 3 Illustrated Icons">
  <p:cSld name="Illustration: 3 Illustrated Icons">
    <p:spTree>
      <p:nvGrpSpPr>
        <p:cNvPr id="1" name="Shape 257"/>
        <p:cNvGrpSpPr/>
        <p:nvPr/>
      </p:nvGrpSpPr>
      <p:grpSpPr>
        <a:xfrm>
          <a:off x="0" y="0"/>
          <a:ext cx="0" cy="0"/>
          <a:chOff x="0" y="0"/>
          <a:chExt cx="0" cy="0"/>
        </a:xfrm>
      </p:grpSpPr>
      <p:sp>
        <p:nvSpPr>
          <p:cNvPr id="258" name="Google Shape;258;p42"/>
          <p:cNvSpPr txBox="1">
            <a:spLocks noGrp="1"/>
          </p:cNvSpPr>
          <p:nvPr>
            <p:ph type="body" idx="1"/>
          </p:nvPr>
        </p:nvSpPr>
        <p:spPr>
          <a:xfrm>
            <a:off x="5779099"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59" name="Google Shape;259;p42"/>
          <p:cNvSpPr txBox="1">
            <a:spLocks noGrp="1"/>
          </p:cNvSpPr>
          <p:nvPr>
            <p:ph type="body" idx="2"/>
          </p:nvPr>
        </p:nvSpPr>
        <p:spPr>
          <a:xfrm>
            <a:off x="5779099"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60" name="Google Shape;260;p42"/>
          <p:cNvSpPr txBox="1">
            <a:spLocks noGrp="1"/>
          </p:cNvSpPr>
          <p:nvPr>
            <p:ph type="body" idx="3"/>
          </p:nvPr>
        </p:nvSpPr>
        <p:spPr>
          <a:xfrm>
            <a:off x="3615667"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61" name="Google Shape;261;p42"/>
          <p:cNvSpPr txBox="1">
            <a:spLocks noGrp="1"/>
          </p:cNvSpPr>
          <p:nvPr>
            <p:ph type="body" idx="4"/>
          </p:nvPr>
        </p:nvSpPr>
        <p:spPr>
          <a:xfrm>
            <a:off x="3615667"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62" name="Google Shape;262;p42"/>
          <p:cNvSpPr txBox="1">
            <a:spLocks noGrp="1"/>
          </p:cNvSpPr>
          <p:nvPr>
            <p:ph type="body" idx="5"/>
          </p:nvPr>
        </p:nvSpPr>
        <p:spPr>
          <a:xfrm>
            <a:off x="145223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63" name="Google Shape;263;p42"/>
          <p:cNvSpPr txBox="1">
            <a:spLocks noGrp="1"/>
          </p:cNvSpPr>
          <p:nvPr>
            <p:ph type="body" idx="6"/>
          </p:nvPr>
        </p:nvSpPr>
        <p:spPr>
          <a:xfrm>
            <a:off x="145223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64" name="Google Shape;264;p42"/>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65" name="Google Shape;265;p42"/>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llustration: 4 Illustrated Icons">
  <p:cSld name="Illustration: 4 Illustrated Icons">
    <p:spTree>
      <p:nvGrpSpPr>
        <p:cNvPr id="1" name="Shape 266"/>
        <p:cNvGrpSpPr/>
        <p:nvPr/>
      </p:nvGrpSpPr>
      <p:grpSpPr>
        <a:xfrm>
          <a:off x="0" y="0"/>
          <a:ext cx="0" cy="0"/>
          <a:chOff x="0" y="0"/>
          <a:chExt cx="0" cy="0"/>
        </a:xfrm>
      </p:grpSpPr>
      <p:sp>
        <p:nvSpPr>
          <p:cNvPr id="267" name="Google Shape;267;p43"/>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68" name="Google Shape;268;p43"/>
          <p:cNvSpPr txBox="1">
            <a:spLocks noGrp="1"/>
          </p:cNvSpPr>
          <p:nvPr>
            <p:ph type="body" idx="1"/>
          </p:nvPr>
        </p:nvSpPr>
        <p:spPr>
          <a:xfrm>
            <a:off x="466942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69" name="Google Shape;269;p43"/>
          <p:cNvSpPr txBox="1">
            <a:spLocks noGrp="1"/>
          </p:cNvSpPr>
          <p:nvPr>
            <p:ph type="body" idx="2"/>
          </p:nvPr>
        </p:nvSpPr>
        <p:spPr>
          <a:xfrm>
            <a:off x="466942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70" name="Google Shape;270;p43"/>
          <p:cNvSpPr txBox="1">
            <a:spLocks noGrp="1"/>
          </p:cNvSpPr>
          <p:nvPr>
            <p:ph type="body" idx="3"/>
          </p:nvPr>
        </p:nvSpPr>
        <p:spPr>
          <a:xfrm>
            <a:off x="678723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71" name="Google Shape;271;p43"/>
          <p:cNvSpPr txBox="1">
            <a:spLocks noGrp="1"/>
          </p:cNvSpPr>
          <p:nvPr>
            <p:ph type="body" idx="4"/>
          </p:nvPr>
        </p:nvSpPr>
        <p:spPr>
          <a:xfrm>
            <a:off x="678723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72" name="Google Shape;272;p43"/>
          <p:cNvSpPr txBox="1">
            <a:spLocks noGrp="1"/>
          </p:cNvSpPr>
          <p:nvPr>
            <p:ph type="body" idx="5"/>
          </p:nvPr>
        </p:nvSpPr>
        <p:spPr>
          <a:xfrm>
            <a:off x="43380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73" name="Google Shape;273;p43"/>
          <p:cNvSpPr txBox="1">
            <a:spLocks noGrp="1"/>
          </p:cNvSpPr>
          <p:nvPr>
            <p:ph type="body" idx="6"/>
          </p:nvPr>
        </p:nvSpPr>
        <p:spPr>
          <a:xfrm>
            <a:off x="43380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74" name="Google Shape;274;p43"/>
          <p:cNvSpPr txBox="1">
            <a:spLocks noGrp="1"/>
          </p:cNvSpPr>
          <p:nvPr>
            <p:ph type="body" idx="7"/>
          </p:nvPr>
        </p:nvSpPr>
        <p:spPr>
          <a:xfrm>
            <a:off x="255161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75" name="Google Shape;275;p43"/>
          <p:cNvSpPr txBox="1">
            <a:spLocks noGrp="1"/>
          </p:cNvSpPr>
          <p:nvPr>
            <p:ph type="body" idx="8"/>
          </p:nvPr>
        </p:nvSpPr>
        <p:spPr>
          <a:xfrm>
            <a:off x="255161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76" name="Google Shape;276;p43"/>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llustration: 2 Icon List">
  <p:cSld name="Illustration: 2 Icon List">
    <p:spTree>
      <p:nvGrpSpPr>
        <p:cNvPr id="1" name="Shape 277"/>
        <p:cNvGrpSpPr/>
        <p:nvPr/>
      </p:nvGrpSpPr>
      <p:grpSpPr>
        <a:xfrm>
          <a:off x="0" y="0"/>
          <a:ext cx="0" cy="0"/>
          <a:chOff x="0" y="0"/>
          <a:chExt cx="0" cy="0"/>
        </a:xfrm>
      </p:grpSpPr>
      <p:sp>
        <p:nvSpPr>
          <p:cNvPr id="278" name="Google Shape;278;p44"/>
          <p:cNvSpPr txBox="1">
            <a:spLocks noGrp="1"/>
          </p:cNvSpPr>
          <p:nvPr>
            <p:ph type="body" idx="1"/>
          </p:nvPr>
        </p:nvSpPr>
        <p:spPr>
          <a:xfrm>
            <a:off x="4718457" y="1411453"/>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279" name="Google Shape;279;p44"/>
          <p:cNvSpPr txBox="1">
            <a:spLocks noGrp="1"/>
          </p:cNvSpPr>
          <p:nvPr>
            <p:ph type="body" idx="2"/>
          </p:nvPr>
        </p:nvSpPr>
        <p:spPr>
          <a:xfrm>
            <a:off x="4718457" y="1830958"/>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80" name="Google Shape;280;p44"/>
          <p:cNvSpPr txBox="1">
            <a:spLocks noGrp="1"/>
          </p:cNvSpPr>
          <p:nvPr>
            <p:ph type="body" idx="3"/>
          </p:nvPr>
        </p:nvSpPr>
        <p:spPr>
          <a:xfrm>
            <a:off x="4718457" y="2740943"/>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81" name="Google Shape;281;p44"/>
          <p:cNvSpPr txBox="1">
            <a:spLocks noGrp="1"/>
          </p:cNvSpPr>
          <p:nvPr>
            <p:ph type="body" idx="4"/>
          </p:nvPr>
        </p:nvSpPr>
        <p:spPr>
          <a:xfrm>
            <a:off x="4718457" y="3147650"/>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82" name="Google Shape;282;p44"/>
          <p:cNvSpPr txBox="1">
            <a:spLocks noGrp="1"/>
          </p:cNvSpPr>
          <p:nvPr>
            <p:ph type="title"/>
          </p:nvPr>
        </p:nvSpPr>
        <p:spPr>
          <a:xfrm>
            <a:off x="628650" y="716594"/>
            <a:ext cx="2953500" cy="3708300"/>
          </a:xfrm>
          <a:prstGeom prst="rect">
            <a:avLst/>
          </a:prstGeom>
          <a:noFill/>
          <a:ln>
            <a:noFill/>
          </a:ln>
        </p:spPr>
        <p:txBody>
          <a:bodyPr spcFirstLastPara="1" wrap="square" lIns="34275" tIns="17125" rIns="34275" bIns="17125" anchor="ctr"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83" name="Google Shape;283;p44"/>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llustration: 3 Icon List">
  <p:cSld name="Illustration: 3 Icon List">
    <p:spTree>
      <p:nvGrpSpPr>
        <p:cNvPr id="1" name="Shape 284"/>
        <p:cNvGrpSpPr/>
        <p:nvPr/>
      </p:nvGrpSpPr>
      <p:grpSpPr>
        <a:xfrm>
          <a:off x="0" y="0"/>
          <a:ext cx="0" cy="0"/>
          <a:chOff x="0" y="0"/>
          <a:chExt cx="0" cy="0"/>
        </a:xfrm>
      </p:grpSpPr>
      <p:sp>
        <p:nvSpPr>
          <p:cNvPr id="285" name="Google Shape;285;p45"/>
          <p:cNvSpPr txBox="1">
            <a:spLocks noGrp="1"/>
          </p:cNvSpPr>
          <p:nvPr>
            <p:ph type="body" idx="1"/>
          </p:nvPr>
        </p:nvSpPr>
        <p:spPr>
          <a:xfrm>
            <a:off x="4718457" y="710194"/>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286" name="Google Shape;286;p45"/>
          <p:cNvSpPr txBox="1">
            <a:spLocks noGrp="1"/>
          </p:cNvSpPr>
          <p:nvPr>
            <p:ph type="body" idx="2"/>
          </p:nvPr>
        </p:nvSpPr>
        <p:spPr>
          <a:xfrm>
            <a:off x="4718457" y="1129698"/>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87" name="Google Shape;287;p45"/>
          <p:cNvSpPr txBox="1">
            <a:spLocks noGrp="1"/>
          </p:cNvSpPr>
          <p:nvPr>
            <p:ph type="body" idx="3"/>
          </p:nvPr>
        </p:nvSpPr>
        <p:spPr>
          <a:xfrm>
            <a:off x="4718457" y="2039684"/>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88" name="Google Shape;288;p45"/>
          <p:cNvSpPr txBox="1">
            <a:spLocks noGrp="1"/>
          </p:cNvSpPr>
          <p:nvPr>
            <p:ph type="body" idx="4"/>
          </p:nvPr>
        </p:nvSpPr>
        <p:spPr>
          <a:xfrm>
            <a:off x="4718457" y="2446390"/>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89" name="Google Shape;289;p45"/>
          <p:cNvSpPr txBox="1">
            <a:spLocks noGrp="1"/>
          </p:cNvSpPr>
          <p:nvPr>
            <p:ph type="title"/>
          </p:nvPr>
        </p:nvSpPr>
        <p:spPr>
          <a:xfrm>
            <a:off x="628650" y="716594"/>
            <a:ext cx="2953500" cy="3708300"/>
          </a:xfrm>
          <a:prstGeom prst="rect">
            <a:avLst/>
          </a:prstGeom>
          <a:noFill/>
          <a:ln>
            <a:noFill/>
          </a:ln>
        </p:spPr>
        <p:txBody>
          <a:bodyPr spcFirstLastPara="1" wrap="square" lIns="34275" tIns="17125" rIns="34275" bIns="17125" anchor="ctr"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90" name="Google Shape;290;p45"/>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91" name="Google Shape;291;p45"/>
          <p:cNvSpPr txBox="1">
            <a:spLocks noGrp="1"/>
          </p:cNvSpPr>
          <p:nvPr>
            <p:ph type="body" idx="5"/>
          </p:nvPr>
        </p:nvSpPr>
        <p:spPr>
          <a:xfrm>
            <a:off x="4718457" y="3376764"/>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92" name="Google Shape;292;p45"/>
          <p:cNvSpPr txBox="1">
            <a:spLocks noGrp="1"/>
          </p:cNvSpPr>
          <p:nvPr>
            <p:ph type="body" idx="6"/>
          </p:nvPr>
        </p:nvSpPr>
        <p:spPr>
          <a:xfrm>
            <a:off x="4718457" y="3783470"/>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llustration: 4 Icon List">
  <p:cSld name="Illustration: 4 Icon List">
    <p:spTree>
      <p:nvGrpSpPr>
        <p:cNvPr id="1" name="Shape 293"/>
        <p:cNvGrpSpPr/>
        <p:nvPr/>
      </p:nvGrpSpPr>
      <p:grpSpPr>
        <a:xfrm>
          <a:off x="0" y="0"/>
          <a:ext cx="0" cy="0"/>
          <a:chOff x="0" y="0"/>
          <a:chExt cx="0" cy="0"/>
        </a:xfrm>
      </p:grpSpPr>
      <p:sp>
        <p:nvSpPr>
          <p:cNvPr id="294" name="Google Shape;294;p46"/>
          <p:cNvSpPr txBox="1">
            <a:spLocks noGrp="1"/>
          </p:cNvSpPr>
          <p:nvPr>
            <p:ph type="body" idx="1"/>
          </p:nvPr>
        </p:nvSpPr>
        <p:spPr>
          <a:xfrm>
            <a:off x="5113826" y="1736231"/>
            <a:ext cx="22083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295" name="Google Shape;295;p46"/>
          <p:cNvSpPr txBox="1">
            <a:spLocks noGrp="1"/>
          </p:cNvSpPr>
          <p:nvPr>
            <p:ph type="body" idx="2"/>
          </p:nvPr>
        </p:nvSpPr>
        <p:spPr>
          <a:xfrm>
            <a:off x="5113826" y="2155734"/>
            <a:ext cx="2208300" cy="6141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96" name="Google Shape;296;p46"/>
          <p:cNvSpPr txBox="1">
            <a:spLocks noGrp="1"/>
          </p:cNvSpPr>
          <p:nvPr>
            <p:ph type="body" idx="3"/>
          </p:nvPr>
        </p:nvSpPr>
        <p:spPr>
          <a:xfrm>
            <a:off x="5113826" y="3075908"/>
            <a:ext cx="22083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297" name="Google Shape;297;p46"/>
          <p:cNvSpPr txBox="1">
            <a:spLocks noGrp="1"/>
          </p:cNvSpPr>
          <p:nvPr>
            <p:ph type="body" idx="4"/>
          </p:nvPr>
        </p:nvSpPr>
        <p:spPr>
          <a:xfrm>
            <a:off x="5113826" y="3495411"/>
            <a:ext cx="2208300" cy="6141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98" name="Google Shape;298;p46"/>
          <p:cNvSpPr txBox="1">
            <a:spLocks noGrp="1"/>
          </p:cNvSpPr>
          <p:nvPr>
            <p:ph type="body" idx="5"/>
          </p:nvPr>
        </p:nvSpPr>
        <p:spPr>
          <a:xfrm>
            <a:off x="1947816" y="1736231"/>
            <a:ext cx="22083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299" name="Google Shape;299;p46"/>
          <p:cNvSpPr txBox="1">
            <a:spLocks noGrp="1"/>
          </p:cNvSpPr>
          <p:nvPr>
            <p:ph type="body" idx="6"/>
          </p:nvPr>
        </p:nvSpPr>
        <p:spPr>
          <a:xfrm>
            <a:off x="1947816" y="2155734"/>
            <a:ext cx="2208300" cy="6141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300" name="Google Shape;300;p46"/>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01" name="Google Shape;301;p46"/>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02" name="Google Shape;302;p46"/>
          <p:cNvSpPr txBox="1">
            <a:spLocks noGrp="1"/>
          </p:cNvSpPr>
          <p:nvPr>
            <p:ph type="body" idx="7"/>
          </p:nvPr>
        </p:nvSpPr>
        <p:spPr>
          <a:xfrm>
            <a:off x="1947816" y="3075908"/>
            <a:ext cx="22083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303" name="Google Shape;303;p46"/>
          <p:cNvSpPr txBox="1">
            <a:spLocks noGrp="1"/>
          </p:cNvSpPr>
          <p:nvPr>
            <p:ph type="body" idx="8"/>
          </p:nvPr>
        </p:nvSpPr>
        <p:spPr>
          <a:xfrm>
            <a:off x="1947816" y="3495411"/>
            <a:ext cx="2208300" cy="6141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llustration: Right">
  <p:cSld name="Illustration: Right">
    <p:spTree>
      <p:nvGrpSpPr>
        <p:cNvPr id="1" name="Shape 304"/>
        <p:cNvGrpSpPr/>
        <p:nvPr/>
      </p:nvGrpSpPr>
      <p:grpSpPr>
        <a:xfrm>
          <a:off x="0" y="0"/>
          <a:ext cx="0" cy="0"/>
          <a:chOff x="0" y="0"/>
          <a:chExt cx="0" cy="0"/>
        </a:xfrm>
      </p:grpSpPr>
      <p:sp>
        <p:nvSpPr>
          <p:cNvPr id="305" name="Google Shape;305;p47"/>
          <p:cNvSpPr txBox="1">
            <a:spLocks noGrp="1"/>
          </p:cNvSpPr>
          <p:nvPr>
            <p:ph type="title"/>
          </p:nvPr>
        </p:nvSpPr>
        <p:spPr>
          <a:xfrm>
            <a:off x="628650" y="1263316"/>
            <a:ext cx="3413400" cy="1479900"/>
          </a:xfrm>
          <a:prstGeom prst="rect">
            <a:avLst/>
          </a:prstGeom>
          <a:noFill/>
          <a:ln>
            <a:noFill/>
          </a:ln>
        </p:spPr>
        <p:txBody>
          <a:bodyPr spcFirstLastPara="1" wrap="square" lIns="0" tIns="17125" rIns="34275" bIns="17125" anchor="b"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06" name="Google Shape;306;p47"/>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07" name="Google Shape;307;p47"/>
          <p:cNvSpPr txBox="1">
            <a:spLocks noGrp="1"/>
          </p:cNvSpPr>
          <p:nvPr>
            <p:ph type="body" idx="1"/>
          </p:nvPr>
        </p:nvSpPr>
        <p:spPr>
          <a:xfrm>
            <a:off x="628568" y="2887861"/>
            <a:ext cx="3413700" cy="894900"/>
          </a:xfrm>
          <a:prstGeom prst="rect">
            <a:avLst/>
          </a:prstGeom>
          <a:noFill/>
          <a:ln>
            <a:noFill/>
          </a:ln>
        </p:spPr>
        <p:txBody>
          <a:bodyPr spcFirstLastPara="1" wrap="square" lIns="0"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292100" algn="l" rtl="0">
              <a:lnSpc>
                <a:spcPct val="150000"/>
              </a:lnSpc>
              <a:spcBef>
                <a:spcPts val="400"/>
              </a:spcBef>
              <a:spcAft>
                <a:spcPts val="0"/>
              </a:spcAft>
              <a:buSzPts val="1000"/>
              <a:buChar char="⚬"/>
              <a:defRPr/>
            </a:lvl4pPr>
            <a:lvl5pPr marL="2286000" lvl="4" indent="-292100" algn="l" rtl="0">
              <a:lnSpc>
                <a:spcPct val="150000"/>
              </a:lnSpc>
              <a:spcBef>
                <a:spcPts val="400"/>
              </a:spcBef>
              <a:spcAft>
                <a:spcPts val="0"/>
              </a:spcAft>
              <a:buSzPts val="1000"/>
              <a:buChar char="＋"/>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llustration: Left">
  <p:cSld name="Illustration: Left">
    <p:spTree>
      <p:nvGrpSpPr>
        <p:cNvPr id="1" name="Shape 308"/>
        <p:cNvGrpSpPr/>
        <p:nvPr/>
      </p:nvGrpSpPr>
      <p:grpSpPr>
        <a:xfrm>
          <a:off x="0" y="0"/>
          <a:ext cx="0" cy="0"/>
          <a:chOff x="0" y="0"/>
          <a:chExt cx="0" cy="0"/>
        </a:xfrm>
      </p:grpSpPr>
      <p:sp>
        <p:nvSpPr>
          <p:cNvPr id="309" name="Google Shape;309;p48"/>
          <p:cNvSpPr txBox="1">
            <a:spLocks noGrp="1"/>
          </p:cNvSpPr>
          <p:nvPr>
            <p:ph type="body" idx="1"/>
          </p:nvPr>
        </p:nvSpPr>
        <p:spPr>
          <a:xfrm>
            <a:off x="5053627" y="2887861"/>
            <a:ext cx="3413700" cy="894900"/>
          </a:xfrm>
          <a:prstGeom prst="rect">
            <a:avLst/>
          </a:prstGeom>
          <a:noFill/>
          <a:ln>
            <a:noFill/>
          </a:ln>
        </p:spPr>
        <p:txBody>
          <a:bodyPr spcFirstLastPara="1" wrap="square" lIns="0" tIns="17125"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SzPts val="1000"/>
              <a:buChar char="⚬"/>
              <a:defRPr/>
            </a:lvl4pPr>
            <a:lvl5pPr marL="2286000" lvl="4" indent="-292100" rtl="0">
              <a:lnSpc>
                <a:spcPct val="150000"/>
              </a:lnSpc>
              <a:spcBef>
                <a:spcPts val="400"/>
              </a:spcBef>
              <a:spcAft>
                <a:spcPts val="0"/>
              </a:spcAft>
              <a:buSzPts val="1000"/>
              <a:buChar char="＋"/>
              <a:defRPr/>
            </a:lvl5pPr>
            <a:lvl6pPr marL="2743200" lvl="5" indent="-273050" rtl="0">
              <a:lnSpc>
                <a:spcPct val="90000"/>
              </a:lnSpc>
              <a:spcBef>
                <a:spcPts val="400"/>
              </a:spcBef>
              <a:spcAft>
                <a:spcPts val="0"/>
              </a:spcAft>
              <a:buClr>
                <a:schemeClr val="lt1"/>
              </a:buClr>
              <a:buSzPts val="700"/>
              <a:buChar char="■"/>
              <a:defRPr>
                <a:solidFill>
                  <a:schemeClr val="lt1"/>
                </a:solidFill>
              </a:defRPr>
            </a:lvl6pPr>
            <a:lvl7pPr marL="3200400" lvl="6" indent="-273050" rtl="0">
              <a:lnSpc>
                <a:spcPct val="90000"/>
              </a:lnSpc>
              <a:spcBef>
                <a:spcPts val="400"/>
              </a:spcBef>
              <a:spcAft>
                <a:spcPts val="0"/>
              </a:spcAft>
              <a:buClr>
                <a:schemeClr val="lt1"/>
              </a:buClr>
              <a:buSzPts val="700"/>
              <a:buChar char="●"/>
              <a:defRPr>
                <a:solidFill>
                  <a:schemeClr val="lt1"/>
                </a:solidFill>
              </a:defRPr>
            </a:lvl7pPr>
            <a:lvl8pPr marL="3657600" lvl="7" indent="-273050" rtl="0">
              <a:lnSpc>
                <a:spcPct val="90000"/>
              </a:lnSpc>
              <a:spcBef>
                <a:spcPts val="400"/>
              </a:spcBef>
              <a:spcAft>
                <a:spcPts val="0"/>
              </a:spcAft>
              <a:buClr>
                <a:schemeClr val="lt1"/>
              </a:buClr>
              <a:buSzPts val="700"/>
              <a:buChar char="○"/>
              <a:defRPr>
                <a:solidFill>
                  <a:schemeClr val="lt1"/>
                </a:solidFill>
              </a:defRPr>
            </a:lvl8pPr>
            <a:lvl9pPr marL="4114800" lvl="8" indent="-273050"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10" name="Google Shape;310;p48"/>
          <p:cNvSpPr txBox="1">
            <a:spLocks noGrp="1"/>
          </p:cNvSpPr>
          <p:nvPr>
            <p:ph type="title"/>
          </p:nvPr>
        </p:nvSpPr>
        <p:spPr>
          <a:xfrm>
            <a:off x="5053627" y="1263316"/>
            <a:ext cx="3413400" cy="1479900"/>
          </a:xfrm>
          <a:prstGeom prst="rect">
            <a:avLst/>
          </a:prstGeom>
          <a:noFill/>
          <a:ln>
            <a:noFill/>
          </a:ln>
        </p:spPr>
        <p:txBody>
          <a:bodyPr spcFirstLastPara="1" wrap="square" lIns="0" tIns="17125" rIns="34275" bIns="17125" anchor="b" anchorCtr="0">
            <a:noAutofit/>
          </a:bodyPr>
          <a:lstStyle>
            <a:lvl1pPr lvl="0"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11" name="Google Shape;311;p48"/>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Illustration: Title + Large Illustration">
  <p:cSld name="Illustration: Title + Large Illustration">
    <p:spTree>
      <p:nvGrpSpPr>
        <p:cNvPr id="1" name="Shape 312"/>
        <p:cNvGrpSpPr/>
        <p:nvPr/>
      </p:nvGrpSpPr>
      <p:grpSpPr>
        <a:xfrm>
          <a:off x="0" y="0"/>
          <a:ext cx="0" cy="0"/>
          <a:chOff x="0" y="0"/>
          <a:chExt cx="0" cy="0"/>
        </a:xfrm>
      </p:grpSpPr>
      <p:sp>
        <p:nvSpPr>
          <p:cNvPr id="313" name="Google Shape;313;p49"/>
          <p:cNvSpPr txBox="1">
            <a:spLocks noGrp="1"/>
          </p:cNvSpPr>
          <p:nvPr>
            <p:ph type="subTitle" idx="1"/>
          </p:nvPr>
        </p:nvSpPr>
        <p:spPr>
          <a:xfrm>
            <a:off x="635845" y="833663"/>
            <a:ext cx="7886700" cy="416100"/>
          </a:xfrm>
          <a:prstGeom prst="rect">
            <a:avLst/>
          </a:prstGeom>
        </p:spPr>
        <p:txBody>
          <a:bodyPr spcFirstLastPara="1" wrap="square" lIns="102850" tIns="17125" rIns="34275" bIns="17125" anchor="t" anchorCtr="0">
            <a:noAutofit/>
          </a:bodyPr>
          <a:lstStyle>
            <a:lvl1pPr lvl="0" algn="ctr" rtl="0">
              <a:spcBef>
                <a:spcPts val="700"/>
              </a:spcBef>
              <a:spcAft>
                <a:spcPts val="0"/>
              </a:spcAft>
              <a:buNone/>
              <a:defRPr/>
            </a:lvl1pPr>
            <a:lvl2pPr lvl="1" algn="ctr" rtl="0">
              <a:spcBef>
                <a:spcPts val="700"/>
              </a:spcBef>
              <a:spcAft>
                <a:spcPts val="0"/>
              </a:spcAft>
              <a:buNone/>
              <a:defRPr/>
            </a:lvl2pPr>
            <a:lvl3pPr lvl="2" algn="ctr" rtl="0">
              <a:spcBef>
                <a:spcPts val="700"/>
              </a:spcBef>
              <a:spcAft>
                <a:spcPts val="0"/>
              </a:spcAft>
              <a:buNone/>
              <a:defRPr/>
            </a:lvl3pPr>
            <a:lvl4pPr lvl="3" algn="ctr" rtl="0">
              <a:spcBef>
                <a:spcPts val="700"/>
              </a:spcBef>
              <a:spcAft>
                <a:spcPts val="0"/>
              </a:spcAft>
              <a:buNone/>
              <a:defRPr/>
            </a:lvl4pPr>
            <a:lvl5pPr lvl="4" algn="ctr" rtl="0">
              <a:spcBef>
                <a:spcPts val="700"/>
              </a:spcBef>
              <a:spcAft>
                <a:spcPts val="0"/>
              </a:spcAft>
              <a:buNone/>
              <a:defRPr/>
            </a:lvl5pPr>
            <a:lvl6pPr lvl="5" algn="ctr" rtl="0">
              <a:spcBef>
                <a:spcPts val="700"/>
              </a:spcBef>
              <a:spcAft>
                <a:spcPts val="0"/>
              </a:spcAft>
              <a:buNone/>
              <a:defRPr/>
            </a:lvl6pPr>
            <a:lvl7pPr lvl="6" algn="ctr" rtl="0">
              <a:spcBef>
                <a:spcPts val="700"/>
              </a:spcBef>
              <a:spcAft>
                <a:spcPts val="0"/>
              </a:spcAft>
              <a:buNone/>
              <a:defRPr/>
            </a:lvl7pPr>
            <a:lvl8pPr lvl="7" algn="ctr" rtl="0">
              <a:spcBef>
                <a:spcPts val="700"/>
              </a:spcBef>
              <a:spcAft>
                <a:spcPts val="0"/>
              </a:spcAft>
              <a:buNone/>
              <a:defRPr/>
            </a:lvl8pPr>
            <a:lvl9pPr lvl="8" algn="ctr" rtl="0">
              <a:spcBef>
                <a:spcPts val="700"/>
              </a:spcBef>
              <a:spcAft>
                <a:spcPts val="0"/>
              </a:spcAft>
              <a:buNone/>
              <a:defRPr/>
            </a:lvl9pPr>
          </a:lstStyle>
          <a:p>
            <a:endParaRPr/>
          </a:p>
        </p:txBody>
      </p:sp>
      <p:sp>
        <p:nvSpPr>
          <p:cNvPr id="314" name="Google Shape;314;p49"/>
          <p:cNvSpPr txBox="1">
            <a:spLocks noGrp="1"/>
          </p:cNvSpPr>
          <p:nvPr>
            <p:ph type="title"/>
          </p:nvPr>
        </p:nvSpPr>
        <p:spPr>
          <a:xfrm>
            <a:off x="628650" y="360380"/>
            <a:ext cx="7886700" cy="4161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hotography: Right">
  <p:cSld name="Photography: Right">
    <p:spTree>
      <p:nvGrpSpPr>
        <p:cNvPr id="1" name="Shape 315"/>
        <p:cNvGrpSpPr/>
        <p:nvPr/>
      </p:nvGrpSpPr>
      <p:grpSpPr>
        <a:xfrm>
          <a:off x="0" y="0"/>
          <a:ext cx="0" cy="0"/>
          <a:chOff x="0" y="0"/>
          <a:chExt cx="0" cy="0"/>
        </a:xfrm>
      </p:grpSpPr>
      <p:sp>
        <p:nvSpPr>
          <p:cNvPr id="316" name="Google Shape;316;p50"/>
          <p:cNvSpPr txBox="1">
            <a:spLocks noGrp="1"/>
          </p:cNvSpPr>
          <p:nvPr>
            <p:ph type="title"/>
          </p:nvPr>
        </p:nvSpPr>
        <p:spPr>
          <a:xfrm>
            <a:off x="628650" y="1263316"/>
            <a:ext cx="3413400" cy="1479900"/>
          </a:xfrm>
          <a:prstGeom prst="rect">
            <a:avLst/>
          </a:prstGeom>
          <a:noFill/>
          <a:ln>
            <a:noFill/>
          </a:ln>
        </p:spPr>
        <p:txBody>
          <a:bodyPr spcFirstLastPara="1" wrap="square" lIns="34275" tIns="17125" rIns="34275" bIns="17125" anchor="b"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17" name="Google Shape;317;p50"/>
          <p:cNvSpPr txBox="1">
            <a:spLocks noGrp="1"/>
          </p:cNvSpPr>
          <p:nvPr>
            <p:ph type="body" idx="1"/>
          </p:nvPr>
        </p:nvSpPr>
        <p:spPr>
          <a:xfrm>
            <a:off x="628650" y="2887579"/>
            <a:ext cx="3413400" cy="750300"/>
          </a:xfrm>
          <a:prstGeom prst="rect">
            <a:avLst/>
          </a:prstGeom>
          <a:noFill/>
          <a:ln>
            <a:noFill/>
          </a:ln>
        </p:spPr>
        <p:txBody>
          <a:bodyPr spcFirstLastPara="1" wrap="square" lIns="34275"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260350" algn="l" rtl="0">
              <a:lnSpc>
                <a:spcPct val="150000"/>
              </a:lnSpc>
              <a:spcBef>
                <a:spcPts val="400"/>
              </a:spcBef>
              <a:spcAft>
                <a:spcPts val="0"/>
              </a:spcAft>
              <a:buClr>
                <a:schemeClr val="lt1"/>
              </a:buClr>
              <a:buSzPts val="500"/>
              <a:buChar char="●"/>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18" name="Google Shape;318;p50"/>
          <p:cNvSpPr txBox="1">
            <a:spLocks noGrp="1"/>
          </p:cNvSpPr>
          <p:nvPr>
            <p:ph type="sldNum" idx="12"/>
          </p:nvPr>
        </p:nvSpPr>
        <p:spPr>
          <a:xfrm>
            <a:off x="8556784" y="4749851"/>
            <a:ext cx="548700" cy="393900"/>
          </a:xfrm>
          <a:prstGeom prst="rect">
            <a:avLst/>
          </a:prstGeom>
        </p:spPr>
        <p:txBody>
          <a:bodyPr spcFirstLastPara="1" wrap="square" lIns="34275" tIns="17125" rIns="34275" bIns="17125" anchor="t" anchorCtr="0">
            <a:noAutofit/>
          </a:bodyPr>
          <a:lstStyle>
            <a:lvl1pPr lvl="0" rtl="0">
              <a:buNone/>
              <a:defRPr sz="1200">
                <a:solidFill>
                  <a:schemeClr val="dk2"/>
                </a:solidFill>
              </a:defRPr>
            </a:lvl1pPr>
            <a:lvl2pPr lvl="1" rtl="0">
              <a:buNone/>
              <a:defRPr sz="1200">
                <a:solidFill>
                  <a:schemeClr val="dk2"/>
                </a:solidFill>
              </a:defRPr>
            </a:lvl2pPr>
            <a:lvl3pPr lvl="2" rtl="0">
              <a:buNone/>
              <a:defRPr sz="1200">
                <a:solidFill>
                  <a:schemeClr val="dk2"/>
                </a:solidFill>
              </a:defRPr>
            </a:lvl3pPr>
            <a:lvl4pPr lvl="3" rtl="0">
              <a:buNone/>
              <a:defRPr sz="1200">
                <a:solidFill>
                  <a:schemeClr val="dk2"/>
                </a:solidFill>
              </a:defRPr>
            </a:lvl4pPr>
            <a:lvl5pPr lvl="4" rtl="0">
              <a:buNone/>
              <a:defRPr sz="1200">
                <a:solidFill>
                  <a:schemeClr val="dk2"/>
                </a:solidFill>
              </a:defRPr>
            </a:lvl5pPr>
            <a:lvl6pPr lvl="5" rtl="0">
              <a:buNone/>
              <a:defRPr sz="1200">
                <a:solidFill>
                  <a:schemeClr val="dk2"/>
                </a:solidFill>
              </a:defRPr>
            </a:lvl6pPr>
            <a:lvl7pPr lvl="6" rtl="0">
              <a:buNone/>
              <a:defRPr sz="1200">
                <a:solidFill>
                  <a:schemeClr val="dk2"/>
                </a:solidFill>
              </a:defRPr>
            </a:lvl7pPr>
            <a:lvl8pPr lvl="7" rtl="0">
              <a:buNone/>
              <a:defRPr sz="1200">
                <a:solidFill>
                  <a:schemeClr val="dk2"/>
                </a:solidFill>
              </a:defRPr>
            </a:lvl8pPr>
            <a:lvl9pPr lvl="8" rtl="0">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Photography: Left">
  <p:cSld name="Photography: Left">
    <p:spTree>
      <p:nvGrpSpPr>
        <p:cNvPr id="1" name="Shape 319"/>
        <p:cNvGrpSpPr/>
        <p:nvPr/>
      </p:nvGrpSpPr>
      <p:grpSpPr>
        <a:xfrm>
          <a:off x="0" y="0"/>
          <a:ext cx="0" cy="0"/>
          <a:chOff x="0" y="0"/>
          <a:chExt cx="0" cy="0"/>
        </a:xfrm>
      </p:grpSpPr>
      <p:sp>
        <p:nvSpPr>
          <p:cNvPr id="320" name="Google Shape;320;p51"/>
          <p:cNvSpPr txBox="1">
            <a:spLocks noGrp="1"/>
          </p:cNvSpPr>
          <p:nvPr>
            <p:ph type="body" idx="1"/>
          </p:nvPr>
        </p:nvSpPr>
        <p:spPr>
          <a:xfrm>
            <a:off x="5053631" y="2887579"/>
            <a:ext cx="3413400" cy="750300"/>
          </a:xfrm>
          <a:prstGeom prst="rect">
            <a:avLst/>
          </a:prstGeom>
          <a:noFill/>
          <a:ln>
            <a:noFill/>
          </a:ln>
        </p:spPr>
        <p:txBody>
          <a:bodyPr spcFirstLastPara="1" wrap="square" lIns="34275"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260350" algn="l" rtl="0">
              <a:lnSpc>
                <a:spcPct val="150000"/>
              </a:lnSpc>
              <a:spcBef>
                <a:spcPts val="400"/>
              </a:spcBef>
              <a:spcAft>
                <a:spcPts val="0"/>
              </a:spcAft>
              <a:buClr>
                <a:schemeClr val="lt1"/>
              </a:buClr>
              <a:buSzPts val="500"/>
              <a:buChar char="●"/>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21" name="Google Shape;321;p51"/>
          <p:cNvSpPr txBox="1">
            <a:spLocks noGrp="1"/>
          </p:cNvSpPr>
          <p:nvPr>
            <p:ph type="title"/>
          </p:nvPr>
        </p:nvSpPr>
        <p:spPr>
          <a:xfrm>
            <a:off x="5053627" y="1263316"/>
            <a:ext cx="3413400" cy="1479900"/>
          </a:xfrm>
          <a:prstGeom prst="rect">
            <a:avLst/>
          </a:prstGeom>
          <a:noFill/>
          <a:ln>
            <a:noFill/>
          </a:ln>
        </p:spPr>
        <p:txBody>
          <a:bodyPr spcFirstLastPara="1" wrap="square" lIns="34275" tIns="17125" rIns="34275" bIns="17125" anchor="b"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22" name="Google Shape;322;p5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Photography: Full Background">
  <p:cSld name="Photography: Full Background">
    <p:bg>
      <p:bgPr>
        <a:solidFill>
          <a:schemeClr val="dk1"/>
        </a:solidFill>
        <a:effectLst/>
      </p:bgPr>
    </p:bg>
    <p:spTree>
      <p:nvGrpSpPr>
        <p:cNvPr id="1" name="Shape 323"/>
        <p:cNvGrpSpPr/>
        <p:nvPr/>
      </p:nvGrpSpPr>
      <p:grpSpPr>
        <a:xfrm>
          <a:off x="0" y="0"/>
          <a:ext cx="0" cy="0"/>
          <a:chOff x="0" y="0"/>
          <a:chExt cx="0" cy="0"/>
        </a:xfrm>
      </p:grpSpPr>
      <p:sp>
        <p:nvSpPr>
          <p:cNvPr id="324" name="Google Shape;324;p52"/>
          <p:cNvSpPr/>
          <p:nvPr/>
        </p:nvSpPr>
        <p:spPr>
          <a:xfrm>
            <a:off x="19" y="0"/>
            <a:ext cx="9144000" cy="5143500"/>
          </a:xfrm>
          <a:prstGeom prst="rect">
            <a:avLst/>
          </a:prstGeom>
          <a:solidFill>
            <a:schemeClr val="dk1">
              <a:alpha val="64709"/>
            </a:schemeClr>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25" name="Google Shape;325;p52"/>
          <p:cNvSpPr txBox="1">
            <a:spLocks noGrp="1"/>
          </p:cNvSpPr>
          <p:nvPr>
            <p:ph type="title"/>
          </p:nvPr>
        </p:nvSpPr>
        <p:spPr>
          <a:xfrm>
            <a:off x="628650" y="2153127"/>
            <a:ext cx="7886700" cy="4893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26" name="Google Shape;326;p52"/>
          <p:cNvSpPr txBox="1">
            <a:spLocks noGrp="1"/>
          </p:cNvSpPr>
          <p:nvPr>
            <p:ph type="subTitle" idx="1"/>
          </p:nvPr>
        </p:nvSpPr>
        <p:spPr>
          <a:xfrm>
            <a:off x="1198950" y="2692969"/>
            <a:ext cx="6746100" cy="381900"/>
          </a:xfrm>
          <a:prstGeom prst="rect">
            <a:avLst/>
          </a:prstGeom>
          <a:noFill/>
          <a:ln>
            <a:noFill/>
          </a:ln>
        </p:spPr>
        <p:txBody>
          <a:bodyPr spcFirstLastPara="1" wrap="square" lIns="34275" tIns="17125" rIns="34275" bIns="17125" anchor="t" anchorCtr="0">
            <a:noAutofit/>
          </a:bodyPr>
          <a:lstStyle>
            <a:lvl1pPr lvl="0" algn="ctr" rtl="0">
              <a:lnSpc>
                <a:spcPct val="100000"/>
              </a:lnSpc>
              <a:spcBef>
                <a:spcPts val="700"/>
              </a:spcBef>
              <a:spcAft>
                <a:spcPts val="0"/>
              </a:spcAft>
              <a:buSzPts val="1300"/>
              <a:buNone/>
              <a:defRPr>
                <a:solidFill>
                  <a:schemeClr val="lt1"/>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400"/>
              <a:buNone/>
              <a:defRPr sz="1400"/>
            </a:lvl6pPr>
            <a:lvl7pPr lvl="6" algn="ctr" rtl="0">
              <a:lnSpc>
                <a:spcPct val="90000"/>
              </a:lnSpc>
              <a:spcBef>
                <a:spcPts val="400"/>
              </a:spcBef>
              <a:spcAft>
                <a:spcPts val="0"/>
              </a:spcAft>
              <a:buClr>
                <a:schemeClr val="dk1"/>
              </a:buClr>
              <a:buSzPts val="1400"/>
              <a:buNone/>
              <a:defRPr sz="1400"/>
            </a:lvl7pPr>
            <a:lvl8pPr lvl="7" algn="ctr" rtl="0">
              <a:lnSpc>
                <a:spcPct val="90000"/>
              </a:lnSpc>
              <a:spcBef>
                <a:spcPts val="400"/>
              </a:spcBef>
              <a:spcAft>
                <a:spcPts val="0"/>
              </a:spcAft>
              <a:buClr>
                <a:schemeClr val="dk1"/>
              </a:buClr>
              <a:buSzPts val="1400"/>
              <a:buNone/>
              <a:defRPr sz="1400"/>
            </a:lvl8pPr>
            <a:lvl9pPr lvl="8" algn="ctr" rtl="0">
              <a:lnSpc>
                <a:spcPct val="90000"/>
              </a:lnSpc>
              <a:spcBef>
                <a:spcPts val="400"/>
              </a:spcBef>
              <a:spcAft>
                <a:spcPts val="0"/>
              </a:spcAft>
              <a:buClr>
                <a:schemeClr val="dk1"/>
              </a:buClr>
              <a:buSzPts val="1400"/>
              <a:buNone/>
              <a:defRPr sz="14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G: Description + Chart">
  <p:cSld name="C+G: Description + Chart">
    <p:spTree>
      <p:nvGrpSpPr>
        <p:cNvPr id="1" name="Shape 327"/>
        <p:cNvGrpSpPr/>
        <p:nvPr/>
      </p:nvGrpSpPr>
      <p:grpSpPr>
        <a:xfrm>
          <a:off x="0" y="0"/>
          <a:ext cx="0" cy="0"/>
          <a:chOff x="0" y="0"/>
          <a:chExt cx="0" cy="0"/>
        </a:xfrm>
      </p:grpSpPr>
      <p:sp>
        <p:nvSpPr>
          <p:cNvPr id="328" name="Google Shape;328;p53"/>
          <p:cNvSpPr txBox="1">
            <a:spLocks noGrp="1"/>
          </p:cNvSpPr>
          <p:nvPr>
            <p:ph type="title"/>
          </p:nvPr>
        </p:nvSpPr>
        <p:spPr>
          <a:xfrm>
            <a:off x="628650" y="612518"/>
            <a:ext cx="32214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29" name="Google Shape;329;p53"/>
          <p:cNvSpPr txBox="1">
            <a:spLocks noGrp="1"/>
          </p:cNvSpPr>
          <p:nvPr>
            <p:ph type="body" idx="1"/>
          </p:nvPr>
        </p:nvSpPr>
        <p:spPr>
          <a:xfrm>
            <a:off x="628650" y="1266700"/>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30" name="Google Shape;330;p53"/>
          <p:cNvSpPr txBox="1">
            <a:spLocks noGrp="1"/>
          </p:cNvSpPr>
          <p:nvPr>
            <p:ph type="body" idx="2"/>
          </p:nvPr>
        </p:nvSpPr>
        <p:spPr>
          <a:xfrm>
            <a:off x="628650" y="1639170"/>
            <a:ext cx="3221400" cy="6141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331" name="Google Shape;331;p53"/>
          <p:cNvSpPr txBox="1">
            <a:spLocks noGrp="1"/>
          </p:cNvSpPr>
          <p:nvPr>
            <p:ph type="body" idx="3"/>
          </p:nvPr>
        </p:nvSpPr>
        <p:spPr>
          <a:xfrm>
            <a:off x="628650" y="2381566"/>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32" name="Google Shape;332;p53"/>
          <p:cNvSpPr txBox="1">
            <a:spLocks noGrp="1"/>
          </p:cNvSpPr>
          <p:nvPr>
            <p:ph type="body" idx="4"/>
          </p:nvPr>
        </p:nvSpPr>
        <p:spPr>
          <a:xfrm>
            <a:off x="628650" y="2754036"/>
            <a:ext cx="3221400" cy="6141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333" name="Google Shape;333;p53"/>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34" name="Google Shape;334;p53"/>
          <p:cNvSpPr txBox="1">
            <a:spLocks noGrp="1"/>
          </p:cNvSpPr>
          <p:nvPr>
            <p:ph type="body" idx="5"/>
          </p:nvPr>
        </p:nvSpPr>
        <p:spPr>
          <a:xfrm>
            <a:off x="628650" y="3496431"/>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35" name="Google Shape;335;p53"/>
          <p:cNvSpPr txBox="1">
            <a:spLocks noGrp="1"/>
          </p:cNvSpPr>
          <p:nvPr>
            <p:ph type="body" idx="6"/>
          </p:nvPr>
        </p:nvSpPr>
        <p:spPr>
          <a:xfrm>
            <a:off x="628650" y="3868901"/>
            <a:ext cx="3221400" cy="6141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G: Full chart">
  <p:cSld name="C+G: Full chart">
    <p:spTree>
      <p:nvGrpSpPr>
        <p:cNvPr id="1" name="Shape 336"/>
        <p:cNvGrpSpPr/>
        <p:nvPr/>
      </p:nvGrpSpPr>
      <p:grpSpPr>
        <a:xfrm>
          <a:off x="0" y="0"/>
          <a:ext cx="0" cy="0"/>
          <a:chOff x="0" y="0"/>
          <a:chExt cx="0" cy="0"/>
        </a:xfrm>
      </p:grpSpPr>
      <p:sp>
        <p:nvSpPr>
          <p:cNvPr id="337" name="Google Shape;337;p54"/>
          <p:cNvSpPr txBox="1">
            <a:spLocks noGrp="1"/>
          </p:cNvSpPr>
          <p:nvPr>
            <p:ph type="title"/>
          </p:nvPr>
        </p:nvSpPr>
        <p:spPr>
          <a:xfrm>
            <a:off x="628650" y="379836"/>
            <a:ext cx="78867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38" name="Google Shape;338;p54"/>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39" name="Google Shape;339;p54"/>
          <p:cNvSpPr txBox="1">
            <a:spLocks noGrp="1"/>
          </p:cNvSpPr>
          <p:nvPr>
            <p:ph type="subTitle" idx="1"/>
          </p:nvPr>
        </p:nvSpPr>
        <p:spPr>
          <a:xfrm>
            <a:off x="660801" y="872813"/>
            <a:ext cx="7879800" cy="669000"/>
          </a:xfrm>
          <a:prstGeom prst="rect">
            <a:avLst/>
          </a:prstGeom>
        </p:spPr>
        <p:txBody>
          <a:bodyPr spcFirstLastPara="1" wrap="square" lIns="0" tIns="0" rIns="0" bIns="0" anchor="t"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G: Call-Outs">
  <p:cSld name="C+G: Call-Outs">
    <p:spTree>
      <p:nvGrpSpPr>
        <p:cNvPr id="1" name="Shape 340"/>
        <p:cNvGrpSpPr/>
        <p:nvPr/>
      </p:nvGrpSpPr>
      <p:grpSpPr>
        <a:xfrm>
          <a:off x="0" y="0"/>
          <a:ext cx="0" cy="0"/>
          <a:chOff x="0" y="0"/>
          <a:chExt cx="0" cy="0"/>
        </a:xfrm>
      </p:grpSpPr>
      <p:sp>
        <p:nvSpPr>
          <p:cNvPr id="341" name="Google Shape;341;p55"/>
          <p:cNvSpPr txBox="1">
            <a:spLocks noGrp="1"/>
          </p:cNvSpPr>
          <p:nvPr>
            <p:ph type="body" idx="1"/>
          </p:nvPr>
        </p:nvSpPr>
        <p:spPr>
          <a:xfrm>
            <a:off x="6413986" y="2165697"/>
            <a:ext cx="1902900" cy="308100"/>
          </a:xfrm>
          <a:prstGeom prst="rect">
            <a:avLst/>
          </a:prstGeom>
          <a:noFill/>
          <a:ln>
            <a:noFill/>
          </a:ln>
        </p:spPr>
        <p:txBody>
          <a:bodyPr spcFirstLastPara="1" wrap="square" lIns="34275" tIns="17125" rIns="34275" bIns="17125" anchor="t" anchorCtr="0">
            <a:noAutofit/>
          </a:bodyPr>
          <a:lstStyle>
            <a:lvl1pPr marL="457200" lvl="0" indent="-228600"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rtl="0">
              <a:lnSpc>
                <a:spcPct val="150000"/>
              </a:lnSpc>
              <a:spcBef>
                <a:spcPts val="400"/>
              </a:spcBef>
              <a:spcAft>
                <a:spcPts val="0"/>
              </a:spcAft>
              <a:buClr>
                <a:schemeClr val="lt1"/>
              </a:buClr>
              <a:buSzPts val="500"/>
              <a:buChar char="＋"/>
              <a:defRPr>
                <a:solidFill>
                  <a:schemeClr val="lt1"/>
                </a:solidFill>
              </a:defRPr>
            </a:lvl2pPr>
            <a:lvl3pPr marL="1371600" lvl="2" indent="-260350" rtl="0">
              <a:lnSpc>
                <a:spcPct val="150000"/>
              </a:lnSpc>
              <a:spcBef>
                <a:spcPts val="400"/>
              </a:spcBef>
              <a:spcAft>
                <a:spcPts val="0"/>
              </a:spcAft>
              <a:buClr>
                <a:schemeClr val="lt1"/>
              </a:buClr>
              <a:buSzPts val="500"/>
              <a:buChar char="＞"/>
              <a:defRPr>
                <a:solidFill>
                  <a:schemeClr val="lt1"/>
                </a:solidFill>
              </a:defRPr>
            </a:lvl3pPr>
            <a:lvl4pPr marL="1828800" lvl="3" indent="-260350" rtl="0">
              <a:lnSpc>
                <a:spcPct val="150000"/>
              </a:lnSpc>
              <a:spcBef>
                <a:spcPts val="400"/>
              </a:spcBef>
              <a:spcAft>
                <a:spcPts val="0"/>
              </a:spcAft>
              <a:buClr>
                <a:schemeClr val="lt1"/>
              </a:buClr>
              <a:buSzPts val="500"/>
              <a:buChar char="o"/>
              <a:defRPr>
                <a:solidFill>
                  <a:schemeClr val="lt1"/>
                </a:solidFill>
              </a:defRPr>
            </a:lvl4pPr>
            <a:lvl5pPr marL="2286000" lvl="4" indent="-260350" rtl="0">
              <a:lnSpc>
                <a:spcPct val="150000"/>
              </a:lnSpc>
              <a:spcBef>
                <a:spcPts val="400"/>
              </a:spcBef>
              <a:spcAft>
                <a:spcPts val="0"/>
              </a:spcAft>
              <a:buClr>
                <a:schemeClr val="lt1"/>
              </a:buClr>
              <a:buSzPts val="500"/>
              <a:buChar char="＋"/>
              <a:defRPr>
                <a:solidFill>
                  <a:schemeClr val="lt1"/>
                </a:solidFill>
              </a:defRPr>
            </a:lvl5pPr>
            <a:lvl6pPr marL="2743200" lvl="5" indent="-273050" rtl="0">
              <a:lnSpc>
                <a:spcPct val="90000"/>
              </a:lnSpc>
              <a:spcBef>
                <a:spcPts val="400"/>
              </a:spcBef>
              <a:spcAft>
                <a:spcPts val="0"/>
              </a:spcAft>
              <a:buClr>
                <a:schemeClr val="lt1"/>
              </a:buClr>
              <a:buSzPts val="700"/>
              <a:buChar char="•"/>
              <a:defRPr>
                <a:solidFill>
                  <a:schemeClr val="lt1"/>
                </a:solidFill>
              </a:defRPr>
            </a:lvl6pPr>
            <a:lvl7pPr marL="3200400" lvl="6" indent="-273050" rtl="0">
              <a:lnSpc>
                <a:spcPct val="90000"/>
              </a:lnSpc>
              <a:spcBef>
                <a:spcPts val="400"/>
              </a:spcBef>
              <a:spcAft>
                <a:spcPts val="0"/>
              </a:spcAft>
              <a:buClr>
                <a:schemeClr val="lt1"/>
              </a:buClr>
              <a:buSzPts val="700"/>
              <a:buChar char="•"/>
              <a:defRPr>
                <a:solidFill>
                  <a:schemeClr val="lt1"/>
                </a:solidFill>
              </a:defRPr>
            </a:lvl7pPr>
            <a:lvl8pPr marL="3657600" lvl="7" indent="-273050" rtl="0">
              <a:lnSpc>
                <a:spcPct val="90000"/>
              </a:lnSpc>
              <a:spcBef>
                <a:spcPts val="400"/>
              </a:spcBef>
              <a:spcAft>
                <a:spcPts val="0"/>
              </a:spcAft>
              <a:buClr>
                <a:schemeClr val="lt1"/>
              </a:buClr>
              <a:buSzPts val="700"/>
              <a:buChar char="•"/>
              <a:defRPr>
                <a:solidFill>
                  <a:schemeClr val="lt1"/>
                </a:solidFill>
              </a:defRPr>
            </a:lvl8pPr>
            <a:lvl9pPr marL="4114800" lvl="8" indent="-273050"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42" name="Google Shape;342;p55"/>
          <p:cNvSpPr txBox="1">
            <a:spLocks noGrp="1"/>
          </p:cNvSpPr>
          <p:nvPr>
            <p:ph type="body" idx="2"/>
          </p:nvPr>
        </p:nvSpPr>
        <p:spPr>
          <a:xfrm>
            <a:off x="824579" y="1626325"/>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43" name="Google Shape;343;p55"/>
          <p:cNvSpPr txBox="1">
            <a:spLocks noGrp="1"/>
          </p:cNvSpPr>
          <p:nvPr>
            <p:ph type="body" idx="3"/>
          </p:nvPr>
        </p:nvSpPr>
        <p:spPr>
          <a:xfrm>
            <a:off x="824579" y="1998795"/>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chemeClr val="lt1"/>
              </a:buClr>
              <a:buSzPts val="1000"/>
              <a:buChar char="●"/>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344" name="Google Shape;344;p55"/>
          <p:cNvSpPr txBox="1">
            <a:spLocks noGrp="1"/>
          </p:cNvSpPr>
          <p:nvPr>
            <p:ph type="title"/>
          </p:nvPr>
        </p:nvSpPr>
        <p:spPr>
          <a:xfrm>
            <a:off x="628650" y="612518"/>
            <a:ext cx="78867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45" name="Google Shape;345;p55"/>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46" name="Google Shape;346;p55"/>
          <p:cNvSpPr txBox="1">
            <a:spLocks noGrp="1"/>
          </p:cNvSpPr>
          <p:nvPr>
            <p:ph type="body" idx="4"/>
          </p:nvPr>
        </p:nvSpPr>
        <p:spPr>
          <a:xfrm>
            <a:off x="824579" y="3151919"/>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47" name="Google Shape;347;p55"/>
          <p:cNvSpPr txBox="1">
            <a:spLocks noGrp="1"/>
          </p:cNvSpPr>
          <p:nvPr>
            <p:ph type="body" idx="5"/>
          </p:nvPr>
        </p:nvSpPr>
        <p:spPr>
          <a:xfrm>
            <a:off x="824579" y="3524389"/>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chemeClr val="lt1"/>
              </a:buClr>
              <a:buSzPts val="1000"/>
              <a:buChar char="●"/>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348" name="Google Shape;348;p55"/>
          <p:cNvSpPr txBox="1">
            <a:spLocks noGrp="1"/>
          </p:cNvSpPr>
          <p:nvPr>
            <p:ph type="body" idx="6"/>
          </p:nvPr>
        </p:nvSpPr>
        <p:spPr>
          <a:xfrm>
            <a:off x="6413987" y="2538167"/>
            <a:ext cx="1902900" cy="614100"/>
          </a:xfrm>
          <a:prstGeom prst="rect">
            <a:avLst/>
          </a:prstGeom>
          <a:noFill/>
          <a:ln>
            <a:noFill/>
          </a:ln>
        </p:spPr>
        <p:txBody>
          <a:bodyPr spcFirstLastPara="1" wrap="square" lIns="34275" tIns="17125" rIns="34275" bIns="17125" anchor="t" anchorCtr="0">
            <a:noAutofit/>
          </a:bodyPr>
          <a:lstStyle>
            <a:lvl1pPr marL="457200" lvl="0" indent="-311150" rtl="0">
              <a:lnSpc>
                <a:spcPct val="150000"/>
              </a:lnSpc>
              <a:spcBef>
                <a:spcPts val="700"/>
              </a:spcBef>
              <a:spcAft>
                <a:spcPts val="0"/>
              </a:spcAft>
              <a:buSzPts val="13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G: 3 Charts">
  <p:cSld name="C+G: 3 Charts">
    <p:spTree>
      <p:nvGrpSpPr>
        <p:cNvPr id="1" name="Shape 349"/>
        <p:cNvGrpSpPr/>
        <p:nvPr/>
      </p:nvGrpSpPr>
      <p:grpSpPr>
        <a:xfrm>
          <a:off x="0" y="0"/>
          <a:ext cx="0" cy="0"/>
          <a:chOff x="0" y="0"/>
          <a:chExt cx="0" cy="0"/>
        </a:xfrm>
      </p:grpSpPr>
      <p:sp>
        <p:nvSpPr>
          <p:cNvPr id="350" name="Google Shape;350;p56"/>
          <p:cNvSpPr txBox="1">
            <a:spLocks noGrp="1"/>
          </p:cNvSpPr>
          <p:nvPr>
            <p:ph type="body" idx="1"/>
          </p:nvPr>
        </p:nvSpPr>
        <p:spPr>
          <a:xfrm>
            <a:off x="6101225" y="1448481"/>
            <a:ext cx="1902900" cy="308100"/>
          </a:xfrm>
          <a:prstGeom prst="rect">
            <a:avLst/>
          </a:prstGeom>
          <a:noFill/>
          <a:ln>
            <a:noFill/>
          </a:ln>
        </p:spPr>
        <p:txBody>
          <a:bodyPr spcFirstLastPara="1" wrap="square" lIns="34275" tIns="0"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Clr>
                <a:schemeClr val="lt1"/>
              </a:buClr>
              <a:buSzPts val="1000"/>
              <a:buChar char="＋"/>
              <a:defRPr sz="1000">
                <a:solidFill>
                  <a:schemeClr val="lt1"/>
                </a:solidFill>
              </a:defRPr>
            </a:lvl2pPr>
            <a:lvl3pPr marL="1371600" lvl="2" indent="-292100" algn="l" rtl="0">
              <a:lnSpc>
                <a:spcPct val="150000"/>
              </a:lnSpc>
              <a:spcBef>
                <a:spcPts val="400"/>
              </a:spcBef>
              <a:spcAft>
                <a:spcPts val="0"/>
              </a:spcAft>
              <a:buClr>
                <a:schemeClr val="lt1"/>
              </a:buClr>
              <a:buSzPts val="1000"/>
              <a:buChar char="＞"/>
              <a:defRPr sz="1000">
                <a:solidFill>
                  <a:schemeClr val="lt1"/>
                </a:solidFill>
              </a:defRPr>
            </a:lvl3pPr>
            <a:lvl4pPr marL="1828800" lvl="3" indent="-292100" algn="l" rtl="0">
              <a:lnSpc>
                <a:spcPct val="150000"/>
              </a:lnSpc>
              <a:spcBef>
                <a:spcPts val="400"/>
              </a:spcBef>
              <a:spcAft>
                <a:spcPts val="0"/>
              </a:spcAft>
              <a:buClr>
                <a:schemeClr val="lt1"/>
              </a:buClr>
              <a:buSzPts val="1000"/>
              <a:buChar char="o"/>
              <a:defRPr sz="1000">
                <a:solidFill>
                  <a:schemeClr val="lt1"/>
                </a:solidFill>
              </a:defRPr>
            </a:lvl4pPr>
            <a:lvl5pPr marL="2286000" lvl="4" indent="-292100" algn="l" rtl="0">
              <a:lnSpc>
                <a:spcPct val="150000"/>
              </a:lnSpc>
              <a:spcBef>
                <a:spcPts val="400"/>
              </a:spcBef>
              <a:spcAft>
                <a:spcPts val="0"/>
              </a:spcAft>
              <a:buClr>
                <a:schemeClr val="lt1"/>
              </a:buClr>
              <a:buSzPts val="1000"/>
              <a:buChar char="＋"/>
              <a:defRPr sz="1000">
                <a:solidFill>
                  <a:schemeClr val="lt1"/>
                </a:solidFill>
              </a:defRPr>
            </a:lvl5pPr>
            <a:lvl6pPr marL="2743200" lvl="5" indent="-292100" algn="l" rtl="0">
              <a:lnSpc>
                <a:spcPct val="90000"/>
              </a:lnSpc>
              <a:spcBef>
                <a:spcPts val="400"/>
              </a:spcBef>
              <a:spcAft>
                <a:spcPts val="0"/>
              </a:spcAft>
              <a:buClr>
                <a:schemeClr val="lt1"/>
              </a:buClr>
              <a:buSzPts val="1000"/>
              <a:buChar char="•"/>
              <a:defRPr sz="1000">
                <a:solidFill>
                  <a:schemeClr val="lt1"/>
                </a:solidFill>
              </a:defRPr>
            </a:lvl6pPr>
            <a:lvl7pPr marL="3200400" lvl="6" indent="-292100" algn="l" rtl="0">
              <a:lnSpc>
                <a:spcPct val="90000"/>
              </a:lnSpc>
              <a:spcBef>
                <a:spcPts val="400"/>
              </a:spcBef>
              <a:spcAft>
                <a:spcPts val="0"/>
              </a:spcAft>
              <a:buClr>
                <a:schemeClr val="lt1"/>
              </a:buClr>
              <a:buSzPts val="1000"/>
              <a:buChar char="•"/>
              <a:defRPr sz="1000">
                <a:solidFill>
                  <a:schemeClr val="lt1"/>
                </a:solidFill>
              </a:defRPr>
            </a:lvl7pPr>
            <a:lvl8pPr marL="3657600" lvl="7" indent="-292100" algn="l" rtl="0">
              <a:lnSpc>
                <a:spcPct val="90000"/>
              </a:lnSpc>
              <a:spcBef>
                <a:spcPts val="400"/>
              </a:spcBef>
              <a:spcAft>
                <a:spcPts val="0"/>
              </a:spcAft>
              <a:buClr>
                <a:schemeClr val="lt1"/>
              </a:buClr>
              <a:buSzPts val="1000"/>
              <a:buChar char="•"/>
              <a:defRPr sz="1000">
                <a:solidFill>
                  <a:schemeClr val="lt1"/>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351" name="Google Shape;351;p56"/>
          <p:cNvSpPr txBox="1">
            <a:spLocks noGrp="1"/>
          </p:cNvSpPr>
          <p:nvPr>
            <p:ph type="body" idx="2"/>
          </p:nvPr>
        </p:nvSpPr>
        <p:spPr>
          <a:xfrm>
            <a:off x="3623957" y="1448481"/>
            <a:ext cx="1902900" cy="308100"/>
          </a:xfrm>
          <a:prstGeom prst="rect">
            <a:avLst/>
          </a:prstGeom>
          <a:noFill/>
          <a:ln>
            <a:noFill/>
          </a:ln>
        </p:spPr>
        <p:txBody>
          <a:bodyPr spcFirstLastPara="1" wrap="square" lIns="34275" tIns="0"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Clr>
                <a:schemeClr val="lt1"/>
              </a:buClr>
              <a:buSzPts val="1000"/>
              <a:buChar char="＋"/>
              <a:defRPr sz="1000">
                <a:solidFill>
                  <a:schemeClr val="lt1"/>
                </a:solidFill>
              </a:defRPr>
            </a:lvl2pPr>
            <a:lvl3pPr marL="1371600" lvl="2" indent="-292100" algn="l" rtl="0">
              <a:lnSpc>
                <a:spcPct val="150000"/>
              </a:lnSpc>
              <a:spcBef>
                <a:spcPts val="400"/>
              </a:spcBef>
              <a:spcAft>
                <a:spcPts val="0"/>
              </a:spcAft>
              <a:buClr>
                <a:schemeClr val="lt1"/>
              </a:buClr>
              <a:buSzPts val="1000"/>
              <a:buChar char="＞"/>
              <a:defRPr sz="1000">
                <a:solidFill>
                  <a:schemeClr val="lt1"/>
                </a:solidFill>
              </a:defRPr>
            </a:lvl3pPr>
            <a:lvl4pPr marL="1828800" lvl="3" indent="-292100" algn="l" rtl="0">
              <a:lnSpc>
                <a:spcPct val="150000"/>
              </a:lnSpc>
              <a:spcBef>
                <a:spcPts val="400"/>
              </a:spcBef>
              <a:spcAft>
                <a:spcPts val="0"/>
              </a:spcAft>
              <a:buClr>
                <a:schemeClr val="lt1"/>
              </a:buClr>
              <a:buSzPts val="1000"/>
              <a:buChar char="o"/>
              <a:defRPr sz="1000">
                <a:solidFill>
                  <a:schemeClr val="lt1"/>
                </a:solidFill>
              </a:defRPr>
            </a:lvl4pPr>
            <a:lvl5pPr marL="2286000" lvl="4" indent="-292100" algn="l" rtl="0">
              <a:lnSpc>
                <a:spcPct val="150000"/>
              </a:lnSpc>
              <a:spcBef>
                <a:spcPts val="400"/>
              </a:spcBef>
              <a:spcAft>
                <a:spcPts val="0"/>
              </a:spcAft>
              <a:buClr>
                <a:schemeClr val="lt1"/>
              </a:buClr>
              <a:buSzPts val="1000"/>
              <a:buChar char="＋"/>
              <a:defRPr sz="1000">
                <a:solidFill>
                  <a:schemeClr val="lt1"/>
                </a:solidFill>
              </a:defRPr>
            </a:lvl5pPr>
            <a:lvl6pPr marL="2743200" lvl="5" indent="-292100" algn="l" rtl="0">
              <a:lnSpc>
                <a:spcPct val="90000"/>
              </a:lnSpc>
              <a:spcBef>
                <a:spcPts val="400"/>
              </a:spcBef>
              <a:spcAft>
                <a:spcPts val="0"/>
              </a:spcAft>
              <a:buClr>
                <a:schemeClr val="lt1"/>
              </a:buClr>
              <a:buSzPts val="1000"/>
              <a:buChar char="•"/>
              <a:defRPr sz="1000">
                <a:solidFill>
                  <a:schemeClr val="lt1"/>
                </a:solidFill>
              </a:defRPr>
            </a:lvl6pPr>
            <a:lvl7pPr marL="3200400" lvl="6" indent="-292100" algn="l" rtl="0">
              <a:lnSpc>
                <a:spcPct val="90000"/>
              </a:lnSpc>
              <a:spcBef>
                <a:spcPts val="400"/>
              </a:spcBef>
              <a:spcAft>
                <a:spcPts val="0"/>
              </a:spcAft>
              <a:buClr>
                <a:schemeClr val="lt1"/>
              </a:buClr>
              <a:buSzPts val="1000"/>
              <a:buChar char="•"/>
              <a:defRPr sz="1000">
                <a:solidFill>
                  <a:schemeClr val="lt1"/>
                </a:solidFill>
              </a:defRPr>
            </a:lvl7pPr>
            <a:lvl8pPr marL="3657600" lvl="7" indent="-292100" algn="l" rtl="0">
              <a:lnSpc>
                <a:spcPct val="90000"/>
              </a:lnSpc>
              <a:spcBef>
                <a:spcPts val="400"/>
              </a:spcBef>
              <a:spcAft>
                <a:spcPts val="0"/>
              </a:spcAft>
              <a:buClr>
                <a:schemeClr val="lt1"/>
              </a:buClr>
              <a:buSzPts val="1000"/>
              <a:buChar char="•"/>
              <a:defRPr sz="1000">
                <a:solidFill>
                  <a:schemeClr val="lt1"/>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352" name="Google Shape;352;p56"/>
          <p:cNvSpPr txBox="1">
            <a:spLocks noGrp="1"/>
          </p:cNvSpPr>
          <p:nvPr>
            <p:ph type="body" idx="3"/>
          </p:nvPr>
        </p:nvSpPr>
        <p:spPr>
          <a:xfrm>
            <a:off x="1128092" y="1448481"/>
            <a:ext cx="1902900" cy="308100"/>
          </a:xfrm>
          <a:prstGeom prst="rect">
            <a:avLst/>
          </a:prstGeom>
          <a:noFill/>
          <a:ln>
            <a:noFill/>
          </a:ln>
        </p:spPr>
        <p:txBody>
          <a:bodyPr spcFirstLastPara="1" wrap="square" lIns="34275" tIns="0"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Clr>
                <a:schemeClr val="lt1"/>
              </a:buClr>
              <a:buSzPts val="1000"/>
              <a:buChar char="＋"/>
              <a:defRPr sz="1000">
                <a:solidFill>
                  <a:schemeClr val="lt1"/>
                </a:solidFill>
              </a:defRPr>
            </a:lvl2pPr>
            <a:lvl3pPr marL="1371600" lvl="2" indent="-292100" algn="l" rtl="0">
              <a:lnSpc>
                <a:spcPct val="150000"/>
              </a:lnSpc>
              <a:spcBef>
                <a:spcPts val="400"/>
              </a:spcBef>
              <a:spcAft>
                <a:spcPts val="0"/>
              </a:spcAft>
              <a:buClr>
                <a:schemeClr val="lt1"/>
              </a:buClr>
              <a:buSzPts val="1000"/>
              <a:buChar char="＞"/>
              <a:defRPr sz="1000">
                <a:solidFill>
                  <a:schemeClr val="lt1"/>
                </a:solidFill>
              </a:defRPr>
            </a:lvl3pPr>
            <a:lvl4pPr marL="1828800" lvl="3" indent="-292100" algn="l" rtl="0">
              <a:lnSpc>
                <a:spcPct val="150000"/>
              </a:lnSpc>
              <a:spcBef>
                <a:spcPts val="400"/>
              </a:spcBef>
              <a:spcAft>
                <a:spcPts val="0"/>
              </a:spcAft>
              <a:buClr>
                <a:schemeClr val="lt1"/>
              </a:buClr>
              <a:buSzPts val="1000"/>
              <a:buChar char="o"/>
              <a:defRPr sz="1000">
                <a:solidFill>
                  <a:schemeClr val="lt1"/>
                </a:solidFill>
              </a:defRPr>
            </a:lvl4pPr>
            <a:lvl5pPr marL="2286000" lvl="4" indent="-292100" algn="l" rtl="0">
              <a:lnSpc>
                <a:spcPct val="150000"/>
              </a:lnSpc>
              <a:spcBef>
                <a:spcPts val="400"/>
              </a:spcBef>
              <a:spcAft>
                <a:spcPts val="0"/>
              </a:spcAft>
              <a:buClr>
                <a:schemeClr val="lt1"/>
              </a:buClr>
              <a:buSzPts val="1000"/>
              <a:buChar char="＋"/>
              <a:defRPr sz="1000">
                <a:solidFill>
                  <a:schemeClr val="lt1"/>
                </a:solidFill>
              </a:defRPr>
            </a:lvl5pPr>
            <a:lvl6pPr marL="2743200" lvl="5" indent="-292100" algn="l" rtl="0">
              <a:lnSpc>
                <a:spcPct val="90000"/>
              </a:lnSpc>
              <a:spcBef>
                <a:spcPts val="400"/>
              </a:spcBef>
              <a:spcAft>
                <a:spcPts val="0"/>
              </a:spcAft>
              <a:buClr>
                <a:schemeClr val="lt1"/>
              </a:buClr>
              <a:buSzPts val="1000"/>
              <a:buChar char="•"/>
              <a:defRPr sz="1000">
                <a:solidFill>
                  <a:schemeClr val="lt1"/>
                </a:solidFill>
              </a:defRPr>
            </a:lvl6pPr>
            <a:lvl7pPr marL="3200400" lvl="6" indent="-292100" algn="l" rtl="0">
              <a:lnSpc>
                <a:spcPct val="90000"/>
              </a:lnSpc>
              <a:spcBef>
                <a:spcPts val="400"/>
              </a:spcBef>
              <a:spcAft>
                <a:spcPts val="0"/>
              </a:spcAft>
              <a:buClr>
                <a:schemeClr val="lt1"/>
              </a:buClr>
              <a:buSzPts val="1000"/>
              <a:buChar char="•"/>
              <a:defRPr sz="1000">
                <a:solidFill>
                  <a:schemeClr val="lt1"/>
                </a:solidFill>
              </a:defRPr>
            </a:lvl7pPr>
            <a:lvl8pPr marL="3657600" lvl="7" indent="-292100" algn="l" rtl="0">
              <a:lnSpc>
                <a:spcPct val="90000"/>
              </a:lnSpc>
              <a:spcBef>
                <a:spcPts val="400"/>
              </a:spcBef>
              <a:spcAft>
                <a:spcPts val="0"/>
              </a:spcAft>
              <a:buClr>
                <a:schemeClr val="lt1"/>
              </a:buClr>
              <a:buSzPts val="1000"/>
              <a:buChar char="•"/>
              <a:defRPr sz="1000">
                <a:solidFill>
                  <a:schemeClr val="lt1"/>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353" name="Google Shape;353;p56"/>
          <p:cNvSpPr txBox="1">
            <a:spLocks noGrp="1"/>
          </p:cNvSpPr>
          <p:nvPr>
            <p:ph type="body" idx="4"/>
          </p:nvPr>
        </p:nvSpPr>
        <p:spPr>
          <a:xfrm>
            <a:off x="6101215" y="3596531"/>
            <a:ext cx="1902900" cy="903300"/>
          </a:xfrm>
          <a:prstGeom prst="rect">
            <a:avLst/>
          </a:prstGeom>
          <a:noFill/>
          <a:ln>
            <a:noFill/>
          </a:ln>
        </p:spPr>
        <p:txBody>
          <a:bodyPr spcFirstLastPara="1" wrap="square" lIns="34275" tIns="17125" rIns="34275" bIns="17125" anchor="t" anchorCtr="0">
            <a:noAutofit/>
          </a:bodyPr>
          <a:lstStyle>
            <a:lvl1pPr marL="457200" lvl="0" indent="-311150" algn="ctr" rtl="0">
              <a:lnSpc>
                <a:spcPct val="150000"/>
              </a:lnSpc>
              <a:spcBef>
                <a:spcPts val="700"/>
              </a:spcBef>
              <a:spcAft>
                <a:spcPts val="0"/>
              </a:spcAft>
              <a:buSzPts val="13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Clr>
                <a:schemeClr val="lt1"/>
              </a:buClr>
              <a:buSzPts val="1000"/>
              <a:buChar char="●"/>
              <a:defRPr>
                <a:solidFill>
                  <a:schemeClr val="lt1"/>
                </a:solidFill>
              </a:defRPr>
            </a:lvl4pPr>
            <a:lvl5pPr marL="2286000" lvl="4" indent="-311150" algn="ctr" rtl="0">
              <a:lnSpc>
                <a:spcPct val="150000"/>
              </a:lnSpc>
              <a:spcBef>
                <a:spcPts val="400"/>
              </a:spcBef>
              <a:spcAft>
                <a:spcPts val="0"/>
              </a:spcAft>
              <a:buClr>
                <a:schemeClr val="lt1"/>
              </a:buClr>
              <a:buSzPts val="1300"/>
              <a:buChar char="○"/>
              <a:defRPr>
                <a:solidFill>
                  <a:schemeClr val="lt1"/>
                </a:solidFill>
              </a:defRPr>
            </a:lvl5pPr>
            <a:lvl6pPr marL="2743200" lvl="5" indent="-311150" algn="ctr" rtl="0">
              <a:lnSpc>
                <a:spcPct val="90000"/>
              </a:lnSpc>
              <a:spcBef>
                <a:spcPts val="400"/>
              </a:spcBef>
              <a:spcAft>
                <a:spcPts val="0"/>
              </a:spcAft>
              <a:buClr>
                <a:schemeClr val="lt1"/>
              </a:buClr>
              <a:buSzPts val="1300"/>
              <a:buChar char="■"/>
              <a:defRPr>
                <a:solidFill>
                  <a:schemeClr val="lt1"/>
                </a:solidFill>
              </a:defRPr>
            </a:lvl6pPr>
            <a:lvl7pPr marL="3200400" lvl="6" indent="-311150" algn="ctr" rtl="0">
              <a:lnSpc>
                <a:spcPct val="90000"/>
              </a:lnSpc>
              <a:spcBef>
                <a:spcPts val="400"/>
              </a:spcBef>
              <a:spcAft>
                <a:spcPts val="0"/>
              </a:spcAft>
              <a:buClr>
                <a:schemeClr val="lt1"/>
              </a:buClr>
              <a:buSzPts val="1300"/>
              <a:buChar char="●"/>
              <a:defRPr>
                <a:solidFill>
                  <a:schemeClr val="lt1"/>
                </a:solidFill>
              </a:defRPr>
            </a:lvl7pPr>
            <a:lvl8pPr marL="3657600" lvl="7" indent="-311150" algn="ctr" rtl="0">
              <a:lnSpc>
                <a:spcPct val="90000"/>
              </a:lnSpc>
              <a:spcBef>
                <a:spcPts val="400"/>
              </a:spcBef>
              <a:spcAft>
                <a:spcPts val="0"/>
              </a:spcAft>
              <a:buClr>
                <a:schemeClr val="lt1"/>
              </a:buClr>
              <a:buSzPts val="1300"/>
              <a:buChar char="○"/>
              <a:defRPr>
                <a:solidFill>
                  <a:schemeClr val="lt1"/>
                </a:solidFill>
              </a:defRPr>
            </a:lvl8pPr>
            <a:lvl9pPr marL="4114800" lvl="8" indent="-311150" algn="ct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354" name="Google Shape;354;p56"/>
          <p:cNvSpPr txBox="1">
            <a:spLocks noGrp="1"/>
          </p:cNvSpPr>
          <p:nvPr>
            <p:ph type="title"/>
          </p:nvPr>
        </p:nvSpPr>
        <p:spPr>
          <a:xfrm>
            <a:off x="628650" y="612518"/>
            <a:ext cx="7886700" cy="4209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55" name="Google Shape;355;p56"/>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56"/>
          <p:cNvSpPr txBox="1">
            <a:spLocks noGrp="1"/>
          </p:cNvSpPr>
          <p:nvPr>
            <p:ph type="body" idx="5"/>
          </p:nvPr>
        </p:nvSpPr>
        <p:spPr>
          <a:xfrm>
            <a:off x="1128103" y="3596531"/>
            <a:ext cx="1902900" cy="903300"/>
          </a:xfrm>
          <a:prstGeom prst="rect">
            <a:avLst/>
          </a:prstGeom>
          <a:noFill/>
          <a:ln>
            <a:noFill/>
          </a:ln>
        </p:spPr>
        <p:txBody>
          <a:bodyPr spcFirstLastPara="1" wrap="square" lIns="34275" tIns="17125" rIns="34275" bIns="17125" anchor="t" anchorCtr="0">
            <a:noAutofit/>
          </a:bodyPr>
          <a:lstStyle>
            <a:lvl1pPr marL="457200" lvl="0" indent="-311150" algn="ctr" rtl="0">
              <a:lnSpc>
                <a:spcPct val="150000"/>
              </a:lnSpc>
              <a:spcBef>
                <a:spcPts val="700"/>
              </a:spcBef>
              <a:spcAft>
                <a:spcPts val="0"/>
              </a:spcAft>
              <a:buSzPts val="13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Clr>
                <a:schemeClr val="lt1"/>
              </a:buClr>
              <a:buSzPts val="1000"/>
              <a:buChar char="●"/>
              <a:defRPr>
                <a:solidFill>
                  <a:schemeClr val="lt1"/>
                </a:solidFill>
              </a:defRPr>
            </a:lvl4pPr>
            <a:lvl5pPr marL="2286000" lvl="4" indent="-311150" algn="ctr" rtl="0">
              <a:lnSpc>
                <a:spcPct val="150000"/>
              </a:lnSpc>
              <a:spcBef>
                <a:spcPts val="400"/>
              </a:spcBef>
              <a:spcAft>
                <a:spcPts val="0"/>
              </a:spcAft>
              <a:buClr>
                <a:schemeClr val="lt1"/>
              </a:buClr>
              <a:buSzPts val="1300"/>
              <a:buChar char="○"/>
              <a:defRPr>
                <a:solidFill>
                  <a:schemeClr val="lt1"/>
                </a:solidFill>
              </a:defRPr>
            </a:lvl5pPr>
            <a:lvl6pPr marL="2743200" lvl="5" indent="-311150" algn="ctr" rtl="0">
              <a:lnSpc>
                <a:spcPct val="90000"/>
              </a:lnSpc>
              <a:spcBef>
                <a:spcPts val="400"/>
              </a:spcBef>
              <a:spcAft>
                <a:spcPts val="0"/>
              </a:spcAft>
              <a:buClr>
                <a:schemeClr val="lt1"/>
              </a:buClr>
              <a:buSzPts val="1300"/>
              <a:buChar char="■"/>
              <a:defRPr>
                <a:solidFill>
                  <a:schemeClr val="lt1"/>
                </a:solidFill>
              </a:defRPr>
            </a:lvl6pPr>
            <a:lvl7pPr marL="3200400" lvl="6" indent="-311150" algn="ctr" rtl="0">
              <a:lnSpc>
                <a:spcPct val="90000"/>
              </a:lnSpc>
              <a:spcBef>
                <a:spcPts val="400"/>
              </a:spcBef>
              <a:spcAft>
                <a:spcPts val="0"/>
              </a:spcAft>
              <a:buClr>
                <a:schemeClr val="lt1"/>
              </a:buClr>
              <a:buSzPts val="1300"/>
              <a:buChar char="●"/>
              <a:defRPr>
                <a:solidFill>
                  <a:schemeClr val="lt1"/>
                </a:solidFill>
              </a:defRPr>
            </a:lvl7pPr>
            <a:lvl8pPr marL="3657600" lvl="7" indent="-311150" algn="ctr" rtl="0">
              <a:lnSpc>
                <a:spcPct val="90000"/>
              </a:lnSpc>
              <a:spcBef>
                <a:spcPts val="400"/>
              </a:spcBef>
              <a:spcAft>
                <a:spcPts val="0"/>
              </a:spcAft>
              <a:buClr>
                <a:schemeClr val="lt1"/>
              </a:buClr>
              <a:buSzPts val="1300"/>
              <a:buChar char="○"/>
              <a:defRPr>
                <a:solidFill>
                  <a:schemeClr val="lt1"/>
                </a:solidFill>
              </a:defRPr>
            </a:lvl8pPr>
            <a:lvl9pPr marL="4114800" lvl="8" indent="-311150" algn="ct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357" name="Google Shape;357;p56"/>
          <p:cNvSpPr txBox="1">
            <a:spLocks noGrp="1"/>
          </p:cNvSpPr>
          <p:nvPr>
            <p:ph type="body" idx="6"/>
          </p:nvPr>
        </p:nvSpPr>
        <p:spPr>
          <a:xfrm>
            <a:off x="3614657" y="3596531"/>
            <a:ext cx="1902900" cy="903300"/>
          </a:xfrm>
          <a:prstGeom prst="rect">
            <a:avLst/>
          </a:prstGeom>
          <a:noFill/>
          <a:ln>
            <a:noFill/>
          </a:ln>
        </p:spPr>
        <p:txBody>
          <a:bodyPr spcFirstLastPara="1" wrap="square" lIns="34275" tIns="17125" rIns="34275" bIns="17125" anchor="t" anchorCtr="0">
            <a:noAutofit/>
          </a:bodyPr>
          <a:lstStyle>
            <a:lvl1pPr marL="457200" lvl="0" indent="-311150" algn="ctr" rtl="0">
              <a:lnSpc>
                <a:spcPct val="150000"/>
              </a:lnSpc>
              <a:spcBef>
                <a:spcPts val="700"/>
              </a:spcBef>
              <a:spcAft>
                <a:spcPts val="0"/>
              </a:spcAft>
              <a:buSzPts val="13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Clr>
                <a:schemeClr val="lt1"/>
              </a:buClr>
              <a:buSzPts val="1000"/>
              <a:buChar char="●"/>
              <a:defRPr>
                <a:solidFill>
                  <a:schemeClr val="lt1"/>
                </a:solidFill>
              </a:defRPr>
            </a:lvl4pPr>
            <a:lvl5pPr marL="2286000" lvl="4" indent="-311150" algn="ctr" rtl="0">
              <a:lnSpc>
                <a:spcPct val="150000"/>
              </a:lnSpc>
              <a:spcBef>
                <a:spcPts val="400"/>
              </a:spcBef>
              <a:spcAft>
                <a:spcPts val="0"/>
              </a:spcAft>
              <a:buClr>
                <a:schemeClr val="lt1"/>
              </a:buClr>
              <a:buSzPts val="1300"/>
              <a:buChar char="○"/>
              <a:defRPr>
                <a:solidFill>
                  <a:schemeClr val="lt1"/>
                </a:solidFill>
              </a:defRPr>
            </a:lvl5pPr>
            <a:lvl6pPr marL="2743200" lvl="5" indent="-311150" algn="ctr" rtl="0">
              <a:lnSpc>
                <a:spcPct val="90000"/>
              </a:lnSpc>
              <a:spcBef>
                <a:spcPts val="400"/>
              </a:spcBef>
              <a:spcAft>
                <a:spcPts val="0"/>
              </a:spcAft>
              <a:buClr>
                <a:schemeClr val="lt1"/>
              </a:buClr>
              <a:buSzPts val="1300"/>
              <a:buChar char="■"/>
              <a:defRPr>
                <a:solidFill>
                  <a:schemeClr val="lt1"/>
                </a:solidFill>
              </a:defRPr>
            </a:lvl6pPr>
            <a:lvl7pPr marL="3200400" lvl="6" indent="-311150" algn="ctr" rtl="0">
              <a:lnSpc>
                <a:spcPct val="90000"/>
              </a:lnSpc>
              <a:spcBef>
                <a:spcPts val="400"/>
              </a:spcBef>
              <a:spcAft>
                <a:spcPts val="0"/>
              </a:spcAft>
              <a:buClr>
                <a:schemeClr val="lt1"/>
              </a:buClr>
              <a:buSzPts val="1300"/>
              <a:buChar char="●"/>
              <a:defRPr>
                <a:solidFill>
                  <a:schemeClr val="lt1"/>
                </a:solidFill>
              </a:defRPr>
            </a:lvl7pPr>
            <a:lvl8pPr marL="3657600" lvl="7" indent="-311150" algn="ctr" rtl="0">
              <a:lnSpc>
                <a:spcPct val="90000"/>
              </a:lnSpc>
              <a:spcBef>
                <a:spcPts val="400"/>
              </a:spcBef>
              <a:spcAft>
                <a:spcPts val="0"/>
              </a:spcAft>
              <a:buClr>
                <a:schemeClr val="lt1"/>
              </a:buClr>
              <a:buSzPts val="1300"/>
              <a:buChar char="○"/>
              <a:defRPr>
                <a:solidFill>
                  <a:schemeClr val="lt1"/>
                </a:solidFill>
              </a:defRPr>
            </a:lvl8pPr>
            <a:lvl9pPr marL="4114800" lvl="8" indent="-311150" algn="ctr"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G: Table">
  <p:cSld name="C+G: Table">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628650" y="465561"/>
            <a:ext cx="78867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60" name="Google Shape;360;p57"/>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C+G: Full Table">
  <p:cSld name="C+G: Full Table">
    <p:spTree>
      <p:nvGrpSpPr>
        <p:cNvPr id="1" name="Shape 361"/>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roduct: Half screen">
  <p:cSld name="Product: Half screen">
    <p:bg>
      <p:bgPr>
        <a:solidFill>
          <a:srgbClr val="F2F2F2"/>
        </a:solidFill>
        <a:effectLst/>
      </p:bgPr>
    </p:bg>
    <p:spTree>
      <p:nvGrpSpPr>
        <p:cNvPr id="1" name="Shape 362"/>
        <p:cNvGrpSpPr/>
        <p:nvPr/>
      </p:nvGrpSpPr>
      <p:grpSpPr>
        <a:xfrm>
          <a:off x="0" y="0"/>
          <a:ext cx="0" cy="0"/>
          <a:chOff x="0" y="0"/>
          <a:chExt cx="0" cy="0"/>
        </a:xfrm>
      </p:grpSpPr>
      <p:sp>
        <p:nvSpPr>
          <p:cNvPr id="363" name="Google Shape;363;p59"/>
          <p:cNvSpPr txBox="1">
            <a:spLocks noGrp="1"/>
          </p:cNvSpPr>
          <p:nvPr>
            <p:ph type="body" idx="1"/>
          </p:nvPr>
        </p:nvSpPr>
        <p:spPr>
          <a:xfrm>
            <a:off x="615851" y="1219200"/>
            <a:ext cx="3942900" cy="32958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rgbClr val="F2F2F2"/>
              </a:buClr>
              <a:buSzPts val="1300"/>
              <a:buChar char="•"/>
              <a:defRPr>
                <a:solidFill>
                  <a:srgbClr val="F2F2F2"/>
                </a:solidFill>
              </a:defRPr>
            </a:lvl6pPr>
            <a:lvl7pPr marL="3200400" lvl="6" indent="-311150" rtl="0">
              <a:spcBef>
                <a:spcPts val="400"/>
              </a:spcBef>
              <a:spcAft>
                <a:spcPts val="0"/>
              </a:spcAft>
              <a:buClr>
                <a:srgbClr val="F2F2F2"/>
              </a:buClr>
              <a:buSzPts val="1300"/>
              <a:buChar char="•"/>
              <a:defRPr>
                <a:solidFill>
                  <a:srgbClr val="F2F2F2"/>
                </a:solidFill>
              </a:defRPr>
            </a:lvl7pPr>
            <a:lvl8pPr marL="3657600" lvl="7" indent="-311150" rtl="0">
              <a:spcBef>
                <a:spcPts val="400"/>
              </a:spcBef>
              <a:spcAft>
                <a:spcPts val="0"/>
              </a:spcAft>
              <a:buClr>
                <a:srgbClr val="F2F2F2"/>
              </a:buClr>
              <a:buSzPts val="1300"/>
              <a:buChar char="•"/>
              <a:defRPr>
                <a:solidFill>
                  <a:srgbClr val="F2F2F2"/>
                </a:solidFill>
              </a:defRPr>
            </a:lvl8pPr>
            <a:lvl9pPr marL="4114800" lvl="8" indent="-311150" rtl="0">
              <a:spcBef>
                <a:spcPts val="400"/>
              </a:spcBef>
              <a:spcAft>
                <a:spcPts val="0"/>
              </a:spcAft>
              <a:buClr>
                <a:srgbClr val="F2F2F2"/>
              </a:buClr>
              <a:buSzPts val="1300"/>
              <a:buChar char="•"/>
              <a:defRPr>
                <a:solidFill>
                  <a:srgbClr val="F2F2F2"/>
                </a:solidFill>
              </a:defRPr>
            </a:lvl9pPr>
          </a:lstStyle>
          <a:p>
            <a:endParaRPr/>
          </a:p>
        </p:txBody>
      </p:sp>
      <p:sp>
        <p:nvSpPr>
          <p:cNvPr id="364" name="Google Shape;364;p59"/>
          <p:cNvSpPr txBox="1">
            <a:spLocks noGrp="1"/>
          </p:cNvSpPr>
          <p:nvPr>
            <p:ph type="title"/>
          </p:nvPr>
        </p:nvSpPr>
        <p:spPr>
          <a:xfrm>
            <a:off x="628650" y="612518"/>
            <a:ext cx="3942900" cy="4449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sp>
        <p:nvSpPr>
          <p:cNvPr id="365" name="Google Shape;365;p59"/>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Product: Full screen">
  <p:cSld name="Product: Full screen">
    <p:bg>
      <p:bgPr>
        <a:solidFill>
          <a:srgbClr val="F2F2F2"/>
        </a:solidFill>
        <a:effectLst/>
      </p:bgPr>
    </p:bg>
    <p:spTree>
      <p:nvGrpSpPr>
        <p:cNvPr id="1" name="Shape 366"/>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roduct: Vertical Device - Right">
  <p:cSld name="Product: iPhoneX">
    <p:bg>
      <p:bgPr>
        <a:solidFill>
          <a:srgbClr val="F2F2F2"/>
        </a:solidFill>
        <a:effectLst/>
      </p:bgPr>
    </p:bg>
    <p:spTree>
      <p:nvGrpSpPr>
        <p:cNvPr id="1" name="Shape 367"/>
        <p:cNvGrpSpPr/>
        <p:nvPr/>
      </p:nvGrpSpPr>
      <p:grpSpPr>
        <a:xfrm>
          <a:off x="0" y="0"/>
          <a:ext cx="0" cy="0"/>
          <a:chOff x="0" y="0"/>
          <a:chExt cx="0" cy="0"/>
        </a:xfrm>
      </p:grpSpPr>
      <p:sp>
        <p:nvSpPr>
          <p:cNvPr id="368" name="Google Shape;368;p61"/>
          <p:cNvSpPr txBox="1">
            <a:spLocks noGrp="1"/>
          </p:cNvSpPr>
          <p:nvPr>
            <p:ph type="title"/>
          </p:nvPr>
        </p:nvSpPr>
        <p:spPr>
          <a:xfrm>
            <a:off x="628650" y="612518"/>
            <a:ext cx="3942900" cy="4449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69" name="Google Shape;369;p61"/>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70" name="Google Shape;370;p61"/>
          <p:cNvSpPr txBox="1">
            <a:spLocks noGrp="1"/>
          </p:cNvSpPr>
          <p:nvPr>
            <p:ph type="body" idx="1"/>
          </p:nvPr>
        </p:nvSpPr>
        <p:spPr>
          <a:xfrm>
            <a:off x="628646" y="1219200"/>
            <a:ext cx="3942900" cy="32958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rgbClr val="F2F2F2"/>
              </a:buClr>
              <a:buSzPts val="1300"/>
              <a:buChar char="•"/>
              <a:defRPr>
                <a:solidFill>
                  <a:srgbClr val="F2F2F2"/>
                </a:solidFill>
              </a:defRPr>
            </a:lvl6pPr>
            <a:lvl7pPr marL="3200400" lvl="6" indent="-311150" rtl="0">
              <a:spcBef>
                <a:spcPts val="400"/>
              </a:spcBef>
              <a:spcAft>
                <a:spcPts val="0"/>
              </a:spcAft>
              <a:buClr>
                <a:srgbClr val="F2F2F2"/>
              </a:buClr>
              <a:buSzPts val="1300"/>
              <a:buChar char="•"/>
              <a:defRPr>
                <a:solidFill>
                  <a:srgbClr val="F2F2F2"/>
                </a:solidFill>
              </a:defRPr>
            </a:lvl7pPr>
            <a:lvl8pPr marL="3657600" lvl="7" indent="-311150" rtl="0">
              <a:spcBef>
                <a:spcPts val="400"/>
              </a:spcBef>
              <a:spcAft>
                <a:spcPts val="0"/>
              </a:spcAft>
              <a:buClr>
                <a:srgbClr val="F2F2F2"/>
              </a:buClr>
              <a:buSzPts val="1300"/>
              <a:buChar char="•"/>
              <a:defRPr>
                <a:solidFill>
                  <a:srgbClr val="F2F2F2"/>
                </a:solidFill>
              </a:defRPr>
            </a:lvl8pPr>
            <a:lvl9pPr marL="4114800" lvl="8" indent="-311150" rtl="0">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roduct: iPhoneX + Callouts">
  <p:cSld name="Product: iPhoneX + Callouts">
    <p:bg>
      <p:bgPr>
        <a:solidFill>
          <a:srgbClr val="F2F2F2"/>
        </a:solidFill>
        <a:effectLst/>
      </p:bgPr>
    </p:bg>
    <p:spTree>
      <p:nvGrpSpPr>
        <p:cNvPr id="1" name="Shape 371"/>
        <p:cNvGrpSpPr/>
        <p:nvPr/>
      </p:nvGrpSpPr>
      <p:grpSpPr>
        <a:xfrm>
          <a:off x="0" y="0"/>
          <a:ext cx="0" cy="0"/>
          <a:chOff x="0" y="0"/>
          <a:chExt cx="0" cy="0"/>
        </a:xfrm>
      </p:grpSpPr>
      <p:sp>
        <p:nvSpPr>
          <p:cNvPr id="372" name="Google Shape;372;p62"/>
          <p:cNvSpPr txBox="1">
            <a:spLocks noGrp="1"/>
          </p:cNvSpPr>
          <p:nvPr>
            <p:ph type="body" idx="1"/>
          </p:nvPr>
        </p:nvSpPr>
        <p:spPr>
          <a:xfrm>
            <a:off x="6163643" y="1918281"/>
            <a:ext cx="1902900" cy="308100"/>
          </a:xfrm>
          <a:prstGeom prst="rect">
            <a:avLst/>
          </a:prstGeom>
          <a:noFill/>
          <a:ln>
            <a:noFill/>
          </a:ln>
        </p:spPr>
        <p:txBody>
          <a:bodyPr spcFirstLastPara="1" wrap="square" lIns="34275" tIns="17125" rIns="34275" bIns="17125" anchor="t" anchorCtr="0">
            <a:noAutofit/>
          </a:bodyPr>
          <a:lstStyle>
            <a:lvl1pPr marL="457200" lvl="0" indent="-228600"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rtl="0">
              <a:lnSpc>
                <a:spcPct val="150000"/>
              </a:lnSpc>
              <a:spcBef>
                <a:spcPts val="400"/>
              </a:spcBef>
              <a:spcAft>
                <a:spcPts val="0"/>
              </a:spcAft>
              <a:buClr>
                <a:srgbClr val="F2F2F2"/>
              </a:buClr>
              <a:buSzPts val="500"/>
              <a:buChar char="＋"/>
              <a:defRPr>
                <a:solidFill>
                  <a:srgbClr val="F2F2F2"/>
                </a:solidFill>
              </a:defRPr>
            </a:lvl2pPr>
            <a:lvl3pPr marL="1371600" lvl="2" indent="-260350" rtl="0">
              <a:lnSpc>
                <a:spcPct val="150000"/>
              </a:lnSpc>
              <a:spcBef>
                <a:spcPts val="400"/>
              </a:spcBef>
              <a:spcAft>
                <a:spcPts val="0"/>
              </a:spcAft>
              <a:buClr>
                <a:srgbClr val="F2F2F2"/>
              </a:buClr>
              <a:buSzPts val="500"/>
              <a:buChar char="＞"/>
              <a:defRPr>
                <a:solidFill>
                  <a:srgbClr val="F2F2F2"/>
                </a:solidFill>
              </a:defRPr>
            </a:lvl3pPr>
            <a:lvl4pPr marL="1828800" lvl="3" indent="-260350" rtl="0">
              <a:lnSpc>
                <a:spcPct val="150000"/>
              </a:lnSpc>
              <a:spcBef>
                <a:spcPts val="400"/>
              </a:spcBef>
              <a:spcAft>
                <a:spcPts val="0"/>
              </a:spcAft>
              <a:buClr>
                <a:srgbClr val="F2F2F2"/>
              </a:buClr>
              <a:buSzPts val="500"/>
              <a:buChar char="o"/>
              <a:defRPr>
                <a:solidFill>
                  <a:srgbClr val="F2F2F2"/>
                </a:solidFill>
              </a:defRPr>
            </a:lvl4pPr>
            <a:lvl5pPr marL="2286000" lvl="4" indent="-260350" rtl="0">
              <a:lnSpc>
                <a:spcPct val="150000"/>
              </a:lnSpc>
              <a:spcBef>
                <a:spcPts val="400"/>
              </a:spcBef>
              <a:spcAft>
                <a:spcPts val="0"/>
              </a:spcAft>
              <a:buClr>
                <a:srgbClr val="F2F2F2"/>
              </a:buClr>
              <a:buSzPts val="500"/>
              <a:buChar char="＋"/>
              <a:defRPr>
                <a:solidFill>
                  <a:srgbClr val="F2F2F2"/>
                </a:solidFill>
              </a:defRPr>
            </a:lvl5pPr>
            <a:lvl6pPr marL="2743200" lvl="5" indent="-273050" rtl="0">
              <a:lnSpc>
                <a:spcPct val="90000"/>
              </a:lnSpc>
              <a:spcBef>
                <a:spcPts val="400"/>
              </a:spcBef>
              <a:spcAft>
                <a:spcPts val="0"/>
              </a:spcAft>
              <a:buClr>
                <a:srgbClr val="F2F2F2"/>
              </a:buClr>
              <a:buSzPts val="700"/>
              <a:buChar char="•"/>
              <a:defRPr>
                <a:solidFill>
                  <a:srgbClr val="F2F2F2"/>
                </a:solidFill>
              </a:defRPr>
            </a:lvl6pPr>
            <a:lvl7pPr marL="3200400" lvl="6" indent="-273050" rtl="0">
              <a:lnSpc>
                <a:spcPct val="90000"/>
              </a:lnSpc>
              <a:spcBef>
                <a:spcPts val="400"/>
              </a:spcBef>
              <a:spcAft>
                <a:spcPts val="0"/>
              </a:spcAft>
              <a:buClr>
                <a:srgbClr val="F2F2F2"/>
              </a:buClr>
              <a:buSzPts val="700"/>
              <a:buChar char="•"/>
              <a:defRPr>
                <a:solidFill>
                  <a:srgbClr val="F2F2F2"/>
                </a:solidFill>
              </a:defRPr>
            </a:lvl7pPr>
            <a:lvl8pPr marL="3657600" lvl="7" indent="-273050" rtl="0">
              <a:lnSpc>
                <a:spcPct val="90000"/>
              </a:lnSpc>
              <a:spcBef>
                <a:spcPts val="400"/>
              </a:spcBef>
              <a:spcAft>
                <a:spcPts val="0"/>
              </a:spcAft>
              <a:buClr>
                <a:srgbClr val="F2F2F2"/>
              </a:buClr>
              <a:buSzPts val="700"/>
              <a:buChar char="•"/>
              <a:defRPr>
                <a:solidFill>
                  <a:srgbClr val="F2F2F2"/>
                </a:solidFill>
              </a:defRPr>
            </a:lvl8pPr>
            <a:lvl9pPr marL="4114800" lvl="8" indent="-273050"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73" name="Google Shape;373;p62"/>
          <p:cNvSpPr txBox="1">
            <a:spLocks noGrp="1"/>
          </p:cNvSpPr>
          <p:nvPr>
            <p:ph type="body" idx="2"/>
          </p:nvPr>
        </p:nvSpPr>
        <p:spPr>
          <a:xfrm>
            <a:off x="1077066" y="1179156"/>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2F2F2"/>
              </a:buClr>
              <a:buSzPts val="500"/>
              <a:buChar char="＋"/>
              <a:defRPr>
                <a:solidFill>
                  <a:srgbClr val="F2F2F2"/>
                </a:solidFill>
              </a:defRPr>
            </a:lvl2pPr>
            <a:lvl3pPr marL="1371600" lvl="2" indent="-260350" algn="l" rtl="0">
              <a:lnSpc>
                <a:spcPct val="150000"/>
              </a:lnSpc>
              <a:spcBef>
                <a:spcPts val="400"/>
              </a:spcBef>
              <a:spcAft>
                <a:spcPts val="0"/>
              </a:spcAft>
              <a:buClr>
                <a:srgbClr val="F2F2F2"/>
              </a:buClr>
              <a:buSzPts val="500"/>
              <a:buChar char="＞"/>
              <a:defRPr>
                <a:solidFill>
                  <a:srgbClr val="F2F2F2"/>
                </a:solidFill>
              </a:defRPr>
            </a:lvl3pPr>
            <a:lvl4pPr marL="1828800" lvl="3" indent="-260350" algn="l" rtl="0">
              <a:lnSpc>
                <a:spcPct val="150000"/>
              </a:lnSpc>
              <a:spcBef>
                <a:spcPts val="400"/>
              </a:spcBef>
              <a:spcAft>
                <a:spcPts val="0"/>
              </a:spcAft>
              <a:buClr>
                <a:srgbClr val="F2F2F2"/>
              </a:buClr>
              <a:buSzPts val="500"/>
              <a:buChar char="o"/>
              <a:defRPr>
                <a:solidFill>
                  <a:srgbClr val="F2F2F2"/>
                </a:solidFill>
              </a:defRPr>
            </a:lvl4pPr>
            <a:lvl5pPr marL="2286000" lvl="4" indent="-260350" algn="l" rtl="0">
              <a:lnSpc>
                <a:spcPct val="150000"/>
              </a:lnSpc>
              <a:spcBef>
                <a:spcPts val="400"/>
              </a:spcBef>
              <a:spcAft>
                <a:spcPts val="0"/>
              </a:spcAft>
              <a:buClr>
                <a:srgbClr val="F2F2F2"/>
              </a:buClr>
              <a:buSzPts val="500"/>
              <a:buChar char="＋"/>
              <a:defRPr>
                <a:solidFill>
                  <a:srgbClr val="F2F2F2"/>
                </a:solidFill>
              </a:defRPr>
            </a:lvl5pPr>
            <a:lvl6pPr marL="2743200" lvl="5" indent="-273050" algn="l" rtl="0">
              <a:lnSpc>
                <a:spcPct val="90000"/>
              </a:lnSpc>
              <a:spcBef>
                <a:spcPts val="400"/>
              </a:spcBef>
              <a:spcAft>
                <a:spcPts val="0"/>
              </a:spcAft>
              <a:buClr>
                <a:srgbClr val="F2F2F2"/>
              </a:buClr>
              <a:buSzPts val="700"/>
              <a:buChar char="•"/>
              <a:defRPr>
                <a:solidFill>
                  <a:srgbClr val="F2F2F2"/>
                </a:solidFill>
              </a:defRPr>
            </a:lvl6pPr>
            <a:lvl7pPr marL="3200400" lvl="6" indent="-273050" algn="l" rtl="0">
              <a:lnSpc>
                <a:spcPct val="90000"/>
              </a:lnSpc>
              <a:spcBef>
                <a:spcPts val="400"/>
              </a:spcBef>
              <a:spcAft>
                <a:spcPts val="0"/>
              </a:spcAft>
              <a:buClr>
                <a:srgbClr val="F2F2F2"/>
              </a:buClr>
              <a:buSzPts val="700"/>
              <a:buChar char="•"/>
              <a:defRPr>
                <a:solidFill>
                  <a:srgbClr val="F2F2F2"/>
                </a:solidFill>
              </a:defRPr>
            </a:lvl7pPr>
            <a:lvl8pPr marL="3657600" lvl="7" indent="-273050" algn="l" rtl="0">
              <a:lnSpc>
                <a:spcPct val="90000"/>
              </a:lnSpc>
              <a:spcBef>
                <a:spcPts val="400"/>
              </a:spcBef>
              <a:spcAft>
                <a:spcPts val="0"/>
              </a:spcAft>
              <a:buClr>
                <a:srgbClr val="F2F2F2"/>
              </a:buClr>
              <a:buSzPts val="700"/>
              <a:buChar char="•"/>
              <a:defRPr>
                <a:solidFill>
                  <a:srgbClr val="F2F2F2"/>
                </a:solidFill>
              </a:defRPr>
            </a:lvl8pPr>
            <a:lvl9pPr marL="4114800" lvl="8" indent="-273050" algn="l"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74" name="Google Shape;374;p62"/>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75" name="Google Shape;375;p62"/>
          <p:cNvSpPr txBox="1">
            <a:spLocks noGrp="1"/>
          </p:cNvSpPr>
          <p:nvPr>
            <p:ph type="body" idx="3"/>
          </p:nvPr>
        </p:nvSpPr>
        <p:spPr>
          <a:xfrm>
            <a:off x="6163643" y="2290751"/>
            <a:ext cx="1902900" cy="614100"/>
          </a:xfrm>
          <a:prstGeom prst="rect">
            <a:avLst/>
          </a:prstGeom>
          <a:noFill/>
          <a:ln>
            <a:noFill/>
          </a:ln>
        </p:spPr>
        <p:txBody>
          <a:bodyPr spcFirstLastPara="1" wrap="square" lIns="34275"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rgbClr val="F2F2F2"/>
              </a:buClr>
              <a:buSzPts val="1000"/>
              <a:buChar char="●"/>
              <a:defRPr>
                <a:solidFill>
                  <a:srgbClr val="F2F2F2"/>
                </a:solidFill>
              </a:defRPr>
            </a:lvl4pPr>
            <a:lvl5pPr marL="2286000" lvl="4" indent="-311150" rtl="0">
              <a:lnSpc>
                <a:spcPct val="150000"/>
              </a:lnSpc>
              <a:spcBef>
                <a:spcPts val="400"/>
              </a:spcBef>
              <a:spcAft>
                <a:spcPts val="0"/>
              </a:spcAft>
              <a:buClr>
                <a:srgbClr val="F2F2F2"/>
              </a:buClr>
              <a:buSzPts val="1300"/>
              <a:buChar char="○"/>
              <a:defRPr>
                <a:solidFill>
                  <a:srgbClr val="F2F2F2"/>
                </a:solidFill>
              </a:defRPr>
            </a:lvl5pPr>
            <a:lvl6pPr marL="2743200" lvl="5" indent="-311150" rtl="0">
              <a:lnSpc>
                <a:spcPct val="90000"/>
              </a:lnSpc>
              <a:spcBef>
                <a:spcPts val="400"/>
              </a:spcBef>
              <a:spcAft>
                <a:spcPts val="0"/>
              </a:spcAft>
              <a:buClr>
                <a:srgbClr val="F2F2F2"/>
              </a:buClr>
              <a:buSzPts val="1300"/>
              <a:buChar char="■"/>
              <a:defRPr>
                <a:solidFill>
                  <a:srgbClr val="F2F2F2"/>
                </a:solidFill>
              </a:defRPr>
            </a:lvl6pPr>
            <a:lvl7pPr marL="3200400" lvl="6" indent="-311150" rtl="0">
              <a:lnSpc>
                <a:spcPct val="90000"/>
              </a:lnSpc>
              <a:spcBef>
                <a:spcPts val="400"/>
              </a:spcBef>
              <a:spcAft>
                <a:spcPts val="0"/>
              </a:spcAft>
              <a:buClr>
                <a:srgbClr val="F2F2F2"/>
              </a:buClr>
              <a:buSzPts val="1300"/>
              <a:buChar char="●"/>
              <a:defRPr>
                <a:solidFill>
                  <a:srgbClr val="F2F2F2"/>
                </a:solidFill>
              </a:defRPr>
            </a:lvl7pPr>
            <a:lvl8pPr marL="3657600" lvl="7" indent="-311150" rtl="0">
              <a:lnSpc>
                <a:spcPct val="90000"/>
              </a:lnSpc>
              <a:spcBef>
                <a:spcPts val="400"/>
              </a:spcBef>
              <a:spcAft>
                <a:spcPts val="0"/>
              </a:spcAft>
              <a:buClr>
                <a:srgbClr val="F2F2F2"/>
              </a:buClr>
              <a:buSzPts val="1300"/>
              <a:buChar char="○"/>
              <a:defRPr>
                <a:solidFill>
                  <a:srgbClr val="F2F2F2"/>
                </a:solidFill>
              </a:defRPr>
            </a:lvl8pPr>
            <a:lvl9pPr marL="4114800" lvl="8" indent="-311150"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376" name="Google Shape;376;p62"/>
          <p:cNvSpPr txBox="1">
            <a:spLocks noGrp="1"/>
          </p:cNvSpPr>
          <p:nvPr>
            <p:ph type="body" idx="4"/>
          </p:nvPr>
        </p:nvSpPr>
        <p:spPr>
          <a:xfrm>
            <a:off x="1077067" y="1551626"/>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377" name="Google Shape;377;p62"/>
          <p:cNvSpPr txBox="1">
            <a:spLocks noGrp="1"/>
          </p:cNvSpPr>
          <p:nvPr>
            <p:ph type="body" idx="5"/>
          </p:nvPr>
        </p:nvSpPr>
        <p:spPr>
          <a:xfrm>
            <a:off x="1077066" y="2781172"/>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2F2F2"/>
              </a:buClr>
              <a:buSzPts val="500"/>
              <a:buChar char="＋"/>
              <a:defRPr>
                <a:solidFill>
                  <a:srgbClr val="F2F2F2"/>
                </a:solidFill>
              </a:defRPr>
            </a:lvl2pPr>
            <a:lvl3pPr marL="1371600" lvl="2" indent="-260350" algn="l" rtl="0">
              <a:lnSpc>
                <a:spcPct val="150000"/>
              </a:lnSpc>
              <a:spcBef>
                <a:spcPts val="400"/>
              </a:spcBef>
              <a:spcAft>
                <a:spcPts val="0"/>
              </a:spcAft>
              <a:buClr>
                <a:srgbClr val="F2F2F2"/>
              </a:buClr>
              <a:buSzPts val="500"/>
              <a:buChar char="＞"/>
              <a:defRPr>
                <a:solidFill>
                  <a:srgbClr val="F2F2F2"/>
                </a:solidFill>
              </a:defRPr>
            </a:lvl3pPr>
            <a:lvl4pPr marL="1828800" lvl="3" indent="-260350" algn="l" rtl="0">
              <a:lnSpc>
                <a:spcPct val="150000"/>
              </a:lnSpc>
              <a:spcBef>
                <a:spcPts val="400"/>
              </a:spcBef>
              <a:spcAft>
                <a:spcPts val="0"/>
              </a:spcAft>
              <a:buClr>
                <a:srgbClr val="F2F2F2"/>
              </a:buClr>
              <a:buSzPts val="500"/>
              <a:buChar char="o"/>
              <a:defRPr>
                <a:solidFill>
                  <a:srgbClr val="F2F2F2"/>
                </a:solidFill>
              </a:defRPr>
            </a:lvl4pPr>
            <a:lvl5pPr marL="2286000" lvl="4" indent="-260350" algn="l" rtl="0">
              <a:lnSpc>
                <a:spcPct val="150000"/>
              </a:lnSpc>
              <a:spcBef>
                <a:spcPts val="400"/>
              </a:spcBef>
              <a:spcAft>
                <a:spcPts val="0"/>
              </a:spcAft>
              <a:buClr>
                <a:srgbClr val="F2F2F2"/>
              </a:buClr>
              <a:buSzPts val="500"/>
              <a:buChar char="＋"/>
              <a:defRPr>
                <a:solidFill>
                  <a:srgbClr val="F2F2F2"/>
                </a:solidFill>
              </a:defRPr>
            </a:lvl5pPr>
            <a:lvl6pPr marL="2743200" lvl="5" indent="-273050" algn="l" rtl="0">
              <a:lnSpc>
                <a:spcPct val="90000"/>
              </a:lnSpc>
              <a:spcBef>
                <a:spcPts val="400"/>
              </a:spcBef>
              <a:spcAft>
                <a:spcPts val="0"/>
              </a:spcAft>
              <a:buClr>
                <a:srgbClr val="F2F2F2"/>
              </a:buClr>
              <a:buSzPts val="700"/>
              <a:buChar char="•"/>
              <a:defRPr>
                <a:solidFill>
                  <a:srgbClr val="F2F2F2"/>
                </a:solidFill>
              </a:defRPr>
            </a:lvl6pPr>
            <a:lvl7pPr marL="3200400" lvl="6" indent="-273050" algn="l" rtl="0">
              <a:lnSpc>
                <a:spcPct val="90000"/>
              </a:lnSpc>
              <a:spcBef>
                <a:spcPts val="400"/>
              </a:spcBef>
              <a:spcAft>
                <a:spcPts val="0"/>
              </a:spcAft>
              <a:buClr>
                <a:srgbClr val="F2F2F2"/>
              </a:buClr>
              <a:buSzPts val="700"/>
              <a:buChar char="•"/>
              <a:defRPr>
                <a:solidFill>
                  <a:srgbClr val="F2F2F2"/>
                </a:solidFill>
              </a:defRPr>
            </a:lvl7pPr>
            <a:lvl8pPr marL="3657600" lvl="7" indent="-273050" algn="l" rtl="0">
              <a:lnSpc>
                <a:spcPct val="90000"/>
              </a:lnSpc>
              <a:spcBef>
                <a:spcPts val="400"/>
              </a:spcBef>
              <a:spcAft>
                <a:spcPts val="0"/>
              </a:spcAft>
              <a:buClr>
                <a:srgbClr val="F2F2F2"/>
              </a:buClr>
              <a:buSzPts val="700"/>
              <a:buChar char="•"/>
              <a:defRPr>
                <a:solidFill>
                  <a:srgbClr val="F2F2F2"/>
                </a:solidFill>
              </a:defRPr>
            </a:lvl8pPr>
            <a:lvl9pPr marL="4114800" lvl="8" indent="-273050" algn="l"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78" name="Google Shape;378;p62"/>
          <p:cNvSpPr txBox="1">
            <a:spLocks noGrp="1"/>
          </p:cNvSpPr>
          <p:nvPr>
            <p:ph type="body" idx="6"/>
          </p:nvPr>
        </p:nvSpPr>
        <p:spPr>
          <a:xfrm>
            <a:off x="1077067" y="3153633"/>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roduct: iPad Vertical + Callouts">
  <p:cSld name="1_Product: iPhoneX + Callouts">
    <p:bg>
      <p:bgPr>
        <a:solidFill>
          <a:srgbClr val="F2F2F2"/>
        </a:solidFill>
        <a:effectLst/>
      </p:bgPr>
    </p:bg>
    <p:spTree>
      <p:nvGrpSpPr>
        <p:cNvPr id="1" name="Shape 379"/>
        <p:cNvGrpSpPr/>
        <p:nvPr/>
      </p:nvGrpSpPr>
      <p:grpSpPr>
        <a:xfrm>
          <a:off x="0" y="0"/>
          <a:ext cx="0" cy="0"/>
          <a:chOff x="0" y="0"/>
          <a:chExt cx="0" cy="0"/>
        </a:xfrm>
      </p:grpSpPr>
      <p:sp>
        <p:nvSpPr>
          <p:cNvPr id="380" name="Google Shape;380;p63"/>
          <p:cNvSpPr txBox="1">
            <a:spLocks noGrp="1"/>
          </p:cNvSpPr>
          <p:nvPr>
            <p:ph type="body" idx="1"/>
          </p:nvPr>
        </p:nvSpPr>
        <p:spPr>
          <a:xfrm>
            <a:off x="6469948" y="1918281"/>
            <a:ext cx="1902900" cy="308100"/>
          </a:xfrm>
          <a:prstGeom prst="rect">
            <a:avLst/>
          </a:prstGeom>
          <a:noFill/>
          <a:ln>
            <a:noFill/>
          </a:ln>
        </p:spPr>
        <p:txBody>
          <a:bodyPr spcFirstLastPara="1" wrap="square" lIns="34275" tIns="17125" rIns="34275" bIns="17125" anchor="t" anchorCtr="0">
            <a:noAutofit/>
          </a:bodyPr>
          <a:lstStyle>
            <a:lvl1pPr marL="457200" lvl="0" indent="-228600"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rtl="0">
              <a:lnSpc>
                <a:spcPct val="150000"/>
              </a:lnSpc>
              <a:spcBef>
                <a:spcPts val="400"/>
              </a:spcBef>
              <a:spcAft>
                <a:spcPts val="0"/>
              </a:spcAft>
              <a:buClr>
                <a:srgbClr val="F2F2F2"/>
              </a:buClr>
              <a:buSzPts val="500"/>
              <a:buChar char="＋"/>
              <a:defRPr>
                <a:solidFill>
                  <a:srgbClr val="F2F2F2"/>
                </a:solidFill>
              </a:defRPr>
            </a:lvl2pPr>
            <a:lvl3pPr marL="1371600" lvl="2" indent="-260350" rtl="0">
              <a:lnSpc>
                <a:spcPct val="150000"/>
              </a:lnSpc>
              <a:spcBef>
                <a:spcPts val="400"/>
              </a:spcBef>
              <a:spcAft>
                <a:spcPts val="0"/>
              </a:spcAft>
              <a:buClr>
                <a:srgbClr val="F2F2F2"/>
              </a:buClr>
              <a:buSzPts val="500"/>
              <a:buChar char="＞"/>
              <a:defRPr>
                <a:solidFill>
                  <a:srgbClr val="F2F2F2"/>
                </a:solidFill>
              </a:defRPr>
            </a:lvl3pPr>
            <a:lvl4pPr marL="1828800" lvl="3" indent="-260350" rtl="0">
              <a:lnSpc>
                <a:spcPct val="150000"/>
              </a:lnSpc>
              <a:spcBef>
                <a:spcPts val="400"/>
              </a:spcBef>
              <a:spcAft>
                <a:spcPts val="0"/>
              </a:spcAft>
              <a:buClr>
                <a:srgbClr val="F2F2F2"/>
              </a:buClr>
              <a:buSzPts val="500"/>
              <a:buChar char="o"/>
              <a:defRPr>
                <a:solidFill>
                  <a:srgbClr val="F2F2F2"/>
                </a:solidFill>
              </a:defRPr>
            </a:lvl4pPr>
            <a:lvl5pPr marL="2286000" lvl="4" indent="-260350" rtl="0">
              <a:lnSpc>
                <a:spcPct val="150000"/>
              </a:lnSpc>
              <a:spcBef>
                <a:spcPts val="400"/>
              </a:spcBef>
              <a:spcAft>
                <a:spcPts val="0"/>
              </a:spcAft>
              <a:buClr>
                <a:srgbClr val="F2F2F2"/>
              </a:buClr>
              <a:buSzPts val="500"/>
              <a:buChar char="＋"/>
              <a:defRPr>
                <a:solidFill>
                  <a:srgbClr val="F2F2F2"/>
                </a:solidFill>
              </a:defRPr>
            </a:lvl5pPr>
            <a:lvl6pPr marL="2743200" lvl="5" indent="-273050" rtl="0">
              <a:lnSpc>
                <a:spcPct val="90000"/>
              </a:lnSpc>
              <a:spcBef>
                <a:spcPts val="400"/>
              </a:spcBef>
              <a:spcAft>
                <a:spcPts val="0"/>
              </a:spcAft>
              <a:buClr>
                <a:srgbClr val="F2F2F2"/>
              </a:buClr>
              <a:buSzPts val="700"/>
              <a:buChar char="•"/>
              <a:defRPr>
                <a:solidFill>
                  <a:srgbClr val="F2F2F2"/>
                </a:solidFill>
              </a:defRPr>
            </a:lvl6pPr>
            <a:lvl7pPr marL="3200400" lvl="6" indent="-273050" rtl="0">
              <a:lnSpc>
                <a:spcPct val="90000"/>
              </a:lnSpc>
              <a:spcBef>
                <a:spcPts val="400"/>
              </a:spcBef>
              <a:spcAft>
                <a:spcPts val="0"/>
              </a:spcAft>
              <a:buClr>
                <a:srgbClr val="F2F2F2"/>
              </a:buClr>
              <a:buSzPts val="700"/>
              <a:buChar char="•"/>
              <a:defRPr>
                <a:solidFill>
                  <a:srgbClr val="F2F2F2"/>
                </a:solidFill>
              </a:defRPr>
            </a:lvl7pPr>
            <a:lvl8pPr marL="3657600" lvl="7" indent="-273050" rtl="0">
              <a:lnSpc>
                <a:spcPct val="90000"/>
              </a:lnSpc>
              <a:spcBef>
                <a:spcPts val="400"/>
              </a:spcBef>
              <a:spcAft>
                <a:spcPts val="0"/>
              </a:spcAft>
              <a:buClr>
                <a:srgbClr val="F2F2F2"/>
              </a:buClr>
              <a:buSzPts val="700"/>
              <a:buChar char="•"/>
              <a:defRPr>
                <a:solidFill>
                  <a:srgbClr val="F2F2F2"/>
                </a:solidFill>
              </a:defRPr>
            </a:lvl8pPr>
            <a:lvl9pPr marL="4114800" lvl="8" indent="-273050"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81" name="Google Shape;381;p63"/>
          <p:cNvSpPr txBox="1">
            <a:spLocks noGrp="1"/>
          </p:cNvSpPr>
          <p:nvPr>
            <p:ph type="body" idx="2"/>
          </p:nvPr>
        </p:nvSpPr>
        <p:spPr>
          <a:xfrm>
            <a:off x="6464168" y="2290751"/>
            <a:ext cx="1902900" cy="614100"/>
          </a:xfrm>
          <a:prstGeom prst="rect">
            <a:avLst/>
          </a:prstGeom>
          <a:noFill/>
          <a:ln>
            <a:noFill/>
          </a:ln>
        </p:spPr>
        <p:txBody>
          <a:bodyPr spcFirstLastPara="1" wrap="square" lIns="34275"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rgbClr val="F2F2F2"/>
              </a:buClr>
              <a:buSzPts val="1000"/>
              <a:buChar char="●"/>
              <a:defRPr>
                <a:solidFill>
                  <a:srgbClr val="F2F2F2"/>
                </a:solidFill>
              </a:defRPr>
            </a:lvl4pPr>
            <a:lvl5pPr marL="2286000" lvl="4" indent="-311150" rtl="0">
              <a:lnSpc>
                <a:spcPct val="150000"/>
              </a:lnSpc>
              <a:spcBef>
                <a:spcPts val="400"/>
              </a:spcBef>
              <a:spcAft>
                <a:spcPts val="0"/>
              </a:spcAft>
              <a:buClr>
                <a:srgbClr val="F2F2F2"/>
              </a:buClr>
              <a:buSzPts val="1300"/>
              <a:buChar char="○"/>
              <a:defRPr>
                <a:solidFill>
                  <a:srgbClr val="F2F2F2"/>
                </a:solidFill>
              </a:defRPr>
            </a:lvl5pPr>
            <a:lvl6pPr marL="2743200" lvl="5" indent="-311150" rtl="0">
              <a:lnSpc>
                <a:spcPct val="90000"/>
              </a:lnSpc>
              <a:spcBef>
                <a:spcPts val="400"/>
              </a:spcBef>
              <a:spcAft>
                <a:spcPts val="0"/>
              </a:spcAft>
              <a:buClr>
                <a:srgbClr val="F2F2F2"/>
              </a:buClr>
              <a:buSzPts val="1300"/>
              <a:buChar char="■"/>
              <a:defRPr>
                <a:solidFill>
                  <a:srgbClr val="F2F2F2"/>
                </a:solidFill>
              </a:defRPr>
            </a:lvl6pPr>
            <a:lvl7pPr marL="3200400" lvl="6" indent="-311150" rtl="0">
              <a:lnSpc>
                <a:spcPct val="90000"/>
              </a:lnSpc>
              <a:spcBef>
                <a:spcPts val="400"/>
              </a:spcBef>
              <a:spcAft>
                <a:spcPts val="0"/>
              </a:spcAft>
              <a:buClr>
                <a:srgbClr val="F2F2F2"/>
              </a:buClr>
              <a:buSzPts val="1300"/>
              <a:buChar char="●"/>
              <a:defRPr>
                <a:solidFill>
                  <a:srgbClr val="F2F2F2"/>
                </a:solidFill>
              </a:defRPr>
            </a:lvl7pPr>
            <a:lvl8pPr marL="3657600" lvl="7" indent="-311150" rtl="0">
              <a:lnSpc>
                <a:spcPct val="90000"/>
              </a:lnSpc>
              <a:spcBef>
                <a:spcPts val="400"/>
              </a:spcBef>
              <a:spcAft>
                <a:spcPts val="0"/>
              </a:spcAft>
              <a:buClr>
                <a:srgbClr val="F2F2F2"/>
              </a:buClr>
              <a:buSzPts val="1300"/>
              <a:buChar char="○"/>
              <a:defRPr>
                <a:solidFill>
                  <a:srgbClr val="F2F2F2"/>
                </a:solidFill>
              </a:defRPr>
            </a:lvl8pPr>
            <a:lvl9pPr marL="4114800" lvl="8" indent="-311150"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382" name="Google Shape;382;p63"/>
          <p:cNvSpPr txBox="1">
            <a:spLocks noGrp="1"/>
          </p:cNvSpPr>
          <p:nvPr>
            <p:ph type="body" idx="3"/>
          </p:nvPr>
        </p:nvSpPr>
        <p:spPr>
          <a:xfrm>
            <a:off x="791352" y="1179156"/>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83" name="Google Shape;383;p63"/>
          <p:cNvSpPr txBox="1">
            <a:spLocks noGrp="1"/>
          </p:cNvSpPr>
          <p:nvPr>
            <p:ph type="body" idx="4"/>
          </p:nvPr>
        </p:nvSpPr>
        <p:spPr>
          <a:xfrm>
            <a:off x="785569" y="1551626"/>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384" name="Google Shape;384;p63"/>
          <p:cNvSpPr txBox="1">
            <a:spLocks noGrp="1"/>
          </p:cNvSpPr>
          <p:nvPr>
            <p:ph type="body" idx="5"/>
          </p:nvPr>
        </p:nvSpPr>
        <p:spPr>
          <a:xfrm>
            <a:off x="791352" y="2781172"/>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85" name="Google Shape;385;p63"/>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86" name="Google Shape;386;p63"/>
          <p:cNvSpPr txBox="1">
            <a:spLocks noGrp="1"/>
          </p:cNvSpPr>
          <p:nvPr>
            <p:ph type="body" idx="6"/>
          </p:nvPr>
        </p:nvSpPr>
        <p:spPr>
          <a:xfrm>
            <a:off x="785569" y="3153633"/>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roduct: Horizontal Device - Right">
  <p:cSld name="2_Product: iPhoneX">
    <p:bg>
      <p:bgPr>
        <a:solidFill>
          <a:srgbClr val="F2F2F2"/>
        </a:solidFill>
        <a:effectLst/>
      </p:bgPr>
    </p:bg>
    <p:spTree>
      <p:nvGrpSpPr>
        <p:cNvPr id="1" name="Shape 387"/>
        <p:cNvGrpSpPr/>
        <p:nvPr/>
      </p:nvGrpSpPr>
      <p:grpSpPr>
        <a:xfrm>
          <a:off x="0" y="0"/>
          <a:ext cx="0" cy="0"/>
          <a:chOff x="0" y="0"/>
          <a:chExt cx="0" cy="0"/>
        </a:xfrm>
      </p:grpSpPr>
      <p:sp>
        <p:nvSpPr>
          <p:cNvPr id="388" name="Google Shape;388;p64"/>
          <p:cNvSpPr txBox="1">
            <a:spLocks noGrp="1"/>
          </p:cNvSpPr>
          <p:nvPr>
            <p:ph type="title"/>
          </p:nvPr>
        </p:nvSpPr>
        <p:spPr>
          <a:xfrm>
            <a:off x="628646" y="612516"/>
            <a:ext cx="3435900" cy="4449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89" name="Google Shape;389;p64"/>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90" name="Google Shape;390;p64"/>
          <p:cNvSpPr txBox="1">
            <a:spLocks noGrp="1"/>
          </p:cNvSpPr>
          <p:nvPr>
            <p:ph type="body" idx="1"/>
          </p:nvPr>
        </p:nvSpPr>
        <p:spPr>
          <a:xfrm>
            <a:off x="628670" y="1219198"/>
            <a:ext cx="3435900" cy="32958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rgbClr val="F2F2F2"/>
              </a:buClr>
              <a:buSzPts val="1300"/>
              <a:buChar char="•"/>
              <a:defRPr>
                <a:solidFill>
                  <a:srgbClr val="F2F2F2"/>
                </a:solidFill>
              </a:defRPr>
            </a:lvl6pPr>
            <a:lvl7pPr marL="3200400" lvl="6" indent="-311150" rtl="0">
              <a:spcBef>
                <a:spcPts val="400"/>
              </a:spcBef>
              <a:spcAft>
                <a:spcPts val="0"/>
              </a:spcAft>
              <a:buClr>
                <a:srgbClr val="F2F2F2"/>
              </a:buClr>
              <a:buSzPts val="1300"/>
              <a:buChar char="•"/>
              <a:defRPr>
                <a:solidFill>
                  <a:srgbClr val="F2F2F2"/>
                </a:solidFill>
              </a:defRPr>
            </a:lvl7pPr>
            <a:lvl8pPr marL="3657600" lvl="7" indent="-311150" rtl="0">
              <a:spcBef>
                <a:spcPts val="400"/>
              </a:spcBef>
              <a:spcAft>
                <a:spcPts val="0"/>
              </a:spcAft>
              <a:buClr>
                <a:srgbClr val="F2F2F2"/>
              </a:buClr>
              <a:buSzPts val="1300"/>
              <a:buChar char="•"/>
              <a:defRPr>
                <a:solidFill>
                  <a:srgbClr val="F2F2F2"/>
                </a:solidFill>
              </a:defRPr>
            </a:lvl8pPr>
            <a:lvl9pPr marL="4114800" lvl="8" indent="-311150" rtl="0">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roduct: iPad Horizontal + Callouts">
  <p:cSld name="2_Product: iPhoneX_3">
    <p:bg>
      <p:bgPr>
        <a:solidFill>
          <a:srgbClr val="F2F2F2"/>
        </a:solidFill>
        <a:effectLst/>
      </p:bgPr>
    </p:bg>
    <p:spTree>
      <p:nvGrpSpPr>
        <p:cNvPr id="1" name="Shape 391"/>
        <p:cNvGrpSpPr/>
        <p:nvPr/>
      </p:nvGrpSpPr>
      <p:grpSpPr>
        <a:xfrm>
          <a:off x="0" y="0"/>
          <a:ext cx="0" cy="0"/>
          <a:chOff x="0" y="0"/>
          <a:chExt cx="0" cy="0"/>
        </a:xfrm>
      </p:grpSpPr>
      <p:sp>
        <p:nvSpPr>
          <p:cNvPr id="392" name="Google Shape;392;p65"/>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93" name="Google Shape;393;p65"/>
          <p:cNvSpPr txBox="1">
            <a:spLocks noGrp="1"/>
          </p:cNvSpPr>
          <p:nvPr>
            <p:ph type="body" idx="1"/>
          </p:nvPr>
        </p:nvSpPr>
        <p:spPr>
          <a:xfrm>
            <a:off x="7020609" y="1918281"/>
            <a:ext cx="1902900" cy="308100"/>
          </a:xfrm>
          <a:prstGeom prst="rect">
            <a:avLst/>
          </a:prstGeom>
          <a:noFill/>
          <a:ln>
            <a:noFill/>
          </a:ln>
        </p:spPr>
        <p:txBody>
          <a:bodyPr spcFirstLastPara="1" wrap="square" lIns="34275" tIns="17125" rIns="34275" bIns="17125" anchor="t" anchorCtr="0">
            <a:noAutofit/>
          </a:bodyPr>
          <a:lstStyle>
            <a:lvl1pPr marL="457200" lvl="0" indent="-228600"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rtl="0">
              <a:lnSpc>
                <a:spcPct val="150000"/>
              </a:lnSpc>
              <a:spcBef>
                <a:spcPts val="400"/>
              </a:spcBef>
              <a:spcAft>
                <a:spcPts val="0"/>
              </a:spcAft>
              <a:buClr>
                <a:srgbClr val="F2F2F2"/>
              </a:buClr>
              <a:buSzPts val="500"/>
              <a:buChar char="＋"/>
              <a:defRPr>
                <a:solidFill>
                  <a:srgbClr val="F2F2F2"/>
                </a:solidFill>
              </a:defRPr>
            </a:lvl2pPr>
            <a:lvl3pPr marL="1371600" lvl="2" indent="-260350" rtl="0">
              <a:lnSpc>
                <a:spcPct val="150000"/>
              </a:lnSpc>
              <a:spcBef>
                <a:spcPts val="400"/>
              </a:spcBef>
              <a:spcAft>
                <a:spcPts val="0"/>
              </a:spcAft>
              <a:buClr>
                <a:srgbClr val="F2F2F2"/>
              </a:buClr>
              <a:buSzPts val="500"/>
              <a:buChar char="＞"/>
              <a:defRPr>
                <a:solidFill>
                  <a:srgbClr val="F2F2F2"/>
                </a:solidFill>
              </a:defRPr>
            </a:lvl3pPr>
            <a:lvl4pPr marL="1828800" lvl="3" indent="-260350" rtl="0">
              <a:lnSpc>
                <a:spcPct val="150000"/>
              </a:lnSpc>
              <a:spcBef>
                <a:spcPts val="400"/>
              </a:spcBef>
              <a:spcAft>
                <a:spcPts val="0"/>
              </a:spcAft>
              <a:buClr>
                <a:srgbClr val="F2F2F2"/>
              </a:buClr>
              <a:buSzPts val="500"/>
              <a:buChar char="o"/>
              <a:defRPr>
                <a:solidFill>
                  <a:srgbClr val="F2F2F2"/>
                </a:solidFill>
              </a:defRPr>
            </a:lvl4pPr>
            <a:lvl5pPr marL="2286000" lvl="4" indent="-260350" rtl="0">
              <a:lnSpc>
                <a:spcPct val="150000"/>
              </a:lnSpc>
              <a:spcBef>
                <a:spcPts val="400"/>
              </a:spcBef>
              <a:spcAft>
                <a:spcPts val="0"/>
              </a:spcAft>
              <a:buClr>
                <a:srgbClr val="F2F2F2"/>
              </a:buClr>
              <a:buSzPts val="500"/>
              <a:buChar char="＋"/>
              <a:defRPr>
                <a:solidFill>
                  <a:srgbClr val="F2F2F2"/>
                </a:solidFill>
              </a:defRPr>
            </a:lvl5pPr>
            <a:lvl6pPr marL="2743200" lvl="5" indent="-273050" rtl="0">
              <a:lnSpc>
                <a:spcPct val="90000"/>
              </a:lnSpc>
              <a:spcBef>
                <a:spcPts val="400"/>
              </a:spcBef>
              <a:spcAft>
                <a:spcPts val="0"/>
              </a:spcAft>
              <a:buClr>
                <a:srgbClr val="F2F2F2"/>
              </a:buClr>
              <a:buSzPts val="700"/>
              <a:buChar char="•"/>
              <a:defRPr>
                <a:solidFill>
                  <a:srgbClr val="F2F2F2"/>
                </a:solidFill>
              </a:defRPr>
            </a:lvl6pPr>
            <a:lvl7pPr marL="3200400" lvl="6" indent="-273050" rtl="0">
              <a:lnSpc>
                <a:spcPct val="90000"/>
              </a:lnSpc>
              <a:spcBef>
                <a:spcPts val="400"/>
              </a:spcBef>
              <a:spcAft>
                <a:spcPts val="0"/>
              </a:spcAft>
              <a:buClr>
                <a:srgbClr val="F2F2F2"/>
              </a:buClr>
              <a:buSzPts val="700"/>
              <a:buChar char="•"/>
              <a:defRPr>
                <a:solidFill>
                  <a:srgbClr val="F2F2F2"/>
                </a:solidFill>
              </a:defRPr>
            </a:lvl7pPr>
            <a:lvl8pPr marL="3657600" lvl="7" indent="-273050" rtl="0">
              <a:lnSpc>
                <a:spcPct val="90000"/>
              </a:lnSpc>
              <a:spcBef>
                <a:spcPts val="400"/>
              </a:spcBef>
              <a:spcAft>
                <a:spcPts val="0"/>
              </a:spcAft>
              <a:buClr>
                <a:srgbClr val="F2F2F2"/>
              </a:buClr>
              <a:buSzPts val="700"/>
              <a:buChar char="•"/>
              <a:defRPr>
                <a:solidFill>
                  <a:srgbClr val="F2F2F2"/>
                </a:solidFill>
              </a:defRPr>
            </a:lvl8pPr>
            <a:lvl9pPr marL="4114800" lvl="8" indent="-273050"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94" name="Google Shape;394;p65"/>
          <p:cNvSpPr txBox="1">
            <a:spLocks noGrp="1"/>
          </p:cNvSpPr>
          <p:nvPr>
            <p:ph type="body" idx="2"/>
          </p:nvPr>
        </p:nvSpPr>
        <p:spPr>
          <a:xfrm>
            <a:off x="7014829" y="2290751"/>
            <a:ext cx="1902900" cy="614100"/>
          </a:xfrm>
          <a:prstGeom prst="rect">
            <a:avLst/>
          </a:prstGeom>
          <a:noFill/>
          <a:ln>
            <a:noFill/>
          </a:ln>
        </p:spPr>
        <p:txBody>
          <a:bodyPr spcFirstLastPara="1" wrap="square" lIns="34275"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rgbClr val="F2F2F2"/>
              </a:buClr>
              <a:buSzPts val="1000"/>
              <a:buChar char="●"/>
              <a:defRPr>
                <a:solidFill>
                  <a:srgbClr val="F2F2F2"/>
                </a:solidFill>
              </a:defRPr>
            </a:lvl4pPr>
            <a:lvl5pPr marL="2286000" lvl="4" indent="-311150" rtl="0">
              <a:lnSpc>
                <a:spcPct val="150000"/>
              </a:lnSpc>
              <a:spcBef>
                <a:spcPts val="400"/>
              </a:spcBef>
              <a:spcAft>
                <a:spcPts val="0"/>
              </a:spcAft>
              <a:buClr>
                <a:srgbClr val="F2F2F2"/>
              </a:buClr>
              <a:buSzPts val="1300"/>
              <a:buChar char="○"/>
              <a:defRPr>
                <a:solidFill>
                  <a:srgbClr val="F2F2F2"/>
                </a:solidFill>
              </a:defRPr>
            </a:lvl5pPr>
            <a:lvl6pPr marL="2743200" lvl="5" indent="-311150" rtl="0">
              <a:lnSpc>
                <a:spcPct val="90000"/>
              </a:lnSpc>
              <a:spcBef>
                <a:spcPts val="400"/>
              </a:spcBef>
              <a:spcAft>
                <a:spcPts val="0"/>
              </a:spcAft>
              <a:buClr>
                <a:srgbClr val="F2F2F2"/>
              </a:buClr>
              <a:buSzPts val="1300"/>
              <a:buChar char="■"/>
              <a:defRPr>
                <a:solidFill>
                  <a:srgbClr val="F2F2F2"/>
                </a:solidFill>
              </a:defRPr>
            </a:lvl6pPr>
            <a:lvl7pPr marL="3200400" lvl="6" indent="-311150" rtl="0">
              <a:lnSpc>
                <a:spcPct val="90000"/>
              </a:lnSpc>
              <a:spcBef>
                <a:spcPts val="400"/>
              </a:spcBef>
              <a:spcAft>
                <a:spcPts val="0"/>
              </a:spcAft>
              <a:buClr>
                <a:srgbClr val="F2F2F2"/>
              </a:buClr>
              <a:buSzPts val="1300"/>
              <a:buChar char="●"/>
              <a:defRPr>
                <a:solidFill>
                  <a:srgbClr val="F2F2F2"/>
                </a:solidFill>
              </a:defRPr>
            </a:lvl7pPr>
            <a:lvl8pPr marL="3657600" lvl="7" indent="-311150" rtl="0">
              <a:lnSpc>
                <a:spcPct val="90000"/>
              </a:lnSpc>
              <a:spcBef>
                <a:spcPts val="400"/>
              </a:spcBef>
              <a:spcAft>
                <a:spcPts val="0"/>
              </a:spcAft>
              <a:buClr>
                <a:srgbClr val="F2F2F2"/>
              </a:buClr>
              <a:buSzPts val="1300"/>
              <a:buChar char="○"/>
              <a:defRPr>
                <a:solidFill>
                  <a:srgbClr val="F2F2F2"/>
                </a:solidFill>
              </a:defRPr>
            </a:lvl8pPr>
            <a:lvl9pPr marL="4114800" lvl="8" indent="-311150"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395" name="Google Shape;395;p65"/>
          <p:cNvSpPr txBox="1">
            <a:spLocks noGrp="1"/>
          </p:cNvSpPr>
          <p:nvPr>
            <p:ph type="body" idx="3"/>
          </p:nvPr>
        </p:nvSpPr>
        <p:spPr>
          <a:xfrm>
            <a:off x="207447" y="1179156"/>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96" name="Google Shape;396;p65"/>
          <p:cNvSpPr txBox="1">
            <a:spLocks noGrp="1"/>
          </p:cNvSpPr>
          <p:nvPr>
            <p:ph type="body" idx="4"/>
          </p:nvPr>
        </p:nvSpPr>
        <p:spPr>
          <a:xfrm>
            <a:off x="201664" y="1551626"/>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397" name="Google Shape;397;p65"/>
          <p:cNvSpPr txBox="1">
            <a:spLocks noGrp="1"/>
          </p:cNvSpPr>
          <p:nvPr>
            <p:ph type="body" idx="5"/>
          </p:nvPr>
        </p:nvSpPr>
        <p:spPr>
          <a:xfrm>
            <a:off x="207447" y="2781172"/>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98" name="Google Shape;398;p65"/>
          <p:cNvSpPr txBox="1">
            <a:spLocks noGrp="1"/>
          </p:cNvSpPr>
          <p:nvPr>
            <p:ph type="body" idx="6"/>
          </p:nvPr>
        </p:nvSpPr>
        <p:spPr>
          <a:xfrm>
            <a:off x="201664" y="3153633"/>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roduct: Horizontal Device - Left">
  <p:cSld name="2_Product: iPhoneX_1">
    <p:bg>
      <p:bgPr>
        <a:solidFill>
          <a:srgbClr val="F2F2F2"/>
        </a:solidFill>
        <a:effectLst/>
      </p:bgPr>
    </p:bg>
    <p:spTree>
      <p:nvGrpSpPr>
        <p:cNvPr id="1" name="Shape 399"/>
        <p:cNvGrpSpPr/>
        <p:nvPr/>
      </p:nvGrpSpPr>
      <p:grpSpPr>
        <a:xfrm>
          <a:off x="0" y="0"/>
          <a:ext cx="0" cy="0"/>
          <a:chOff x="0" y="0"/>
          <a:chExt cx="0" cy="0"/>
        </a:xfrm>
      </p:grpSpPr>
      <p:sp>
        <p:nvSpPr>
          <p:cNvPr id="400" name="Google Shape;400;p66"/>
          <p:cNvSpPr txBox="1">
            <a:spLocks noGrp="1"/>
          </p:cNvSpPr>
          <p:nvPr>
            <p:ph type="title"/>
          </p:nvPr>
        </p:nvSpPr>
        <p:spPr>
          <a:xfrm>
            <a:off x="5223987" y="612516"/>
            <a:ext cx="3418200" cy="4449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401" name="Google Shape;401;p66"/>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402" name="Google Shape;402;p66"/>
          <p:cNvSpPr txBox="1">
            <a:spLocks noGrp="1"/>
          </p:cNvSpPr>
          <p:nvPr>
            <p:ph type="body" idx="1"/>
          </p:nvPr>
        </p:nvSpPr>
        <p:spPr>
          <a:xfrm>
            <a:off x="5224010" y="1219198"/>
            <a:ext cx="3418200" cy="32958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rgbClr val="F2F2F2"/>
              </a:buClr>
              <a:buSzPts val="1300"/>
              <a:buChar char="•"/>
              <a:defRPr>
                <a:solidFill>
                  <a:srgbClr val="F2F2F2"/>
                </a:solidFill>
              </a:defRPr>
            </a:lvl6pPr>
            <a:lvl7pPr marL="3200400" lvl="6" indent="-311150" rtl="0">
              <a:spcBef>
                <a:spcPts val="400"/>
              </a:spcBef>
              <a:spcAft>
                <a:spcPts val="0"/>
              </a:spcAft>
              <a:buClr>
                <a:srgbClr val="F2F2F2"/>
              </a:buClr>
              <a:buSzPts val="1300"/>
              <a:buChar char="•"/>
              <a:defRPr>
                <a:solidFill>
                  <a:srgbClr val="F2F2F2"/>
                </a:solidFill>
              </a:defRPr>
            </a:lvl7pPr>
            <a:lvl8pPr marL="3657600" lvl="7" indent="-311150" rtl="0">
              <a:spcBef>
                <a:spcPts val="400"/>
              </a:spcBef>
              <a:spcAft>
                <a:spcPts val="0"/>
              </a:spcAft>
              <a:buClr>
                <a:srgbClr val="F2F2F2"/>
              </a:buClr>
              <a:buSzPts val="1300"/>
              <a:buChar char="•"/>
              <a:defRPr>
                <a:solidFill>
                  <a:srgbClr val="F2F2F2"/>
                </a:solidFill>
              </a:defRPr>
            </a:lvl8pPr>
            <a:lvl9pPr marL="4114800" lvl="8" indent="-311150" rtl="0">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roduct: Laptop + Callouts">
  <p:cSld name="2_Product: iPhoneX + Callouts">
    <p:bg>
      <p:bgPr>
        <a:solidFill>
          <a:srgbClr val="F2F2F2"/>
        </a:solidFill>
        <a:effectLst/>
      </p:bgPr>
    </p:bg>
    <p:spTree>
      <p:nvGrpSpPr>
        <p:cNvPr id="1" name="Shape 403"/>
        <p:cNvGrpSpPr/>
        <p:nvPr/>
      </p:nvGrpSpPr>
      <p:grpSpPr>
        <a:xfrm>
          <a:off x="0" y="0"/>
          <a:ext cx="0" cy="0"/>
          <a:chOff x="0" y="0"/>
          <a:chExt cx="0" cy="0"/>
        </a:xfrm>
      </p:grpSpPr>
      <p:sp>
        <p:nvSpPr>
          <p:cNvPr id="404" name="Google Shape;404;p67"/>
          <p:cNvSpPr txBox="1">
            <a:spLocks noGrp="1"/>
          </p:cNvSpPr>
          <p:nvPr>
            <p:ph type="body" idx="1"/>
          </p:nvPr>
        </p:nvSpPr>
        <p:spPr>
          <a:xfrm>
            <a:off x="637893" y="749209"/>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405" name="Google Shape;405;p67"/>
          <p:cNvSpPr txBox="1">
            <a:spLocks noGrp="1"/>
          </p:cNvSpPr>
          <p:nvPr>
            <p:ph type="body" idx="2"/>
          </p:nvPr>
        </p:nvSpPr>
        <p:spPr>
          <a:xfrm>
            <a:off x="637894" y="1121679"/>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311150" algn="r" rtl="0">
              <a:lnSpc>
                <a:spcPct val="150000"/>
              </a:lnSpc>
              <a:spcBef>
                <a:spcPts val="400"/>
              </a:spcBef>
              <a:spcAft>
                <a:spcPts val="0"/>
              </a:spcAft>
              <a:buSzPts val="1300"/>
              <a:buChar char="＋"/>
              <a:defRPr/>
            </a:lvl2pPr>
            <a:lvl3pPr marL="1371600" lvl="2" indent="-311150" algn="r" rtl="0">
              <a:lnSpc>
                <a:spcPct val="150000"/>
              </a:lnSpc>
              <a:spcBef>
                <a:spcPts val="400"/>
              </a:spcBef>
              <a:spcAft>
                <a:spcPts val="0"/>
              </a:spcAft>
              <a:buSzPts val="1300"/>
              <a:buChar char="＋"/>
              <a:defRPr/>
            </a:lvl3pPr>
            <a:lvl4pPr marL="1828800" lvl="3" indent="-311150" algn="r" rtl="0">
              <a:lnSpc>
                <a:spcPct val="150000"/>
              </a:lnSpc>
              <a:spcBef>
                <a:spcPts val="400"/>
              </a:spcBef>
              <a:spcAft>
                <a:spcPts val="0"/>
              </a:spcAft>
              <a:buClr>
                <a:srgbClr val="F2F2F2"/>
              </a:buClr>
              <a:buSzPts val="13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406" name="Google Shape;406;p67"/>
          <p:cNvSpPr txBox="1">
            <a:spLocks noGrp="1"/>
          </p:cNvSpPr>
          <p:nvPr>
            <p:ph type="body" idx="3"/>
          </p:nvPr>
        </p:nvSpPr>
        <p:spPr>
          <a:xfrm>
            <a:off x="637893" y="1937772"/>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407" name="Google Shape;407;p67"/>
          <p:cNvSpPr txBox="1">
            <a:spLocks noGrp="1"/>
          </p:cNvSpPr>
          <p:nvPr>
            <p:ph type="body" idx="4"/>
          </p:nvPr>
        </p:nvSpPr>
        <p:spPr>
          <a:xfrm>
            <a:off x="637894" y="2308496"/>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311150" algn="r" rtl="0">
              <a:lnSpc>
                <a:spcPct val="150000"/>
              </a:lnSpc>
              <a:spcBef>
                <a:spcPts val="400"/>
              </a:spcBef>
              <a:spcAft>
                <a:spcPts val="0"/>
              </a:spcAft>
              <a:buSzPts val="1300"/>
              <a:buChar char="＋"/>
              <a:defRPr/>
            </a:lvl2pPr>
            <a:lvl3pPr marL="1371600" lvl="2" indent="-311150" algn="r" rtl="0">
              <a:lnSpc>
                <a:spcPct val="150000"/>
              </a:lnSpc>
              <a:spcBef>
                <a:spcPts val="400"/>
              </a:spcBef>
              <a:spcAft>
                <a:spcPts val="0"/>
              </a:spcAft>
              <a:buSzPts val="1300"/>
              <a:buChar char="＋"/>
              <a:defRPr/>
            </a:lvl3pPr>
            <a:lvl4pPr marL="1828800" lvl="3" indent="-311150" algn="r" rtl="0">
              <a:lnSpc>
                <a:spcPct val="150000"/>
              </a:lnSpc>
              <a:spcBef>
                <a:spcPts val="400"/>
              </a:spcBef>
              <a:spcAft>
                <a:spcPts val="0"/>
              </a:spcAft>
              <a:buClr>
                <a:srgbClr val="F2F2F2"/>
              </a:buClr>
              <a:buSzPts val="13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408" name="Google Shape;408;p67"/>
          <p:cNvSpPr txBox="1">
            <a:spLocks noGrp="1"/>
          </p:cNvSpPr>
          <p:nvPr>
            <p:ph type="body" idx="5"/>
          </p:nvPr>
        </p:nvSpPr>
        <p:spPr>
          <a:xfrm>
            <a:off x="637893" y="3126334"/>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409" name="Google Shape;409;p67"/>
          <p:cNvSpPr txBox="1">
            <a:spLocks noGrp="1"/>
          </p:cNvSpPr>
          <p:nvPr>
            <p:ph type="body" idx="6"/>
          </p:nvPr>
        </p:nvSpPr>
        <p:spPr>
          <a:xfrm>
            <a:off x="637894" y="3495315"/>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311150" algn="r" rtl="0">
              <a:lnSpc>
                <a:spcPct val="150000"/>
              </a:lnSpc>
              <a:spcBef>
                <a:spcPts val="400"/>
              </a:spcBef>
              <a:spcAft>
                <a:spcPts val="0"/>
              </a:spcAft>
              <a:buSzPts val="1300"/>
              <a:buChar char="＋"/>
              <a:defRPr/>
            </a:lvl2pPr>
            <a:lvl3pPr marL="1371600" lvl="2" indent="-311150" algn="r" rtl="0">
              <a:lnSpc>
                <a:spcPct val="150000"/>
              </a:lnSpc>
              <a:spcBef>
                <a:spcPts val="400"/>
              </a:spcBef>
              <a:spcAft>
                <a:spcPts val="0"/>
              </a:spcAft>
              <a:buSzPts val="1300"/>
              <a:buChar char="＋"/>
              <a:defRPr/>
            </a:lvl3pPr>
            <a:lvl4pPr marL="1828800" lvl="3" indent="-311150" algn="r" rtl="0">
              <a:lnSpc>
                <a:spcPct val="150000"/>
              </a:lnSpc>
              <a:spcBef>
                <a:spcPts val="400"/>
              </a:spcBef>
              <a:spcAft>
                <a:spcPts val="0"/>
              </a:spcAft>
              <a:buClr>
                <a:srgbClr val="F2F2F2"/>
              </a:buClr>
              <a:buSzPts val="13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410" name="Google Shape;410;p67"/>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rand Slide: Vision">
  <p:cSld name="Brand Slide: Values_1">
    <p:spTree>
      <p:nvGrpSpPr>
        <p:cNvPr id="1" name="Shape 411"/>
        <p:cNvGrpSpPr/>
        <p:nvPr/>
      </p:nvGrpSpPr>
      <p:grpSpPr>
        <a:xfrm>
          <a:off x="0" y="0"/>
          <a:ext cx="0" cy="0"/>
          <a:chOff x="0" y="0"/>
          <a:chExt cx="0" cy="0"/>
        </a:xfrm>
      </p:grpSpPr>
      <p:sp>
        <p:nvSpPr>
          <p:cNvPr id="412" name="Google Shape;412;p68"/>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413" name="Google Shape;413;p68"/>
          <p:cNvPicPr preferRelativeResize="0"/>
          <p:nvPr/>
        </p:nvPicPr>
        <p:blipFill>
          <a:blip r:embed="rId2">
            <a:alphaModFix/>
          </a:blip>
          <a:stretch>
            <a:fillRect/>
          </a:stretch>
        </p:blipFill>
        <p:spPr>
          <a:xfrm>
            <a:off x="0" y="0"/>
            <a:ext cx="9144005" cy="514221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rand Slide: Values">
  <p:cSld name="Brand Slide: Values_1_1">
    <p:spTree>
      <p:nvGrpSpPr>
        <p:cNvPr id="1" name="Shape 414"/>
        <p:cNvGrpSpPr/>
        <p:nvPr/>
      </p:nvGrpSpPr>
      <p:grpSpPr>
        <a:xfrm>
          <a:off x="0" y="0"/>
          <a:ext cx="0" cy="0"/>
          <a:chOff x="0" y="0"/>
          <a:chExt cx="0" cy="0"/>
        </a:xfrm>
      </p:grpSpPr>
      <p:pic>
        <p:nvPicPr>
          <p:cNvPr id="415" name="Google Shape;415;p69"/>
          <p:cNvPicPr preferRelativeResize="0"/>
          <p:nvPr/>
        </p:nvPicPr>
        <p:blipFill>
          <a:blip r:embed="rId2">
            <a:alphaModFix/>
          </a:blip>
          <a:stretch>
            <a:fillRect/>
          </a:stretch>
        </p:blipFill>
        <p:spPr>
          <a:xfrm>
            <a:off x="0" y="321"/>
            <a:ext cx="9144005" cy="5142217"/>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rand Slide: Values Defined">
  <p:cSld name="Brand Slide: Values_1_1_1">
    <p:spTree>
      <p:nvGrpSpPr>
        <p:cNvPr id="1" name="Shape 416"/>
        <p:cNvGrpSpPr/>
        <p:nvPr/>
      </p:nvGrpSpPr>
      <p:grpSpPr>
        <a:xfrm>
          <a:off x="0" y="0"/>
          <a:ext cx="0" cy="0"/>
          <a:chOff x="0" y="0"/>
          <a:chExt cx="0" cy="0"/>
        </a:xfrm>
      </p:grpSpPr>
      <p:pic>
        <p:nvPicPr>
          <p:cNvPr id="417" name="Google Shape;417;p70"/>
          <p:cNvPicPr preferRelativeResize="0"/>
          <p:nvPr/>
        </p:nvPicPr>
        <p:blipFill>
          <a:blip r:embed="rId2">
            <a:alphaModFix/>
          </a:blip>
          <a:stretch>
            <a:fillRect/>
          </a:stretch>
        </p:blipFill>
        <p:spPr>
          <a:xfrm>
            <a:off x="0" y="321"/>
            <a:ext cx="9144005" cy="514221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rand Slide: Tech Silos">
  <p:cSld name="Brand Slide: Values_1_1_1_1">
    <p:spTree>
      <p:nvGrpSpPr>
        <p:cNvPr id="1" name="Shape 418"/>
        <p:cNvGrpSpPr/>
        <p:nvPr/>
      </p:nvGrpSpPr>
      <p:grpSpPr>
        <a:xfrm>
          <a:off x="0" y="0"/>
          <a:ext cx="0" cy="0"/>
          <a:chOff x="0" y="0"/>
          <a:chExt cx="0" cy="0"/>
        </a:xfrm>
      </p:grpSpPr>
      <p:pic>
        <p:nvPicPr>
          <p:cNvPr id="419" name="Google Shape;419;p71"/>
          <p:cNvPicPr preferRelativeResize="0"/>
          <p:nvPr/>
        </p:nvPicPr>
        <p:blipFill>
          <a:blip r:embed="rId2">
            <a:alphaModFix/>
          </a:blip>
          <a:stretch>
            <a:fillRect/>
          </a:stretch>
        </p:blipFill>
        <p:spPr>
          <a:xfrm>
            <a:off x="0" y="0"/>
            <a:ext cx="9144000" cy="5143500"/>
          </a:xfrm>
          <a:prstGeom prst="rect">
            <a:avLst/>
          </a:prstGeom>
          <a:noFill/>
          <a:ln>
            <a:noFill/>
          </a:ln>
        </p:spPr>
      </p:pic>
      <p:sp>
        <p:nvSpPr>
          <p:cNvPr id="420" name="Google Shape;420;p7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solidFill>
                  <a:schemeClr val="lt1"/>
                </a:solidFill>
              </a:defRPr>
            </a:lvl1pPr>
            <a:lvl2pPr marL="0" lvl="1" indent="0" algn="r" rtl="0">
              <a:spcBef>
                <a:spcPts val="0"/>
              </a:spcBef>
              <a:buNone/>
              <a:defRPr>
                <a:solidFill>
                  <a:schemeClr val="lt1"/>
                </a:solidFill>
              </a:defRPr>
            </a:lvl2pPr>
            <a:lvl3pPr marL="0" lvl="2" indent="0" algn="r" rtl="0">
              <a:spcBef>
                <a:spcPts val="0"/>
              </a:spcBef>
              <a:buNone/>
              <a:defRPr>
                <a:solidFill>
                  <a:schemeClr val="lt1"/>
                </a:solidFill>
              </a:defRPr>
            </a:lvl3pPr>
            <a:lvl4pPr marL="0" lvl="3" indent="0" algn="r" rtl="0">
              <a:spcBef>
                <a:spcPts val="0"/>
              </a:spcBef>
              <a:buNone/>
              <a:defRPr>
                <a:solidFill>
                  <a:schemeClr val="lt1"/>
                </a:solidFill>
              </a:defRPr>
            </a:lvl4pPr>
            <a:lvl5pPr marL="0" lvl="4" indent="0" algn="r" rtl="0">
              <a:spcBef>
                <a:spcPts val="0"/>
              </a:spcBef>
              <a:buNone/>
              <a:defRPr>
                <a:solidFill>
                  <a:schemeClr val="lt1"/>
                </a:solidFill>
              </a:defRPr>
            </a:lvl5pPr>
            <a:lvl6pPr marL="0" lvl="5" indent="0" algn="r" rtl="0">
              <a:spcBef>
                <a:spcPts val="0"/>
              </a:spcBef>
              <a:buNone/>
              <a:defRPr>
                <a:solidFill>
                  <a:schemeClr val="lt1"/>
                </a:solidFill>
              </a:defRPr>
            </a:lvl6pPr>
            <a:lvl7pPr marL="0" lvl="6" indent="0" algn="r" rtl="0">
              <a:spcBef>
                <a:spcPts val="0"/>
              </a:spcBef>
              <a:buNone/>
              <a:defRPr>
                <a:solidFill>
                  <a:schemeClr val="lt1"/>
                </a:solidFill>
              </a:defRPr>
            </a:lvl7pPr>
            <a:lvl8pPr marL="0" lvl="7" indent="0" algn="r" rtl="0">
              <a:spcBef>
                <a:spcPts val="0"/>
              </a:spcBef>
              <a:buNone/>
              <a:defRPr>
                <a:solidFill>
                  <a:schemeClr val="lt1"/>
                </a:solidFill>
              </a:defRPr>
            </a:lvl8pPr>
            <a:lvl9pPr marL="0" lvl="8" indent="0" algn="r" rtl="0">
              <a:spcBef>
                <a:spcPts val="0"/>
              </a:spcBef>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421" name="Google Shape;421;p71"/>
          <p:cNvPicPr preferRelativeResize="0"/>
          <p:nvPr/>
        </p:nvPicPr>
        <p:blipFill>
          <a:blip r:embed="rId3">
            <a:alphaModFix/>
          </a:blip>
          <a:stretch>
            <a:fillRect/>
          </a:stretch>
        </p:blipFill>
        <p:spPr>
          <a:xfrm>
            <a:off x="242852" y="4838717"/>
            <a:ext cx="1071297" cy="130899"/>
          </a:xfrm>
          <a:prstGeom prst="rect">
            <a:avLst/>
          </a:prstGeom>
          <a:noFill/>
          <a:ln>
            <a:noFill/>
          </a:ln>
        </p:spPr>
      </p:pic>
      <p:pic>
        <p:nvPicPr>
          <p:cNvPr id="422" name="Google Shape;422;p71"/>
          <p:cNvPicPr preferRelativeResize="0"/>
          <p:nvPr/>
        </p:nvPicPr>
        <p:blipFill>
          <a:blip r:embed="rId4">
            <a:alphaModFix/>
          </a:blip>
          <a:stretch>
            <a:fillRect/>
          </a:stretch>
        </p:blipFill>
        <p:spPr>
          <a:xfrm>
            <a:off x="1053070" y="1627491"/>
            <a:ext cx="7037861" cy="2723098"/>
          </a:xfrm>
          <a:prstGeom prst="rect">
            <a:avLst/>
          </a:prstGeom>
          <a:noFill/>
          <a:ln>
            <a:noFill/>
          </a:ln>
        </p:spPr>
      </p:pic>
      <p:sp>
        <p:nvSpPr>
          <p:cNvPr id="423" name="Google Shape;423;p71"/>
          <p:cNvSpPr txBox="1"/>
          <p:nvPr/>
        </p:nvSpPr>
        <p:spPr>
          <a:xfrm>
            <a:off x="1962626" y="488109"/>
            <a:ext cx="5218800" cy="894600"/>
          </a:xfrm>
          <a:prstGeom prst="rect">
            <a:avLst/>
          </a:prstGeom>
          <a:no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r>
              <a:rPr lang="en" sz="2500" b="1">
                <a:solidFill>
                  <a:srgbClr val="FFFFFF"/>
                </a:solidFill>
              </a:rPr>
              <a:t>Every stakeholder still works in technology silos</a:t>
            </a:r>
            <a:endParaRPr sz="2500">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rand Slide: Mission">
  <p:cSld name="Brand Slide: Values_1_1_1_1_1">
    <p:bg>
      <p:bgPr>
        <a:solidFill>
          <a:srgbClr val="000000"/>
        </a:solidFill>
        <a:effectLst/>
      </p:bgPr>
    </p:bg>
    <p:spTree>
      <p:nvGrpSpPr>
        <p:cNvPr id="1" name="Shape 424"/>
        <p:cNvGrpSpPr/>
        <p:nvPr/>
      </p:nvGrpSpPr>
      <p:grpSpPr>
        <a:xfrm>
          <a:off x="0" y="0"/>
          <a:ext cx="0" cy="0"/>
          <a:chOff x="0" y="0"/>
          <a:chExt cx="0" cy="0"/>
        </a:xfrm>
      </p:grpSpPr>
      <p:sp>
        <p:nvSpPr>
          <p:cNvPr id="425" name="Google Shape;425;p72"/>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solidFill>
                  <a:schemeClr val="lt1"/>
                </a:solidFill>
              </a:defRPr>
            </a:lvl1pPr>
            <a:lvl2pPr marL="0" lvl="1" indent="0" algn="r" rtl="0">
              <a:spcBef>
                <a:spcPts val="0"/>
              </a:spcBef>
              <a:buNone/>
              <a:defRPr>
                <a:solidFill>
                  <a:schemeClr val="lt1"/>
                </a:solidFill>
              </a:defRPr>
            </a:lvl2pPr>
            <a:lvl3pPr marL="0" lvl="2" indent="0" algn="r" rtl="0">
              <a:spcBef>
                <a:spcPts val="0"/>
              </a:spcBef>
              <a:buNone/>
              <a:defRPr>
                <a:solidFill>
                  <a:schemeClr val="lt1"/>
                </a:solidFill>
              </a:defRPr>
            </a:lvl3pPr>
            <a:lvl4pPr marL="0" lvl="3" indent="0" algn="r" rtl="0">
              <a:spcBef>
                <a:spcPts val="0"/>
              </a:spcBef>
              <a:buNone/>
              <a:defRPr>
                <a:solidFill>
                  <a:schemeClr val="lt1"/>
                </a:solidFill>
              </a:defRPr>
            </a:lvl4pPr>
            <a:lvl5pPr marL="0" lvl="4" indent="0" algn="r" rtl="0">
              <a:spcBef>
                <a:spcPts val="0"/>
              </a:spcBef>
              <a:buNone/>
              <a:defRPr>
                <a:solidFill>
                  <a:schemeClr val="lt1"/>
                </a:solidFill>
              </a:defRPr>
            </a:lvl5pPr>
            <a:lvl6pPr marL="0" lvl="5" indent="0" algn="r" rtl="0">
              <a:spcBef>
                <a:spcPts val="0"/>
              </a:spcBef>
              <a:buNone/>
              <a:defRPr>
                <a:solidFill>
                  <a:schemeClr val="lt1"/>
                </a:solidFill>
              </a:defRPr>
            </a:lvl6pPr>
            <a:lvl7pPr marL="0" lvl="6" indent="0" algn="r" rtl="0">
              <a:spcBef>
                <a:spcPts val="0"/>
              </a:spcBef>
              <a:buNone/>
              <a:defRPr>
                <a:solidFill>
                  <a:schemeClr val="lt1"/>
                </a:solidFill>
              </a:defRPr>
            </a:lvl7pPr>
            <a:lvl8pPr marL="0" lvl="7" indent="0" algn="r" rtl="0">
              <a:spcBef>
                <a:spcPts val="0"/>
              </a:spcBef>
              <a:buNone/>
              <a:defRPr>
                <a:solidFill>
                  <a:schemeClr val="lt1"/>
                </a:solidFill>
              </a:defRPr>
            </a:lvl8pPr>
            <a:lvl9pPr marL="0" lvl="8" indent="0" algn="r" rtl="0">
              <a:spcBef>
                <a:spcPts val="0"/>
              </a:spcBef>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426" name="Google Shape;426;p72"/>
          <p:cNvPicPr preferRelativeResize="0"/>
          <p:nvPr/>
        </p:nvPicPr>
        <p:blipFill>
          <a:blip r:embed="rId2">
            <a:alphaModFix/>
          </a:blip>
          <a:stretch>
            <a:fillRect/>
          </a:stretch>
        </p:blipFill>
        <p:spPr>
          <a:xfrm>
            <a:off x="242852" y="4838717"/>
            <a:ext cx="1071297" cy="130899"/>
          </a:xfrm>
          <a:prstGeom prst="rect">
            <a:avLst/>
          </a:prstGeom>
          <a:noFill/>
          <a:ln>
            <a:noFill/>
          </a:ln>
        </p:spPr>
      </p:pic>
      <p:sp>
        <p:nvSpPr>
          <p:cNvPr id="427" name="Google Shape;427;p72"/>
          <p:cNvSpPr txBox="1"/>
          <p:nvPr/>
        </p:nvSpPr>
        <p:spPr>
          <a:xfrm>
            <a:off x="2245454" y="328678"/>
            <a:ext cx="4653300" cy="211200"/>
          </a:xfrm>
          <a:prstGeom prst="rect">
            <a:avLst/>
          </a:prstGeom>
          <a:noFill/>
          <a:ln>
            <a:noFill/>
          </a:ln>
        </p:spPr>
        <p:txBody>
          <a:bodyPr spcFirstLastPara="1" wrap="square" lIns="34300" tIns="34300" rIns="34300" bIns="34300" anchor="t" anchorCtr="0">
            <a:noAutofit/>
          </a:bodyPr>
          <a:lstStyle/>
          <a:p>
            <a:pPr marL="0" lvl="0" indent="0" algn="ctr" rtl="0">
              <a:spcBef>
                <a:spcPts val="0"/>
              </a:spcBef>
              <a:spcAft>
                <a:spcPts val="0"/>
              </a:spcAft>
              <a:buNone/>
            </a:pPr>
            <a:r>
              <a:rPr lang="en" sz="1000">
                <a:solidFill>
                  <a:schemeClr val="lt1"/>
                </a:solidFill>
              </a:rPr>
              <a:t>OUR MISSION</a:t>
            </a:r>
            <a:endParaRPr sz="1000">
              <a:solidFill>
                <a:schemeClr val="lt1"/>
              </a:solidFill>
            </a:endParaRPr>
          </a:p>
        </p:txBody>
      </p:sp>
      <p:sp>
        <p:nvSpPr>
          <p:cNvPr id="428" name="Google Shape;428;p72"/>
          <p:cNvSpPr txBox="1"/>
          <p:nvPr/>
        </p:nvSpPr>
        <p:spPr>
          <a:xfrm>
            <a:off x="1787495" y="679481"/>
            <a:ext cx="5563200" cy="691500"/>
          </a:xfrm>
          <a:prstGeom prst="rect">
            <a:avLst/>
          </a:prstGeom>
          <a:noFill/>
          <a:ln>
            <a:noFill/>
          </a:ln>
        </p:spPr>
        <p:txBody>
          <a:bodyPr spcFirstLastPara="1" wrap="square" lIns="34275" tIns="17125" rIns="34275" bIns="17125" anchor="ctr" anchorCtr="0">
            <a:noAutofit/>
          </a:bodyPr>
          <a:lstStyle/>
          <a:p>
            <a:pPr marL="0" lvl="0" indent="0" algn="ctr" rtl="0">
              <a:spcBef>
                <a:spcPts val="0"/>
              </a:spcBef>
              <a:spcAft>
                <a:spcPts val="0"/>
              </a:spcAft>
              <a:buNone/>
            </a:pPr>
            <a:r>
              <a:rPr lang="en" sz="2500" b="1">
                <a:solidFill>
                  <a:schemeClr val="lt1"/>
                </a:solidFill>
              </a:rPr>
              <a:t>Connect everyone in construction on a global platform</a:t>
            </a:r>
            <a:endParaRPr sz="2500" b="1">
              <a:solidFill>
                <a:schemeClr val="lt1"/>
              </a:solidFill>
            </a:endParaRPr>
          </a:p>
        </p:txBody>
      </p:sp>
      <p:pic>
        <p:nvPicPr>
          <p:cNvPr id="429" name="Google Shape;429;p72"/>
          <p:cNvPicPr preferRelativeResize="0"/>
          <p:nvPr/>
        </p:nvPicPr>
        <p:blipFill>
          <a:blip r:embed="rId3">
            <a:alphaModFix/>
          </a:blip>
          <a:stretch>
            <a:fillRect/>
          </a:stretch>
        </p:blipFill>
        <p:spPr>
          <a:xfrm>
            <a:off x="1055493" y="933638"/>
            <a:ext cx="6979877" cy="3926181"/>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rand Slide: Connected Teams">
  <p:cSld name="Brand Slide: Values_1_1_1_1_1_1">
    <p:bg>
      <p:bgPr>
        <a:solidFill>
          <a:srgbClr val="000000"/>
        </a:solidFill>
        <a:effectLst/>
      </p:bgPr>
    </p:bg>
    <p:spTree>
      <p:nvGrpSpPr>
        <p:cNvPr id="1" name="Shape 430"/>
        <p:cNvGrpSpPr/>
        <p:nvPr/>
      </p:nvGrpSpPr>
      <p:grpSpPr>
        <a:xfrm>
          <a:off x="0" y="0"/>
          <a:ext cx="0" cy="0"/>
          <a:chOff x="0" y="0"/>
          <a:chExt cx="0" cy="0"/>
        </a:xfrm>
      </p:grpSpPr>
      <p:sp>
        <p:nvSpPr>
          <p:cNvPr id="431" name="Google Shape;431;p73"/>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solidFill>
                  <a:schemeClr val="lt1"/>
                </a:solidFill>
              </a:defRPr>
            </a:lvl1pPr>
            <a:lvl2pPr marL="0" lvl="1" indent="0" algn="r" rtl="0">
              <a:spcBef>
                <a:spcPts val="0"/>
              </a:spcBef>
              <a:buNone/>
              <a:defRPr>
                <a:solidFill>
                  <a:schemeClr val="lt1"/>
                </a:solidFill>
              </a:defRPr>
            </a:lvl2pPr>
            <a:lvl3pPr marL="0" lvl="2" indent="0" algn="r" rtl="0">
              <a:spcBef>
                <a:spcPts val="0"/>
              </a:spcBef>
              <a:buNone/>
              <a:defRPr>
                <a:solidFill>
                  <a:schemeClr val="lt1"/>
                </a:solidFill>
              </a:defRPr>
            </a:lvl3pPr>
            <a:lvl4pPr marL="0" lvl="3" indent="0" algn="r" rtl="0">
              <a:spcBef>
                <a:spcPts val="0"/>
              </a:spcBef>
              <a:buNone/>
              <a:defRPr>
                <a:solidFill>
                  <a:schemeClr val="lt1"/>
                </a:solidFill>
              </a:defRPr>
            </a:lvl4pPr>
            <a:lvl5pPr marL="0" lvl="4" indent="0" algn="r" rtl="0">
              <a:spcBef>
                <a:spcPts val="0"/>
              </a:spcBef>
              <a:buNone/>
              <a:defRPr>
                <a:solidFill>
                  <a:schemeClr val="lt1"/>
                </a:solidFill>
              </a:defRPr>
            </a:lvl5pPr>
            <a:lvl6pPr marL="0" lvl="5" indent="0" algn="r" rtl="0">
              <a:spcBef>
                <a:spcPts val="0"/>
              </a:spcBef>
              <a:buNone/>
              <a:defRPr>
                <a:solidFill>
                  <a:schemeClr val="lt1"/>
                </a:solidFill>
              </a:defRPr>
            </a:lvl6pPr>
            <a:lvl7pPr marL="0" lvl="6" indent="0" algn="r" rtl="0">
              <a:spcBef>
                <a:spcPts val="0"/>
              </a:spcBef>
              <a:buNone/>
              <a:defRPr>
                <a:solidFill>
                  <a:schemeClr val="lt1"/>
                </a:solidFill>
              </a:defRPr>
            </a:lvl7pPr>
            <a:lvl8pPr marL="0" lvl="7" indent="0" algn="r" rtl="0">
              <a:spcBef>
                <a:spcPts val="0"/>
              </a:spcBef>
              <a:buNone/>
              <a:defRPr>
                <a:solidFill>
                  <a:schemeClr val="lt1"/>
                </a:solidFill>
              </a:defRPr>
            </a:lvl8pPr>
            <a:lvl9pPr marL="0" lvl="8" indent="0" algn="r" rtl="0">
              <a:spcBef>
                <a:spcPts val="0"/>
              </a:spcBef>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432" name="Google Shape;432;p73"/>
          <p:cNvPicPr preferRelativeResize="0"/>
          <p:nvPr/>
        </p:nvPicPr>
        <p:blipFill>
          <a:blip r:embed="rId2">
            <a:alphaModFix/>
          </a:blip>
          <a:stretch>
            <a:fillRect/>
          </a:stretch>
        </p:blipFill>
        <p:spPr>
          <a:xfrm>
            <a:off x="242852" y="4838717"/>
            <a:ext cx="1071297" cy="130899"/>
          </a:xfrm>
          <a:prstGeom prst="rect">
            <a:avLst/>
          </a:prstGeom>
          <a:noFill/>
          <a:ln>
            <a:noFill/>
          </a:ln>
        </p:spPr>
      </p:pic>
      <p:sp>
        <p:nvSpPr>
          <p:cNvPr id="433" name="Google Shape;433;p73"/>
          <p:cNvSpPr txBox="1"/>
          <p:nvPr/>
        </p:nvSpPr>
        <p:spPr>
          <a:xfrm>
            <a:off x="628650" y="488111"/>
            <a:ext cx="7886700" cy="438600"/>
          </a:xfrm>
          <a:prstGeom prst="rect">
            <a:avLst/>
          </a:prstGeom>
          <a:no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r>
              <a:rPr lang="en" sz="2500" b="1">
                <a:solidFill>
                  <a:schemeClr val="lt1"/>
                </a:solidFill>
              </a:rPr>
              <a:t>Connected teams build better projects</a:t>
            </a:r>
            <a:endParaRPr sz="2500">
              <a:solidFill>
                <a:schemeClr val="lt1"/>
              </a:solidFill>
            </a:endParaRPr>
          </a:p>
        </p:txBody>
      </p:sp>
      <p:pic>
        <p:nvPicPr>
          <p:cNvPr id="434" name="Google Shape;434;p73"/>
          <p:cNvPicPr preferRelativeResize="0"/>
          <p:nvPr/>
        </p:nvPicPr>
        <p:blipFill>
          <a:blip r:embed="rId3">
            <a:alphaModFix/>
          </a:blip>
          <a:stretch>
            <a:fillRect/>
          </a:stretch>
        </p:blipFill>
        <p:spPr>
          <a:xfrm>
            <a:off x="1045885" y="1435022"/>
            <a:ext cx="7052233" cy="2346072"/>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Brand Slide: Tech Partner">
  <p:cSld name="Brand Slide: Tech Partner">
    <p:bg>
      <p:bgPr>
        <a:solidFill>
          <a:schemeClr val="accent1"/>
        </a:solidFill>
        <a:effectLst/>
      </p:bgPr>
    </p:bg>
    <p:spTree>
      <p:nvGrpSpPr>
        <p:cNvPr id="1" name="Shape 435"/>
        <p:cNvGrpSpPr/>
        <p:nvPr/>
      </p:nvGrpSpPr>
      <p:grpSpPr>
        <a:xfrm>
          <a:off x="0" y="0"/>
          <a:ext cx="0" cy="0"/>
          <a:chOff x="0" y="0"/>
          <a:chExt cx="0" cy="0"/>
        </a:xfrm>
      </p:grpSpPr>
      <p:pic>
        <p:nvPicPr>
          <p:cNvPr id="436" name="Google Shape;436;p74"/>
          <p:cNvPicPr preferRelativeResize="0"/>
          <p:nvPr/>
        </p:nvPicPr>
        <p:blipFill>
          <a:blip r:embed="rId2">
            <a:alphaModFix/>
          </a:blip>
          <a:stretch>
            <a:fillRect/>
          </a:stretch>
        </p:blipFill>
        <p:spPr>
          <a:xfrm>
            <a:off x="242857" y="4838718"/>
            <a:ext cx="1071288" cy="130899"/>
          </a:xfrm>
          <a:prstGeom prst="rect">
            <a:avLst/>
          </a:prstGeom>
          <a:noFill/>
          <a:ln>
            <a:noFill/>
          </a:ln>
        </p:spPr>
      </p:pic>
      <p:sp>
        <p:nvSpPr>
          <p:cNvPr id="437" name="Google Shape;437;p74"/>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sz="1000">
                <a:solidFill>
                  <a:schemeClr val="lt1"/>
                </a:solidFill>
                <a:latin typeface="Arial"/>
                <a:ea typeface="Arial"/>
                <a:cs typeface="Arial"/>
                <a:sym typeface="Arial"/>
              </a:defRPr>
            </a:lvl1pPr>
            <a:lvl2pPr marL="0" lvl="1" indent="0" algn="r" rtl="0">
              <a:spcBef>
                <a:spcPts val="0"/>
              </a:spcBef>
              <a:buNone/>
              <a:defRPr sz="1000">
                <a:solidFill>
                  <a:schemeClr val="lt1"/>
                </a:solidFill>
                <a:latin typeface="Arial"/>
                <a:ea typeface="Arial"/>
                <a:cs typeface="Arial"/>
                <a:sym typeface="Arial"/>
              </a:defRPr>
            </a:lvl2pPr>
            <a:lvl3pPr marL="0" lvl="2" indent="0" algn="r" rtl="0">
              <a:spcBef>
                <a:spcPts val="0"/>
              </a:spcBef>
              <a:buNone/>
              <a:defRPr sz="1000">
                <a:solidFill>
                  <a:schemeClr val="lt1"/>
                </a:solidFill>
                <a:latin typeface="Arial"/>
                <a:ea typeface="Arial"/>
                <a:cs typeface="Arial"/>
                <a:sym typeface="Arial"/>
              </a:defRPr>
            </a:lvl3pPr>
            <a:lvl4pPr marL="0" lvl="3" indent="0" algn="r" rtl="0">
              <a:spcBef>
                <a:spcPts val="0"/>
              </a:spcBef>
              <a:buNone/>
              <a:defRPr sz="1000">
                <a:solidFill>
                  <a:schemeClr val="lt1"/>
                </a:solidFill>
                <a:latin typeface="Arial"/>
                <a:ea typeface="Arial"/>
                <a:cs typeface="Arial"/>
                <a:sym typeface="Arial"/>
              </a:defRPr>
            </a:lvl4pPr>
            <a:lvl5pPr marL="0" lvl="4" indent="0" algn="r" rtl="0">
              <a:spcBef>
                <a:spcPts val="0"/>
              </a:spcBef>
              <a:buNone/>
              <a:defRPr sz="1000">
                <a:solidFill>
                  <a:schemeClr val="lt1"/>
                </a:solidFill>
                <a:latin typeface="Arial"/>
                <a:ea typeface="Arial"/>
                <a:cs typeface="Arial"/>
                <a:sym typeface="Arial"/>
              </a:defRPr>
            </a:lvl5pPr>
            <a:lvl6pPr marL="0" lvl="5" indent="0" algn="r" rtl="0">
              <a:spcBef>
                <a:spcPts val="0"/>
              </a:spcBef>
              <a:buNone/>
              <a:defRPr sz="1000">
                <a:solidFill>
                  <a:schemeClr val="lt1"/>
                </a:solidFill>
                <a:latin typeface="Arial"/>
                <a:ea typeface="Arial"/>
                <a:cs typeface="Arial"/>
                <a:sym typeface="Arial"/>
              </a:defRPr>
            </a:lvl6pPr>
            <a:lvl7pPr marL="0" lvl="6" indent="0" algn="r" rtl="0">
              <a:spcBef>
                <a:spcPts val="0"/>
              </a:spcBef>
              <a:buNone/>
              <a:defRPr sz="1000">
                <a:solidFill>
                  <a:schemeClr val="lt1"/>
                </a:solidFill>
                <a:latin typeface="Arial"/>
                <a:ea typeface="Arial"/>
                <a:cs typeface="Arial"/>
                <a:sym typeface="Arial"/>
              </a:defRPr>
            </a:lvl7pPr>
            <a:lvl8pPr marL="0" lvl="7" indent="0" algn="r" rtl="0">
              <a:spcBef>
                <a:spcPts val="0"/>
              </a:spcBef>
              <a:buNone/>
              <a:defRPr sz="1000">
                <a:solidFill>
                  <a:schemeClr val="lt1"/>
                </a:solidFill>
                <a:latin typeface="Arial"/>
                <a:ea typeface="Arial"/>
                <a:cs typeface="Arial"/>
                <a:sym typeface="Arial"/>
              </a:defRPr>
            </a:lvl8pPr>
            <a:lvl9pPr marL="0" lvl="8" indent="0" algn="r" rtl="0">
              <a:spcBef>
                <a:spcPts val="0"/>
              </a:spcBef>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rand Slide: Procore Workshops">
  <p:cSld name="CUSTOM_3">
    <p:spTree>
      <p:nvGrpSpPr>
        <p:cNvPr id="1" name="Shape 438"/>
        <p:cNvGrpSpPr/>
        <p:nvPr/>
      </p:nvGrpSpPr>
      <p:grpSpPr>
        <a:xfrm>
          <a:off x="0" y="0"/>
          <a:ext cx="0" cy="0"/>
          <a:chOff x="0" y="0"/>
          <a:chExt cx="0" cy="0"/>
        </a:xfrm>
      </p:grpSpPr>
      <p:sp>
        <p:nvSpPr>
          <p:cNvPr id="439" name="Google Shape;439;p75"/>
          <p:cNvSpPr txBox="1">
            <a:spLocks noGrp="1"/>
          </p:cNvSpPr>
          <p:nvPr>
            <p:ph type="sldNum" idx="12"/>
          </p:nvPr>
        </p:nvSpPr>
        <p:spPr>
          <a:xfrm>
            <a:off x="6911756" y="4767263"/>
            <a:ext cx="2057700" cy="273900"/>
          </a:xfrm>
          <a:prstGeom prst="rect">
            <a:avLst/>
          </a:prstGeom>
        </p:spPr>
        <p:txBody>
          <a:bodyPr spcFirstLastPara="1" wrap="square" lIns="34275" tIns="17125" rIns="34275" bIns="17125"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marL="0" lvl="0" indent="0" algn="r" rtl="0">
              <a:spcBef>
                <a:spcPts val="0"/>
              </a:spcBef>
              <a:spcAft>
                <a:spcPts val="0"/>
              </a:spcAft>
              <a:buNone/>
            </a:pPr>
            <a:fld id="{00000000-1234-1234-1234-123412341234}" type="slidenum">
              <a:rPr lang="en"/>
              <a:t>‹#›</a:t>
            </a:fld>
            <a:endParaRPr/>
          </a:p>
        </p:txBody>
      </p:sp>
      <p:pic>
        <p:nvPicPr>
          <p:cNvPr id="440" name="Google Shape;440;p75"/>
          <p:cNvPicPr preferRelativeResize="0"/>
          <p:nvPr/>
        </p:nvPicPr>
        <p:blipFill rotWithShape="1">
          <a:blip r:embed="rId2">
            <a:alphaModFix/>
          </a:blip>
          <a:srcRect t="9"/>
          <a:stretch/>
        </p:blipFill>
        <p:spPr>
          <a:xfrm>
            <a:off x="0" y="328"/>
            <a:ext cx="9144003" cy="5142856"/>
          </a:xfrm>
          <a:prstGeom prst="rect">
            <a:avLst/>
          </a:prstGeom>
          <a:noFill/>
          <a:ln>
            <a:noFill/>
          </a:ln>
        </p:spPr>
      </p:pic>
      <p:pic>
        <p:nvPicPr>
          <p:cNvPr id="441" name="Google Shape;441;p75"/>
          <p:cNvPicPr preferRelativeResize="0"/>
          <p:nvPr/>
        </p:nvPicPr>
        <p:blipFill>
          <a:blip r:embed="rId3">
            <a:alphaModFix/>
          </a:blip>
          <a:stretch>
            <a:fillRect/>
          </a:stretch>
        </p:blipFill>
        <p:spPr>
          <a:xfrm>
            <a:off x="704762" y="793763"/>
            <a:ext cx="3618263" cy="197797"/>
          </a:xfrm>
          <a:prstGeom prst="rect">
            <a:avLst/>
          </a:prstGeom>
          <a:noFill/>
          <a:ln>
            <a:noFill/>
          </a:ln>
        </p:spPr>
      </p:pic>
      <p:sp>
        <p:nvSpPr>
          <p:cNvPr id="442" name="Google Shape;442;p75"/>
          <p:cNvSpPr txBox="1"/>
          <p:nvPr/>
        </p:nvSpPr>
        <p:spPr>
          <a:xfrm>
            <a:off x="704762" y="1396313"/>
            <a:ext cx="4302600" cy="1155600"/>
          </a:xfrm>
          <a:prstGeom prst="rect">
            <a:avLst/>
          </a:prstGeom>
          <a:noFill/>
          <a:ln>
            <a:noFill/>
          </a:ln>
        </p:spPr>
        <p:txBody>
          <a:bodyPr spcFirstLastPara="1" wrap="square" lIns="0" tIns="34300" rIns="34300" bIns="34300" anchor="t" anchorCtr="0">
            <a:noAutofit/>
          </a:bodyPr>
          <a:lstStyle/>
          <a:p>
            <a:pPr marL="0" lvl="0" indent="0" algn="l" rtl="0">
              <a:lnSpc>
                <a:spcPct val="115000"/>
              </a:lnSpc>
              <a:spcBef>
                <a:spcPts val="0"/>
              </a:spcBef>
              <a:spcAft>
                <a:spcPts val="0"/>
              </a:spcAft>
              <a:buNone/>
            </a:pPr>
            <a:r>
              <a:rPr lang="en" sz="1300">
                <a:solidFill>
                  <a:srgbClr val="FFFFFF"/>
                </a:solidFill>
              </a:rPr>
              <a:t>Procore Workshops are hands-on training sessions to help you get the most from our platform—no matter your skill level. Led in-person by a member of our team, Procore Workshops offer a flexible, practical, and customizable education experience.</a:t>
            </a:r>
            <a:endParaRPr sz="1300">
              <a:solidFill>
                <a:srgbClr val="FFFFFF"/>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rand Slide: Why Choose Procore">
  <p:cSld name="CUSTOM_3_2">
    <p:spTree>
      <p:nvGrpSpPr>
        <p:cNvPr id="1" name="Shape 443"/>
        <p:cNvGrpSpPr/>
        <p:nvPr/>
      </p:nvGrpSpPr>
      <p:grpSpPr>
        <a:xfrm>
          <a:off x="0" y="0"/>
          <a:ext cx="0" cy="0"/>
          <a:chOff x="0" y="0"/>
          <a:chExt cx="0" cy="0"/>
        </a:xfrm>
      </p:grpSpPr>
      <p:sp>
        <p:nvSpPr>
          <p:cNvPr id="444" name="Google Shape;444;p76"/>
          <p:cNvSpPr txBox="1">
            <a:spLocks noGrp="1"/>
          </p:cNvSpPr>
          <p:nvPr>
            <p:ph type="sldNum" idx="12"/>
          </p:nvPr>
        </p:nvSpPr>
        <p:spPr>
          <a:xfrm>
            <a:off x="6911756" y="4767263"/>
            <a:ext cx="2057700" cy="273900"/>
          </a:xfrm>
          <a:prstGeom prst="rect">
            <a:avLst/>
          </a:prstGeom>
        </p:spPr>
        <p:txBody>
          <a:bodyPr spcFirstLastPara="1" wrap="square" lIns="34275" tIns="17125" rIns="34275" bIns="17125"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marL="0" lvl="0" indent="0" algn="r" rtl="0">
              <a:spcBef>
                <a:spcPts val="0"/>
              </a:spcBef>
              <a:spcAft>
                <a:spcPts val="0"/>
              </a:spcAft>
              <a:buNone/>
            </a:pPr>
            <a:fld id="{00000000-1234-1234-1234-123412341234}" type="slidenum">
              <a:rPr lang="en"/>
              <a:t>‹#›</a:t>
            </a:fld>
            <a:endParaRPr/>
          </a:p>
        </p:txBody>
      </p:sp>
      <p:sp>
        <p:nvSpPr>
          <p:cNvPr id="445" name="Google Shape;445;p76"/>
          <p:cNvSpPr txBox="1"/>
          <p:nvPr/>
        </p:nvSpPr>
        <p:spPr>
          <a:xfrm>
            <a:off x="913901" y="775303"/>
            <a:ext cx="1131600" cy="815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None/>
            </a:pPr>
            <a:r>
              <a:rPr lang="en" sz="6800" b="1">
                <a:solidFill>
                  <a:srgbClr val="F3F3F3"/>
                </a:solidFill>
              </a:rPr>
              <a:t>01</a:t>
            </a:r>
            <a:endParaRPr sz="6800" b="1">
              <a:solidFill>
                <a:srgbClr val="F3F3F3"/>
              </a:solidFill>
            </a:endParaRPr>
          </a:p>
        </p:txBody>
      </p:sp>
      <p:sp>
        <p:nvSpPr>
          <p:cNvPr id="446" name="Google Shape;446;p76"/>
          <p:cNvSpPr txBox="1"/>
          <p:nvPr/>
        </p:nvSpPr>
        <p:spPr>
          <a:xfrm>
            <a:off x="4004227" y="775303"/>
            <a:ext cx="1131600" cy="815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None/>
            </a:pPr>
            <a:r>
              <a:rPr lang="en" sz="6800" b="1">
                <a:solidFill>
                  <a:srgbClr val="F3F3F3"/>
                </a:solidFill>
              </a:rPr>
              <a:t>01</a:t>
            </a:r>
            <a:endParaRPr sz="6800" b="1">
              <a:solidFill>
                <a:srgbClr val="F3F3F3"/>
              </a:solidFill>
            </a:endParaRPr>
          </a:p>
        </p:txBody>
      </p:sp>
      <p:sp>
        <p:nvSpPr>
          <p:cNvPr id="447" name="Google Shape;447;p76"/>
          <p:cNvSpPr txBox="1"/>
          <p:nvPr/>
        </p:nvSpPr>
        <p:spPr>
          <a:xfrm>
            <a:off x="7098396" y="735459"/>
            <a:ext cx="1131600" cy="815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None/>
            </a:pPr>
            <a:r>
              <a:rPr lang="en" sz="6800" b="1">
                <a:solidFill>
                  <a:srgbClr val="F3F3F3"/>
                </a:solidFill>
              </a:rPr>
              <a:t>01</a:t>
            </a:r>
            <a:endParaRPr sz="6800" b="1">
              <a:solidFill>
                <a:srgbClr val="F3F3F3"/>
              </a:solidFill>
            </a:endParaRPr>
          </a:p>
        </p:txBody>
      </p:sp>
      <p:sp>
        <p:nvSpPr>
          <p:cNvPr id="448" name="Google Shape;448;p76"/>
          <p:cNvSpPr txBox="1"/>
          <p:nvPr/>
        </p:nvSpPr>
        <p:spPr>
          <a:xfrm>
            <a:off x="628646" y="326767"/>
            <a:ext cx="7886700" cy="4485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None/>
            </a:pPr>
            <a:r>
              <a:rPr lang="en" sz="2600" b="1"/>
              <a:t>Why Customers Choose Procore</a:t>
            </a:r>
            <a:endParaRPr sz="2600" b="1"/>
          </a:p>
          <a:p>
            <a:pPr marL="0" lvl="0" indent="0" algn="ctr" rtl="0">
              <a:lnSpc>
                <a:spcPct val="90000"/>
              </a:lnSpc>
              <a:spcBef>
                <a:spcPts val="0"/>
              </a:spcBef>
              <a:spcAft>
                <a:spcPts val="0"/>
              </a:spcAft>
              <a:buNone/>
            </a:pPr>
            <a:endParaRPr sz="2600" b="1"/>
          </a:p>
        </p:txBody>
      </p:sp>
      <p:sp>
        <p:nvSpPr>
          <p:cNvPr id="449" name="Google Shape;449;p76"/>
          <p:cNvSpPr txBox="1"/>
          <p:nvPr/>
        </p:nvSpPr>
        <p:spPr>
          <a:xfrm>
            <a:off x="6915091" y="476726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000">
                <a:solidFill>
                  <a:srgbClr val="8B8B8B"/>
                </a:solidFill>
              </a:rPr>
              <a:t>‹#›</a:t>
            </a:fld>
            <a:endParaRPr sz="1000">
              <a:solidFill>
                <a:srgbClr val="8B8B8B"/>
              </a:solidFill>
            </a:endParaRPr>
          </a:p>
        </p:txBody>
      </p:sp>
      <p:sp>
        <p:nvSpPr>
          <p:cNvPr id="450" name="Google Shape;450;p76"/>
          <p:cNvSpPr txBox="1"/>
          <p:nvPr/>
        </p:nvSpPr>
        <p:spPr>
          <a:xfrm>
            <a:off x="526385" y="928098"/>
            <a:ext cx="1902900" cy="342900"/>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None/>
            </a:pPr>
            <a:r>
              <a:rPr lang="en" sz="1500" b="1">
                <a:solidFill>
                  <a:srgbClr val="FF5200"/>
                </a:solidFill>
              </a:rPr>
              <a:t>ONE FOCUS</a:t>
            </a:r>
            <a:endParaRPr sz="1500" b="1">
              <a:solidFill>
                <a:srgbClr val="FF5200"/>
              </a:solidFill>
            </a:endParaRPr>
          </a:p>
        </p:txBody>
      </p:sp>
      <p:sp>
        <p:nvSpPr>
          <p:cNvPr id="451" name="Google Shape;451;p76"/>
          <p:cNvSpPr txBox="1"/>
          <p:nvPr/>
        </p:nvSpPr>
        <p:spPr>
          <a:xfrm>
            <a:off x="526383" y="1232259"/>
            <a:ext cx="1906800" cy="273900"/>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None/>
            </a:pPr>
            <a:r>
              <a:rPr lang="en" sz="1200">
                <a:solidFill>
                  <a:srgbClr val="000000"/>
                </a:solidFill>
              </a:rPr>
              <a:t>The construction industry.</a:t>
            </a:r>
            <a:endParaRPr sz="1200">
              <a:solidFill>
                <a:srgbClr val="000000"/>
              </a:solidFill>
            </a:endParaRPr>
          </a:p>
        </p:txBody>
      </p:sp>
      <p:sp>
        <p:nvSpPr>
          <p:cNvPr id="452" name="Google Shape;452;p76"/>
          <p:cNvSpPr txBox="1"/>
          <p:nvPr/>
        </p:nvSpPr>
        <p:spPr>
          <a:xfrm>
            <a:off x="3092257" y="928097"/>
            <a:ext cx="2959500" cy="3429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 sz="1500" b="1">
                <a:solidFill>
                  <a:srgbClr val="FF5200"/>
                </a:solidFill>
              </a:rPr>
              <a:t>ONE MEASURE OF SUCCESS</a:t>
            </a:r>
            <a:endParaRPr sz="1500" b="1">
              <a:solidFill>
                <a:srgbClr val="FF5200"/>
              </a:solidFill>
            </a:endParaRPr>
          </a:p>
        </p:txBody>
      </p:sp>
      <p:sp>
        <p:nvSpPr>
          <p:cNvPr id="453" name="Google Shape;453;p76"/>
          <p:cNvSpPr txBox="1"/>
          <p:nvPr/>
        </p:nvSpPr>
        <p:spPr>
          <a:xfrm>
            <a:off x="3615720" y="1232259"/>
            <a:ext cx="1906500" cy="273900"/>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None/>
            </a:pPr>
            <a:r>
              <a:rPr lang="en" sz="1200">
                <a:solidFill>
                  <a:srgbClr val="000000"/>
                </a:solidFill>
              </a:rPr>
              <a:t>Your success.</a:t>
            </a:r>
            <a:endParaRPr sz="1200">
              <a:solidFill>
                <a:srgbClr val="000000"/>
              </a:solidFill>
            </a:endParaRPr>
          </a:p>
        </p:txBody>
      </p:sp>
      <p:sp>
        <p:nvSpPr>
          <p:cNvPr id="454" name="Google Shape;454;p76"/>
          <p:cNvSpPr txBox="1"/>
          <p:nvPr/>
        </p:nvSpPr>
        <p:spPr>
          <a:xfrm>
            <a:off x="6710864" y="928099"/>
            <a:ext cx="1902900" cy="342900"/>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None/>
            </a:pPr>
            <a:r>
              <a:rPr lang="en" sz="1500" b="1">
                <a:solidFill>
                  <a:srgbClr val="FF5200"/>
                </a:solidFill>
              </a:rPr>
              <a:t>ONE PLATFORM</a:t>
            </a:r>
            <a:endParaRPr sz="1500" b="1">
              <a:solidFill>
                <a:srgbClr val="FF5200"/>
              </a:solidFill>
            </a:endParaRPr>
          </a:p>
        </p:txBody>
      </p:sp>
      <p:sp>
        <p:nvSpPr>
          <p:cNvPr id="455" name="Google Shape;455;p76"/>
          <p:cNvSpPr txBox="1"/>
          <p:nvPr/>
        </p:nvSpPr>
        <p:spPr>
          <a:xfrm>
            <a:off x="6376167" y="1232259"/>
            <a:ext cx="2576100" cy="3429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 sz="1100">
                <a:solidFill>
                  <a:srgbClr val="000000"/>
                </a:solidFill>
              </a:rPr>
              <a:t>To connect everything</a:t>
            </a:r>
            <a:r>
              <a:rPr lang="en" sz="1200">
                <a:solidFill>
                  <a:srgbClr val="000000"/>
                </a:solidFill>
              </a:rPr>
              <a:t> </a:t>
            </a:r>
            <a:r>
              <a:rPr lang="en" sz="1100">
                <a:solidFill>
                  <a:srgbClr val="000000"/>
                </a:solidFill>
              </a:rPr>
              <a:t>and everyone.</a:t>
            </a:r>
            <a:endParaRPr sz="1200">
              <a:solidFill>
                <a:srgbClr val="000000"/>
              </a:solidFill>
            </a:endParaRPr>
          </a:p>
        </p:txBody>
      </p:sp>
      <p:pic>
        <p:nvPicPr>
          <p:cNvPr id="456" name="Google Shape;456;p76"/>
          <p:cNvPicPr preferRelativeResize="0"/>
          <p:nvPr/>
        </p:nvPicPr>
        <p:blipFill rotWithShape="1">
          <a:blip r:embed="rId2">
            <a:alphaModFix/>
          </a:blip>
          <a:srcRect r="67082" b="32391"/>
          <a:stretch/>
        </p:blipFill>
        <p:spPr>
          <a:xfrm>
            <a:off x="0" y="1726678"/>
            <a:ext cx="2959517" cy="3419653"/>
          </a:xfrm>
          <a:prstGeom prst="rect">
            <a:avLst/>
          </a:prstGeom>
          <a:noFill/>
          <a:ln>
            <a:noFill/>
          </a:ln>
        </p:spPr>
      </p:pic>
      <p:pic>
        <p:nvPicPr>
          <p:cNvPr id="457" name="Google Shape;457;p76"/>
          <p:cNvPicPr preferRelativeResize="0"/>
          <p:nvPr/>
        </p:nvPicPr>
        <p:blipFill rotWithShape="1">
          <a:blip r:embed="rId2">
            <a:alphaModFix/>
          </a:blip>
          <a:srcRect l="33539" t="8180" r="33542" b="24210"/>
          <a:stretch/>
        </p:blipFill>
        <p:spPr>
          <a:xfrm>
            <a:off x="3092248" y="1726678"/>
            <a:ext cx="2959507" cy="3419653"/>
          </a:xfrm>
          <a:prstGeom prst="rect">
            <a:avLst/>
          </a:prstGeom>
          <a:noFill/>
          <a:ln>
            <a:noFill/>
          </a:ln>
        </p:spPr>
      </p:pic>
      <p:pic>
        <p:nvPicPr>
          <p:cNvPr id="458" name="Google Shape;458;p76"/>
          <p:cNvPicPr preferRelativeResize="0"/>
          <p:nvPr/>
        </p:nvPicPr>
        <p:blipFill rotWithShape="1">
          <a:blip r:embed="rId3">
            <a:alphaModFix/>
          </a:blip>
          <a:srcRect t="6716" b="6725"/>
          <a:stretch/>
        </p:blipFill>
        <p:spPr>
          <a:xfrm>
            <a:off x="6184486" y="1726678"/>
            <a:ext cx="2959513" cy="341965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rand Slide: Builders Club">
  <p:cSld name="CUSTOM_3_1">
    <p:spTree>
      <p:nvGrpSpPr>
        <p:cNvPr id="1" name="Shape 459"/>
        <p:cNvGrpSpPr/>
        <p:nvPr/>
      </p:nvGrpSpPr>
      <p:grpSpPr>
        <a:xfrm>
          <a:off x="0" y="0"/>
          <a:ext cx="0" cy="0"/>
          <a:chOff x="0" y="0"/>
          <a:chExt cx="0" cy="0"/>
        </a:xfrm>
      </p:grpSpPr>
      <p:sp>
        <p:nvSpPr>
          <p:cNvPr id="460" name="Google Shape;460;p77"/>
          <p:cNvSpPr txBox="1">
            <a:spLocks noGrp="1"/>
          </p:cNvSpPr>
          <p:nvPr>
            <p:ph type="sldNum" idx="12"/>
          </p:nvPr>
        </p:nvSpPr>
        <p:spPr>
          <a:xfrm>
            <a:off x="6911756" y="4767263"/>
            <a:ext cx="2057700" cy="273900"/>
          </a:xfrm>
          <a:prstGeom prst="rect">
            <a:avLst/>
          </a:prstGeom>
        </p:spPr>
        <p:txBody>
          <a:bodyPr spcFirstLastPara="1" wrap="square" lIns="34275" tIns="17125" rIns="34275" bIns="17125"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marL="0" lvl="0" indent="0" algn="r" rtl="0">
              <a:spcBef>
                <a:spcPts val="0"/>
              </a:spcBef>
              <a:spcAft>
                <a:spcPts val="0"/>
              </a:spcAft>
              <a:buNone/>
            </a:pPr>
            <a:fld id="{00000000-1234-1234-1234-123412341234}" type="slidenum">
              <a:rPr lang="en"/>
              <a:t>‹#›</a:t>
            </a:fld>
            <a:endParaRPr/>
          </a:p>
        </p:txBody>
      </p:sp>
      <p:pic>
        <p:nvPicPr>
          <p:cNvPr id="461" name="Google Shape;461;p77"/>
          <p:cNvPicPr preferRelativeResize="0"/>
          <p:nvPr/>
        </p:nvPicPr>
        <p:blipFill>
          <a:blip r:embed="rId2">
            <a:alphaModFix/>
          </a:blip>
          <a:stretch>
            <a:fillRect/>
          </a:stretch>
        </p:blipFill>
        <p:spPr>
          <a:xfrm>
            <a:off x="704762" y="793763"/>
            <a:ext cx="3618263" cy="197797"/>
          </a:xfrm>
          <a:prstGeom prst="rect">
            <a:avLst/>
          </a:prstGeom>
          <a:noFill/>
          <a:ln>
            <a:noFill/>
          </a:ln>
        </p:spPr>
      </p:pic>
      <p:sp>
        <p:nvSpPr>
          <p:cNvPr id="462" name="Google Shape;462;p77"/>
          <p:cNvSpPr txBox="1"/>
          <p:nvPr/>
        </p:nvSpPr>
        <p:spPr>
          <a:xfrm>
            <a:off x="704762" y="1396313"/>
            <a:ext cx="4302600" cy="1155600"/>
          </a:xfrm>
          <a:prstGeom prst="rect">
            <a:avLst/>
          </a:prstGeom>
          <a:noFill/>
          <a:ln>
            <a:noFill/>
          </a:ln>
        </p:spPr>
        <p:txBody>
          <a:bodyPr spcFirstLastPara="1" wrap="square" lIns="0" tIns="34300" rIns="34300" bIns="34300" anchor="t" anchorCtr="0">
            <a:noAutofit/>
          </a:bodyPr>
          <a:lstStyle/>
          <a:p>
            <a:pPr marL="0" lvl="0" indent="0" algn="l" rtl="0">
              <a:lnSpc>
                <a:spcPct val="115000"/>
              </a:lnSpc>
              <a:spcBef>
                <a:spcPts val="0"/>
              </a:spcBef>
              <a:spcAft>
                <a:spcPts val="0"/>
              </a:spcAft>
              <a:buNone/>
            </a:pPr>
            <a:r>
              <a:rPr lang="en" sz="1400">
                <a:solidFill>
                  <a:srgbClr val="FFFFFF"/>
                </a:solidFill>
              </a:rPr>
              <a:t>Procore Workshops are hands-on training sessions to help you get the most from our platform—no matter your skill level. Led in-person by a member of our team, Procore Workshops offer a flexible, practical, and customizable education experience.</a:t>
            </a:r>
            <a:endParaRPr sz="1400">
              <a:solidFill>
                <a:srgbClr val="FFFFFF"/>
              </a:solidFill>
            </a:endParaRPr>
          </a:p>
        </p:txBody>
      </p:sp>
      <p:pic>
        <p:nvPicPr>
          <p:cNvPr id="463" name="Google Shape;463;p7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rand Slide: COVID-19">
  <p:cSld name="CUSTOM_3_1_1">
    <p:spTree>
      <p:nvGrpSpPr>
        <p:cNvPr id="1" name="Shape 464"/>
        <p:cNvGrpSpPr/>
        <p:nvPr/>
      </p:nvGrpSpPr>
      <p:grpSpPr>
        <a:xfrm>
          <a:off x="0" y="0"/>
          <a:ext cx="0" cy="0"/>
          <a:chOff x="0" y="0"/>
          <a:chExt cx="0" cy="0"/>
        </a:xfrm>
      </p:grpSpPr>
      <p:pic>
        <p:nvPicPr>
          <p:cNvPr id="465" name="Google Shape;465;p78"/>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rand Slide: Community">
  <p:cSld name="CUSTOM_2">
    <p:spTree>
      <p:nvGrpSpPr>
        <p:cNvPr id="1" name="Shape 466"/>
        <p:cNvGrpSpPr/>
        <p:nvPr/>
      </p:nvGrpSpPr>
      <p:grpSpPr>
        <a:xfrm>
          <a:off x="0" y="0"/>
          <a:ext cx="0" cy="0"/>
          <a:chOff x="0" y="0"/>
          <a:chExt cx="0" cy="0"/>
        </a:xfrm>
      </p:grpSpPr>
      <p:pic>
        <p:nvPicPr>
          <p:cNvPr id="467" name="Google Shape;467;p79"/>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xt: Timeline Overview 8">
  <p:cSld name="Text: Timeline Overview 8">
    <p:spTree>
      <p:nvGrpSpPr>
        <p:cNvPr id="1" name="Shape 468"/>
        <p:cNvGrpSpPr/>
        <p:nvPr/>
      </p:nvGrpSpPr>
      <p:grpSpPr>
        <a:xfrm>
          <a:off x="0" y="0"/>
          <a:ext cx="0" cy="0"/>
          <a:chOff x="0" y="0"/>
          <a:chExt cx="0" cy="0"/>
        </a:xfrm>
      </p:grpSpPr>
      <p:sp>
        <p:nvSpPr>
          <p:cNvPr id="469" name="Google Shape;469;p80"/>
          <p:cNvSpPr txBox="1">
            <a:spLocks noGrp="1"/>
          </p:cNvSpPr>
          <p:nvPr>
            <p:ph type="title"/>
          </p:nvPr>
        </p:nvSpPr>
        <p:spPr>
          <a:xfrm>
            <a:off x="628650" y="612518"/>
            <a:ext cx="2105100" cy="3836100"/>
          </a:xfrm>
          <a:prstGeom prst="rect">
            <a:avLst/>
          </a:prstGeom>
          <a:noFill/>
          <a:ln>
            <a:noFill/>
          </a:ln>
        </p:spPr>
        <p:txBody>
          <a:bodyPr spcFirstLastPara="1" wrap="square" lIns="34275" tIns="17125" rIns="34275" bIns="17125" anchor="ctr"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470" name="Google Shape;470;p80"/>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471" name="Google Shape;471;p80"/>
          <p:cNvSpPr txBox="1">
            <a:spLocks noGrp="1"/>
          </p:cNvSpPr>
          <p:nvPr>
            <p:ph type="body" idx="1"/>
          </p:nvPr>
        </p:nvSpPr>
        <p:spPr>
          <a:xfrm>
            <a:off x="2933591" y="642887"/>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chemeClr val="lt1"/>
              </a:buClr>
              <a:buSzPts val="1000"/>
              <a:buChar char="＋"/>
              <a:defRPr sz="1000">
                <a:solidFill>
                  <a:schemeClr val="lt1"/>
                </a:solidFill>
              </a:defRPr>
            </a:lvl2pPr>
            <a:lvl3pPr marL="1371600" lvl="2" indent="-292100" algn="r" rtl="0">
              <a:lnSpc>
                <a:spcPct val="150000"/>
              </a:lnSpc>
              <a:spcBef>
                <a:spcPts val="400"/>
              </a:spcBef>
              <a:spcAft>
                <a:spcPts val="0"/>
              </a:spcAft>
              <a:buClr>
                <a:schemeClr val="lt1"/>
              </a:buClr>
              <a:buSzPts val="1000"/>
              <a:buChar char="＞"/>
              <a:defRPr sz="1000">
                <a:solidFill>
                  <a:schemeClr val="lt1"/>
                </a:solidFill>
              </a:defRPr>
            </a:lvl3pPr>
            <a:lvl4pPr marL="1828800" lvl="3" indent="-292100" algn="r" rtl="0">
              <a:lnSpc>
                <a:spcPct val="150000"/>
              </a:lnSpc>
              <a:spcBef>
                <a:spcPts val="400"/>
              </a:spcBef>
              <a:spcAft>
                <a:spcPts val="0"/>
              </a:spcAft>
              <a:buClr>
                <a:schemeClr val="lt1"/>
              </a:buClr>
              <a:buSzPts val="1000"/>
              <a:buChar char="o"/>
              <a:defRPr sz="1000">
                <a:solidFill>
                  <a:schemeClr val="lt1"/>
                </a:solidFill>
              </a:defRPr>
            </a:lvl4pPr>
            <a:lvl5pPr marL="2286000" lvl="4" indent="-292100" algn="r" rtl="0">
              <a:lnSpc>
                <a:spcPct val="150000"/>
              </a:lnSpc>
              <a:spcBef>
                <a:spcPts val="400"/>
              </a:spcBef>
              <a:spcAft>
                <a:spcPts val="0"/>
              </a:spcAft>
              <a:buClr>
                <a:schemeClr val="lt1"/>
              </a:buClr>
              <a:buSzPts val="1000"/>
              <a:buChar char="＋"/>
              <a:defRPr sz="1000">
                <a:solidFill>
                  <a:schemeClr val="lt1"/>
                </a:solidFill>
              </a:defRPr>
            </a:lvl5pPr>
            <a:lvl6pPr marL="2743200" lvl="5" indent="-292100" algn="r" rtl="0">
              <a:lnSpc>
                <a:spcPct val="90000"/>
              </a:lnSpc>
              <a:spcBef>
                <a:spcPts val="400"/>
              </a:spcBef>
              <a:spcAft>
                <a:spcPts val="0"/>
              </a:spcAft>
              <a:buClr>
                <a:schemeClr val="lt1"/>
              </a:buClr>
              <a:buSzPts val="1000"/>
              <a:buChar char="•"/>
              <a:defRPr sz="1000">
                <a:solidFill>
                  <a:schemeClr val="lt1"/>
                </a:solidFill>
              </a:defRPr>
            </a:lvl6pPr>
            <a:lvl7pPr marL="3200400" lvl="6" indent="-292100" algn="r" rtl="0">
              <a:lnSpc>
                <a:spcPct val="90000"/>
              </a:lnSpc>
              <a:spcBef>
                <a:spcPts val="400"/>
              </a:spcBef>
              <a:spcAft>
                <a:spcPts val="0"/>
              </a:spcAft>
              <a:buClr>
                <a:schemeClr val="lt1"/>
              </a:buClr>
              <a:buSzPts val="1000"/>
              <a:buChar char="•"/>
              <a:defRPr sz="1000">
                <a:solidFill>
                  <a:schemeClr val="lt1"/>
                </a:solidFill>
              </a:defRPr>
            </a:lvl7pPr>
            <a:lvl8pPr marL="3657600" lvl="7" indent="-292100" algn="r" rtl="0">
              <a:lnSpc>
                <a:spcPct val="90000"/>
              </a:lnSpc>
              <a:spcBef>
                <a:spcPts val="400"/>
              </a:spcBef>
              <a:spcAft>
                <a:spcPts val="0"/>
              </a:spcAft>
              <a:buClr>
                <a:schemeClr val="lt1"/>
              </a:buClr>
              <a:buSzPts val="1000"/>
              <a:buChar char="•"/>
              <a:defRPr sz="1000">
                <a:solidFill>
                  <a:schemeClr val="lt1"/>
                </a:solidFill>
              </a:defRPr>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2" name="Google Shape;472;p80"/>
          <p:cNvSpPr txBox="1">
            <a:spLocks noGrp="1"/>
          </p:cNvSpPr>
          <p:nvPr>
            <p:ph type="body" idx="2"/>
          </p:nvPr>
        </p:nvSpPr>
        <p:spPr>
          <a:xfrm>
            <a:off x="2933591" y="1143699"/>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3" name="Google Shape;473;p80"/>
          <p:cNvSpPr txBox="1">
            <a:spLocks noGrp="1"/>
          </p:cNvSpPr>
          <p:nvPr>
            <p:ph type="body" idx="3"/>
          </p:nvPr>
        </p:nvSpPr>
        <p:spPr>
          <a:xfrm>
            <a:off x="2933591" y="1644511"/>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4" name="Google Shape;474;p80"/>
          <p:cNvSpPr txBox="1">
            <a:spLocks noGrp="1"/>
          </p:cNvSpPr>
          <p:nvPr>
            <p:ph type="body" idx="4"/>
          </p:nvPr>
        </p:nvSpPr>
        <p:spPr>
          <a:xfrm>
            <a:off x="2933591" y="2145324"/>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5" name="Google Shape;475;p80"/>
          <p:cNvSpPr txBox="1">
            <a:spLocks noGrp="1"/>
          </p:cNvSpPr>
          <p:nvPr>
            <p:ph type="body" idx="5"/>
          </p:nvPr>
        </p:nvSpPr>
        <p:spPr>
          <a:xfrm>
            <a:off x="2933591" y="2646136"/>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6" name="Google Shape;476;p80"/>
          <p:cNvSpPr txBox="1">
            <a:spLocks noGrp="1"/>
          </p:cNvSpPr>
          <p:nvPr>
            <p:ph type="body" idx="6"/>
          </p:nvPr>
        </p:nvSpPr>
        <p:spPr>
          <a:xfrm>
            <a:off x="2933591" y="3146948"/>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7" name="Google Shape;477;p80"/>
          <p:cNvSpPr txBox="1">
            <a:spLocks noGrp="1"/>
          </p:cNvSpPr>
          <p:nvPr>
            <p:ph type="body" idx="7"/>
          </p:nvPr>
        </p:nvSpPr>
        <p:spPr>
          <a:xfrm>
            <a:off x="2933591" y="3647760"/>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chemeClr val="lt1"/>
              </a:buClr>
              <a:buSzPts val="1000"/>
              <a:buChar char="＋"/>
              <a:defRPr sz="1000">
                <a:solidFill>
                  <a:schemeClr val="lt1"/>
                </a:solidFill>
              </a:defRPr>
            </a:lvl2pPr>
            <a:lvl3pPr marL="1371600" lvl="2" indent="-292100" algn="r" rtl="0">
              <a:lnSpc>
                <a:spcPct val="150000"/>
              </a:lnSpc>
              <a:spcBef>
                <a:spcPts val="400"/>
              </a:spcBef>
              <a:spcAft>
                <a:spcPts val="0"/>
              </a:spcAft>
              <a:buClr>
                <a:schemeClr val="lt1"/>
              </a:buClr>
              <a:buSzPts val="1000"/>
              <a:buChar char="＞"/>
              <a:defRPr sz="1000">
                <a:solidFill>
                  <a:schemeClr val="lt1"/>
                </a:solidFill>
              </a:defRPr>
            </a:lvl3pPr>
            <a:lvl4pPr marL="1828800" lvl="3" indent="-292100" algn="r" rtl="0">
              <a:lnSpc>
                <a:spcPct val="150000"/>
              </a:lnSpc>
              <a:spcBef>
                <a:spcPts val="400"/>
              </a:spcBef>
              <a:spcAft>
                <a:spcPts val="0"/>
              </a:spcAft>
              <a:buClr>
                <a:schemeClr val="lt1"/>
              </a:buClr>
              <a:buSzPts val="1000"/>
              <a:buChar char="o"/>
              <a:defRPr sz="1000">
                <a:solidFill>
                  <a:schemeClr val="lt1"/>
                </a:solidFill>
              </a:defRPr>
            </a:lvl4pPr>
            <a:lvl5pPr marL="2286000" lvl="4" indent="-292100" algn="r" rtl="0">
              <a:lnSpc>
                <a:spcPct val="150000"/>
              </a:lnSpc>
              <a:spcBef>
                <a:spcPts val="400"/>
              </a:spcBef>
              <a:spcAft>
                <a:spcPts val="0"/>
              </a:spcAft>
              <a:buClr>
                <a:schemeClr val="lt1"/>
              </a:buClr>
              <a:buSzPts val="1000"/>
              <a:buChar char="＋"/>
              <a:defRPr sz="1000">
                <a:solidFill>
                  <a:schemeClr val="lt1"/>
                </a:solidFill>
              </a:defRPr>
            </a:lvl5pPr>
            <a:lvl6pPr marL="2743200" lvl="5" indent="-292100" algn="r" rtl="0">
              <a:lnSpc>
                <a:spcPct val="90000"/>
              </a:lnSpc>
              <a:spcBef>
                <a:spcPts val="400"/>
              </a:spcBef>
              <a:spcAft>
                <a:spcPts val="0"/>
              </a:spcAft>
              <a:buClr>
                <a:schemeClr val="lt1"/>
              </a:buClr>
              <a:buSzPts val="1000"/>
              <a:buChar char="•"/>
              <a:defRPr sz="1000">
                <a:solidFill>
                  <a:schemeClr val="lt1"/>
                </a:solidFill>
              </a:defRPr>
            </a:lvl6pPr>
            <a:lvl7pPr marL="3200400" lvl="6" indent="-292100" algn="r" rtl="0">
              <a:lnSpc>
                <a:spcPct val="90000"/>
              </a:lnSpc>
              <a:spcBef>
                <a:spcPts val="400"/>
              </a:spcBef>
              <a:spcAft>
                <a:spcPts val="0"/>
              </a:spcAft>
              <a:buClr>
                <a:schemeClr val="lt1"/>
              </a:buClr>
              <a:buSzPts val="1000"/>
              <a:buChar char="•"/>
              <a:defRPr sz="1000">
                <a:solidFill>
                  <a:schemeClr val="lt1"/>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8" name="Google Shape;478;p80"/>
          <p:cNvSpPr txBox="1">
            <a:spLocks noGrp="1"/>
          </p:cNvSpPr>
          <p:nvPr>
            <p:ph type="body" idx="8"/>
          </p:nvPr>
        </p:nvSpPr>
        <p:spPr>
          <a:xfrm>
            <a:off x="2933591" y="4148572"/>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9" name="Google Shape;479;p80"/>
          <p:cNvSpPr txBox="1">
            <a:spLocks noGrp="1"/>
          </p:cNvSpPr>
          <p:nvPr>
            <p:ph type="body" idx="9"/>
          </p:nvPr>
        </p:nvSpPr>
        <p:spPr>
          <a:xfrm>
            <a:off x="4256493" y="628587"/>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0" name="Google Shape;480;p80"/>
          <p:cNvSpPr txBox="1">
            <a:spLocks noGrp="1"/>
          </p:cNvSpPr>
          <p:nvPr>
            <p:ph type="body" idx="13"/>
          </p:nvPr>
        </p:nvSpPr>
        <p:spPr>
          <a:xfrm>
            <a:off x="4256493" y="1133947"/>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1" name="Google Shape;481;p80"/>
          <p:cNvSpPr txBox="1">
            <a:spLocks noGrp="1"/>
          </p:cNvSpPr>
          <p:nvPr>
            <p:ph type="body" idx="14"/>
          </p:nvPr>
        </p:nvSpPr>
        <p:spPr>
          <a:xfrm>
            <a:off x="4256493" y="1632705"/>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2" name="Google Shape;482;p80"/>
          <p:cNvSpPr txBox="1">
            <a:spLocks noGrp="1"/>
          </p:cNvSpPr>
          <p:nvPr>
            <p:ph type="body" idx="15"/>
          </p:nvPr>
        </p:nvSpPr>
        <p:spPr>
          <a:xfrm>
            <a:off x="4256493" y="2133172"/>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3" name="Google Shape;483;p80"/>
          <p:cNvSpPr txBox="1">
            <a:spLocks noGrp="1"/>
          </p:cNvSpPr>
          <p:nvPr>
            <p:ph type="body" idx="16"/>
          </p:nvPr>
        </p:nvSpPr>
        <p:spPr>
          <a:xfrm>
            <a:off x="4256493" y="2626643"/>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4" name="Google Shape;484;p80"/>
          <p:cNvSpPr txBox="1">
            <a:spLocks noGrp="1"/>
          </p:cNvSpPr>
          <p:nvPr>
            <p:ph type="body" idx="17"/>
          </p:nvPr>
        </p:nvSpPr>
        <p:spPr>
          <a:xfrm>
            <a:off x="4256493" y="3124884"/>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5" name="Google Shape;485;p80"/>
          <p:cNvSpPr txBox="1">
            <a:spLocks noGrp="1"/>
          </p:cNvSpPr>
          <p:nvPr>
            <p:ph type="body" idx="18"/>
          </p:nvPr>
        </p:nvSpPr>
        <p:spPr>
          <a:xfrm>
            <a:off x="4256493" y="3625130"/>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6" name="Google Shape;486;p80"/>
          <p:cNvSpPr txBox="1">
            <a:spLocks noGrp="1"/>
          </p:cNvSpPr>
          <p:nvPr>
            <p:ph type="body" idx="19"/>
          </p:nvPr>
        </p:nvSpPr>
        <p:spPr>
          <a:xfrm>
            <a:off x="4256493" y="4125395"/>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G: Full chart 1">
  <p:cSld name="C+G: Full chart_1">
    <p:spTree>
      <p:nvGrpSpPr>
        <p:cNvPr id="1" name="Shape 487"/>
        <p:cNvGrpSpPr/>
        <p:nvPr/>
      </p:nvGrpSpPr>
      <p:grpSpPr>
        <a:xfrm>
          <a:off x="0" y="0"/>
          <a:ext cx="0" cy="0"/>
          <a:chOff x="0" y="0"/>
          <a:chExt cx="0" cy="0"/>
        </a:xfrm>
      </p:grpSpPr>
      <p:sp>
        <p:nvSpPr>
          <p:cNvPr id="488" name="Google Shape;488;p81"/>
          <p:cNvSpPr txBox="1">
            <a:spLocks noGrp="1"/>
          </p:cNvSpPr>
          <p:nvPr>
            <p:ph type="title"/>
          </p:nvPr>
        </p:nvSpPr>
        <p:spPr>
          <a:xfrm>
            <a:off x="628650" y="465561"/>
            <a:ext cx="78867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489" name="Google Shape;489;p81"/>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61" Type="http://schemas.openxmlformats.org/officeDocument/2006/relationships/slideLayout" Target="../slideLayouts/slideLayout7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612518"/>
            <a:ext cx="7886700" cy="656400"/>
          </a:xfrm>
          <a:prstGeom prst="rect">
            <a:avLst/>
          </a:prstGeom>
          <a:noFill/>
          <a:ln>
            <a:noFill/>
          </a:ln>
        </p:spPr>
        <p:txBody>
          <a:bodyPr spcFirstLastPara="1" wrap="square" lIns="0" tIns="17125" rIns="34275" bIns="17125" anchor="ctr" anchorCtr="0">
            <a:noAutofit/>
          </a:bodyPr>
          <a:lstStyle>
            <a:lvl1pPr marR="0" lvl="0" algn="l" rtl="0">
              <a:lnSpc>
                <a:spcPct val="90000"/>
              </a:lnSpc>
              <a:spcBef>
                <a:spcPts val="0"/>
              </a:spcBef>
              <a:spcAft>
                <a:spcPts val="0"/>
              </a:spcAft>
              <a:buSzPts val="3500"/>
              <a:buFont typeface="Arial"/>
              <a:buNone/>
              <a:defRPr sz="3500" b="1" i="0" u="none" strike="noStrike" cap="none">
                <a:latin typeface="Arial"/>
                <a:ea typeface="Arial"/>
                <a:cs typeface="Arial"/>
                <a:sym typeface="Aria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52" name="Google Shape;52;p13"/>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marR="0" lvl="0" indent="0" algn="r" rtl="0">
              <a:spcBef>
                <a:spcPts val="0"/>
              </a:spcBef>
              <a:buNone/>
              <a:defRPr sz="1100" b="0" i="0" u="none" strike="noStrike" cap="none">
                <a:solidFill>
                  <a:srgbClr val="8B8B8B"/>
                </a:solidFill>
                <a:latin typeface="Arial"/>
                <a:ea typeface="Arial"/>
                <a:cs typeface="Arial"/>
                <a:sym typeface="Arial"/>
              </a:defRPr>
            </a:lvl1pPr>
            <a:lvl2pPr marL="0" marR="0" lvl="1" indent="0" algn="r" rtl="0">
              <a:spcBef>
                <a:spcPts val="0"/>
              </a:spcBef>
              <a:buNone/>
              <a:defRPr sz="1100" b="0" i="0" u="none" strike="noStrike" cap="none">
                <a:solidFill>
                  <a:srgbClr val="8B8B8B"/>
                </a:solidFill>
                <a:latin typeface="Arial"/>
                <a:ea typeface="Arial"/>
                <a:cs typeface="Arial"/>
                <a:sym typeface="Arial"/>
              </a:defRPr>
            </a:lvl2pPr>
            <a:lvl3pPr marL="0" marR="0" lvl="2" indent="0" algn="r" rtl="0">
              <a:spcBef>
                <a:spcPts val="0"/>
              </a:spcBef>
              <a:buNone/>
              <a:defRPr sz="1100" b="0" i="0" u="none" strike="noStrike" cap="none">
                <a:solidFill>
                  <a:srgbClr val="8B8B8B"/>
                </a:solidFill>
                <a:latin typeface="Arial"/>
                <a:ea typeface="Arial"/>
                <a:cs typeface="Arial"/>
                <a:sym typeface="Arial"/>
              </a:defRPr>
            </a:lvl3pPr>
            <a:lvl4pPr marL="0" marR="0" lvl="3" indent="0" algn="r" rtl="0">
              <a:spcBef>
                <a:spcPts val="0"/>
              </a:spcBef>
              <a:buNone/>
              <a:defRPr sz="1100" b="0" i="0" u="none" strike="noStrike" cap="none">
                <a:solidFill>
                  <a:srgbClr val="8B8B8B"/>
                </a:solidFill>
                <a:latin typeface="Arial"/>
                <a:ea typeface="Arial"/>
                <a:cs typeface="Arial"/>
                <a:sym typeface="Arial"/>
              </a:defRPr>
            </a:lvl4pPr>
            <a:lvl5pPr marL="0" marR="0" lvl="4" indent="0" algn="r" rtl="0">
              <a:spcBef>
                <a:spcPts val="0"/>
              </a:spcBef>
              <a:buNone/>
              <a:defRPr sz="1100" b="0" i="0" u="none" strike="noStrike" cap="none">
                <a:solidFill>
                  <a:srgbClr val="8B8B8B"/>
                </a:solidFill>
                <a:latin typeface="Arial"/>
                <a:ea typeface="Arial"/>
                <a:cs typeface="Arial"/>
                <a:sym typeface="Arial"/>
              </a:defRPr>
            </a:lvl5pPr>
            <a:lvl6pPr marL="0" marR="0" lvl="5" indent="0" algn="r" rtl="0">
              <a:spcBef>
                <a:spcPts val="0"/>
              </a:spcBef>
              <a:buNone/>
              <a:defRPr sz="1100" b="0" i="0" u="none" strike="noStrike" cap="none">
                <a:solidFill>
                  <a:srgbClr val="8B8B8B"/>
                </a:solidFill>
                <a:latin typeface="Arial"/>
                <a:ea typeface="Arial"/>
                <a:cs typeface="Arial"/>
                <a:sym typeface="Arial"/>
              </a:defRPr>
            </a:lvl6pPr>
            <a:lvl7pPr marL="0" marR="0" lvl="6" indent="0" algn="r" rtl="0">
              <a:spcBef>
                <a:spcPts val="0"/>
              </a:spcBef>
              <a:buNone/>
              <a:defRPr sz="1100" b="0" i="0" u="none" strike="noStrike" cap="none">
                <a:solidFill>
                  <a:srgbClr val="8B8B8B"/>
                </a:solidFill>
                <a:latin typeface="Arial"/>
                <a:ea typeface="Arial"/>
                <a:cs typeface="Arial"/>
                <a:sym typeface="Arial"/>
              </a:defRPr>
            </a:lvl7pPr>
            <a:lvl8pPr marL="0" marR="0" lvl="7" indent="0" algn="r" rtl="0">
              <a:spcBef>
                <a:spcPts val="0"/>
              </a:spcBef>
              <a:buNone/>
              <a:defRPr sz="1100" b="0" i="0" u="none" strike="noStrike" cap="none">
                <a:solidFill>
                  <a:srgbClr val="8B8B8B"/>
                </a:solidFill>
                <a:latin typeface="Arial"/>
                <a:ea typeface="Arial"/>
                <a:cs typeface="Arial"/>
                <a:sym typeface="Arial"/>
              </a:defRPr>
            </a:lvl8pPr>
            <a:lvl9pPr marL="0" marR="0" lvl="8" indent="0" algn="r" rtl="0">
              <a:spcBef>
                <a:spcPts val="0"/>
              </a:spcBef>
              <a:buNone/>
              <a:defRPr sz="1100" b="0" i="0" u="none" strike="noStrike" cap="non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3"/>
          <p:cNvSpPr txBox="1">
            <a:spLocks noGrp="1"/>
          </p:cNvSpPr>
          <p:nvPr>
            <p:ph type="body" idx="1"/>
          </p:nvPr>
        </p:nvSpPr>
        <p:spPr>
          <a:xfrm>
            <a:off x="628568" y="1369219"/>
            <a:ext cx="7887000" cy="3263700"/>
          </a:xfrm>
          <a:prstGeom prst="rect">
            <a:avLst/>
          </a:prstGeom>
          <a:noFill/>
          <a:ln>
            <a:noFill/>
          </a:ln>
        </p:spPr>
        <p:txBody>
          <a:bodyPr spcFirstLastPara="1" wrap="square" lIns="102850" tIns="17125" rIns="34275" bIns="17125" anchor="t" anchorCtr="0">
            <a:noAutofit/>
          </a:bodyPr>
          <a:lstStyle>
            <a:lvl1pPr marL="457200" marR="0" lvl="0" indent="-311150" rtl="0">
              <a:lnSpc>
                <a:spcPct val="150000"/>
              </a:lnSpc>
              <a:spcBef>
                <a:spcPts val="700"/>
              </a:spcBef>
              <a:spcAft>
                <a:spcPts val="0"/>
              </a:spcAft>
              <a:buClr>
                <a:schemeClr val="accent1"/>
              </a:buClr>
              <a:buSzPts val="1300"/>
              <a:buFont typeface="Arial"/>
              <a:buChar char="＋"/>
              <a:defRPr sz="1300" b="0" i="0" u="none" strike="noStrike" cap="none">
                <a:solidFill>
                  <a:schemeClr val="dk2"/>
                </a:solidFill>
                <a:latin typeface="Arial"/>
                <a:ea typeface="Arial"/>
                <a:cs typeface="Arial"/>
                <a:sym typeface="Arial"/>
              </a:defRPr>
            </a:lvl1pPr>
            <a:lvl2pPr marL="914400" marR="0" lvl="1" indent="-311150" algn="l" rtl="0">
              <a:lnSpc>
                <a:spcPct val="150000"/>
              </a:lnSpc>
              <a:spcBef>
                <a:spcPts val="400"/>
              </a:spcBef>
              <a:spcAft>
                <a:spcPts val="0"/>
              </a:spcAft>
              <a:buClr>
                <a:schemeClr val="accent1"/>
              </a:buClr>
              <a:buSzPts val="1300"/>
              <a:buFont typeface="Arial"/>
              <a:buChar char="＋"/>
              <a:defRPr sz="1300" b="0" i="0" u="none" strike="noStrike" cap="none">
                <a:solidFill>
                  <a:schemeClr val="dk2"/>
                </a:solidFill>
                <a:latin typeface="Arial"/>
                <a:ea typeface="Arial"/>
                <a:cs typeface="Arial"/>
                <a:sym typeface="Arial"/>
              </a:defRPr>
            </a:lvl2pPr>
            <a:lvl3pPr marL="1371600" marR="0" lvl="2" indent="-311150" algn="l" rtl="0">
              <a:lnSpc>
                <a:spcPct val="150000"/>
              </a:lnSpc>
              <a:spcBef>
                <a:spcPts val="400"/>
              </a:spcBef>
              <a:spcAft>
                <a:spcPts val="0"/>
              </a:spcAft>
              <a:buClr>
                <a:schemeClr val="accent1"/>
              </a:buClr>
              <a:buSzPts val="1300"/>
              <a:buFont typeface="Arial"/>
              <a:buChar char="＞"/>
              <a:defRPr sz="1300" b="0" i="0" u="none" strike="noStrike" cap="none">
                <a:solidFill>
                  <a:schemeClr val="dk2"/>
                </a:solidFill>
                <a:latin typeface="Arial"/>
                <a:ea typeface="Arial"/>
                <a:cs typeface="Arial"/>
                <a:sym typeface="Arial"/>
              </a:defRPr>
            </a:lvl3pPr>
            <a:lvl4pPr marL="1828800" marR="0" lvl="3" indent="-311150" algn="l" rtl="0">
              <a:lnSpc>
                <a:spcPct val="150000"/>
              </a:lnSpc>
              <a:spcBef>
                <a:spcPts val="400"/>
              </a:spcBef>
              <a:spcAft>
                <a:spcPts val="0"/>
              </a:spcAft>
              <a:buClr>
                <a:schemeClr val="accent1"/>
              </a:buClr>
              <a:buSzPts val="1300"/>
              <a:buFont typeface="Courier New"/>
              <a:buChar char="o"/>
              <a:defRPr sz="1300" b="0" i="0" u="none" strike="noStrike" cap="none">
                <a:solidFill>
                  <a:schemeClr val="dk2"/>
                </a:solidFill>
                <a:latin typeface="Arial"/>
                <a:ea typeface="Arial"/>
                <a:cs typeface="Arial"/>
                <a:sym typeface="Arial"/>
              </a:defRPr>
            </a:lvl4pPr>
            <a:lvl5pPr marL="2286000" marR="0" lvl="4" indent="-311150" algn="l" rtl="0">
              <a:lnSpc>
                <a:spcPct val="150000"/>
              </a:lnSpc>
              <a:spcBef>
                <a:spcPts val="400"/>
              </a:spcBef>
              <a:spcAft>
                <a:spcPts val="0"/>
              </a:spcAft>
              <a:buClr>
                <a:schemeClr val="accent1"/>
              </a:buClr>
              <a:buSzPts val="1300"/>
              <a:buFont typeface="Arial"/>
              <a:buChar char="＋"/>
              <a:defRPr sz="1300" b="0" i="0" u="none" strike="noStrike" cap="none">
                <a:solidFill>
                  <a:schemeClr val="dk2"/>
                </a:solidFill>
                <a:latin typeface="Arial"/>
                <a:ea typeface="Arial"/>
                <a:cs typeface="Arial"/>
                <a:sym typeface="Arial"/>
              </a:defRPr>
            </a:lvl5pPr>
            <a:lvl6pPr marL="2743200" marR="0" lvl="5"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4"/>
        <p:cNvGrpSpPr/>
        <p:nvPr/>
      </p:nvGrpSpPr>
      <p:grpSpPr>
        <a:xfrm>
          <a:off x="0" y="0"/>
          <a:ext cx="0" cy="0"/>
          <a:chOff x="0" y="0"/>
          <a:chExt cx="0" cy="0"/>
        </a:xfrm>
      </p:grpSpPr>
      <p:pic>
        <p:nvPicPr>
          <p:cNvPr id="495" name="Google Shape;495;p82"/>
          <p:cNvPicPr preferRelativeResize="0"/>
          <p:nvPr/>
        </p:nvPicPr>
        <p:blipFill rotWithShape="1">
          <a:blip r:embed="rId3">
            <a:alphaModFix/>
          </a:blip>
          <a:srcRect t="12742" b="12742"/>
          <a:stretch/>
        </p:blipFill>
        <p:spPr>
          <a:xfrm>
            <a:off x="0" y="0"/>
            <a:ext cx="9144003" cy="5143503"/>
          </a:xfrm>
          <a:prstGeom prst="rect">
            <a:avLst/>
          </a:prstGeom>
          <a:noFill/>
          <a:ln>
            <a:noFill/>
          </a:ln>
        </p:spPr>
      </p:pic>
      <p:sp>
        <p:nvSpPr>
          <p:cNvPr id="496" name="Google Shape;496;p82"/>
          <p:cNvSpPr/>
          <p:nvPr/>
        </p:nvSpPr>
        <p:spPr>
          <a:xfrm>
            <a:off x="-3" y="0"/>
            <a:ext cx="9144000" cy="5143500"/>
          </a:xfrm>
          <a:prstGeom prst="rect">
            <a:avLst/>
          </a:prstGeom>
          <a:solidFill>
            <a:schemeClr val="dk1">
              <a:alpha val="64709"/>
            </a:schemeClr>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b="0" i="0" u="none" strike="noStrike" cap="none">
              <a:solidFill>
                <a:schemeClr val="lt1"/>
              </a:solidFill>
              <a:latin typeface="Arial"/>
              <a:ea typeface="Arial"/>
              <a:cs typeface="Arial"/>
              <a:sym typeface="Arial"/>
            </a:endParaRPr>
          </a:p>
        </p:txBody>
      </p:sp>
      <p:sp>
        <p:nvSpPr>
          <p:cNvPr id="497" name="Google Shape;497;p82"/>
          <p:cNvSpPr txBox="1">
            <a:spLocks noGrp="1"/>
          </p:cNvSpPr>
          <p:nvPr>
            <p:ph type="ctrTitle" idx="2"/>
          </p:nvPr>
        </p:nvSpPr>
        <p:spPr>
          <a:xfrm>
            <a:off x="628650" y="831275"/>
            <a:ext cx="6792300" cy="1877100"/>
          </a:xfrm>
          <a:prstGeom prst="rect">
            <a:avLst/>
          </a:prstGeom>
          <a:noFill/>
          <a:ln>
            <a:noFill/>
          </a:ln>
        </p:spPr>
        <p:txBody>
          <a:bodyPr spcFirstLastPara="1" wrap="square" lIns="0" tIns="17125" rIns="34275" bIns="17125" anchor="b" anchorCtr="0">
            <a:noAutofit/>
          </a:bodyPr>
          <a:lstStyle/>
          <a:p>
            <a:pPr marL="0" lvl="0" indent="0" algn="l" rtl="0">
              <a:spcBef>
                <a:spcPts val="0"/>
              </a:spcBef>
              <a:spcAft>
                <a:spcPts val="0"/>
              </a:spcAft>
              <a:buClr>
                <a:schemeClr val="lt1"/>
              </a:buClr>
              <a:buSzPts val="3400"/>
              <a:buFont typeface="Arial"/>
              <a:buNone/>
            </a:pPr>
            <a:r>
              <a:rPr lang="en"/>
              <a:t/>
            </a:r>
            <a:br>
              <a:rPr lang="en"/>
            </a:br>
            <a:r>
              <a:rPr lang="en"/>
              <a:t>Santa Barbara City Community Formation Committee:  </a:t>
            </a:r>
            <a:r>
              <a:rPr lang="en" b="0"/>
              <a:t>Oversight Models Summary</a:t>
            </a:r>
            <a:endParaRPr b="0"/>
          </a:p>
        </p:txBody>
      </p:sp>
      <p:sp>
        <p:nvSpPr>
          <p:cNvPr id="498" name="Google Shape;498;p82"/>
          <p:cNvSpPr txBox="1">
            <a:spLocks noGrp="1"/>
          </p:cNvSpPr>
          <p:nvPr>
            <p:ph type="subTitle" idx="1"/>
          </p:nvPr>
        </p:nvSpPr>
        <p:spPr>
          <a:xfrm>
            <a:off x="628651" y="2835502"/>
            <a:ext cx="4882200" cy="381900"/>
          </a:xfrm>
          <a:prstGeom prst="rect">
            <a:avLst/>
          </a:prstGeom>
          <a:noFill/>
          <a:ln>
            <a:noFill/>
          </a:ln>
        </p:spPr>
        <p:txBody>
          <a:bodyPr spcFirstLastPara="1" wrap="square" lIns="0" tIns="17125" rIns="34275" bIns="17125" anchor="t" anchorCtr="0">
            <a:noAutofit/>
          </a:bodyPr>
          <a:lstStyle/>
          <a:p>
            <a:pPr marL="0" lvl="0" indent="0" algn="l" rtl="0">
              <a:lnSpc>
                <a:spcPct val="150000"/>
              </a:lnSpc>
              <a:spcBef>
                <a:spcPts val="0"/>
              </a:spcBef>
              <a:spcAft>
                <a:spcPts val="0"/>
              </a:spcAft>
              <a:buSzPts val="1000"/>
              <a:buNone/>
            </a:pPr>
            <a:r>
              <a:rPr lang="en"/>
              <a:t>JUNE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91"/>
          <p:cNvSpPr txBox="1">
            <a:spLocks noGrp="1"/>
          </p:cNvSpPr>
          <p:nvPr>
            <p:ph type="title"/>
          </p:nvPr>
        </p:nvSpPr>
        <p:spPr>
          <a:xfrm>
            <a:off x="653609" y="612516"/>
            <a:ext cx="7879800" cy="416100"/>
          </a:xfrm>
          <a:prstGeom prst="rect">
            <a:avLst/>
          </a:prstGeom>
        </p:spPr>
        <p:txBody>
          <a:bodyPr spcFirstLastPara="1" wrap="square" lIns="0" tIns="17125" rIns="0" bIns="17125" anchor="t" anchorCtr="0">
            <a:noAutofit/>
          </a:bodyPr>
          <a:lstStyle/>
          <a:p>
            <a:pPr marL="0" lvl="0" indent="0" algn="l" rtl="0">
              <a:spcBef>
                <a:spcPts val="0"/>
              </a:spcBef>
              <a:spcAft>
                <a:spcPts val="0"/>
              </a:spcAft>
              <a:buClr>
                <a:schemeClr val="dk1"/>
              </a:buClr>
              <a:buSzPts val="2600"/>
              <a:buFont typeface="Arial"/>
              <a:buNone/>
            </a:pPr>
            <a:r>
              <a:rPr lang="en"/>
              <a:t>Auditor/Monitor Models Require Heavy Changes to Our City’s Administrative Functions</a:t>
            </a:r>
            <a:endParaRPr/>
          </a:p>
        </p:txBody>
      </p:sp>
      <p:sp>
        <p:nvSpPr>
          <p:cNvPr id="613" name="Google Shape;613;p91"/>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a:t>
            </a:fld>
            <a:endParaRPr/>
          </a:p>
        </p:txBody>
      </p:sp>
      <p:sp>
        <p:nvSpPr>
          <p:cNvPr id="614" name="Google Shape;614;p91"/>
          <p:cNvSpPr txBox="1">
            <a:spLocks noGrp="1"/>
          </p:cNvSpPr>
          <p:nvPr>
            <p:ph type="body" idx="1"/>
          </p:nvPr>
        </p:nvSpPr>
        <p:spPr>
          <a:xfrm>
            <a:off x="653600" y="1642577"/>
            <a:ext cx="3758100" cy="2832900"/>
          </a:xfrm>
          <a:prstGeom prst="rect">
            <a:avLst/>
          </a:prstGeom>
        </p:spPr>
        <p:txBody>
          <a:bodyPr spcFirstLastPara="1" wrap="square" lIns="0" tIns="17125" rIns="34275" bIns="17125" anchor="t" anchorCtr="0">
            <a:noAutofit/>
          </a:bodyPr>
          <a:lstStyle/>
          <a:p>
            <a:pPr marL="190500" lvl="0" indent="-139700" algn="l" rtl="0">
              <a:lnSpc>
                <a:spcPct val="115000"/>
              </a:lnSpc>
              <a:spcBef>
                <a:spcPts val="0"/>
              </a:spcBef>
              <a:spcAft>
                <a:spcPts val="0"/>
              </a:spcAft>
              <a:buClr>
                <a:srgbClr val="3C78D8"/>
              </a:buClr>
              <a:buSzPts val="1200"/>
              <a:buChar char="＋"/>
            </a:pPr>
            <a:r>
              <a:rPr lang="en"/>
              <a:t>Some auditor/monitors may actively participate in or monitor open internal investigations</a:t>
            </a:r>
            <a:endParaRPr/>
          </a:p>
          <a:p>
            <a:pPr marL="0" lvl="0" indent="0" algn="l" rtl="0">
              <a:lnSpc>
                <a:spcPct val="115000"/>
              </a:lnSpc>
              <a:spcBef>
                <a:spcPts val="0"/>
              </a:spcBef>
              <a:spcAft>
                <a:spcPts val="0"/>
              </a:spcAft>
              <a:buNone/>
            </a:pPr>
            <a:endParaRPr/>
          </a:p>
          <a:p>
            <a:pPr marL="190500" lvl="0" indent="-139700" algn="l" rtl="0">
              <a:lnSpc>
                <a:spcPct val="115000"/>
              </a:lnSpc>
              <a:spcBef>
                <a:spcPts val="700"/>
              </a:spcBef>
              <a:spcAft>
                <a:spcPts val="0"/>
              </a:spcAft>
              <a:buClr>
                <a:srgbClr val="3C78D8"/>
              </a:buClr>
              <a:buSzPts val="1200"/>
              <a:buChar char="＋"/>
            </a:pPr>
            <a:r>
              <a:rPr lang="en"/>
              <a:t>Can be utilized in addition to other outside resources such as LEXIPOL in conducting systematic reviews of police policies, practices, or training and making recommendations for improvement</a:t>
            </a:r>
            <a:endParaRPr/>
          </a:p>
        </p:txBody>
      </p:sp>
      <p:sp>
        <p:nvSpPr>
          <p:cNvPr id="615" name="Google Shape;615;p91"/>
          <p:cNvSpPr txBox="1">
            <a:spLocks noGrp="1"/>
          </p:cNvSpPr>
          <p:nvPr>
            <p:ph type="body" idx="1"/>
          </p:nvPr>
        </p:nvSpPr>
        <p:spPr>
          <a:xfrm>
            <a:off x="4697250" y="1566377"/>
            <a:ext cx="3758100" cy="2832900"/>
          </a:xfrm>
          <a:prstGeom prst="rect">
            <a:avLst/>
          </a:prstGeom>
        </p:spPr>
        <p:txBody>
          <a:bodyPr spcFirstLastPara="1" wrap="square" lIns="0" tIns="17125" rIns="34275" bIns="17125" anchor="t" anchorCtr="0">
            <a:noAutofit/>
          </a:bodyPr>
          <a:lstStyle/>
          <a:p>
            <a:pPr marL="190500" lvl="0" indent="-139700" algn="l" rtl="0">
              <a:lnSpc>
                <a:spcPct val="115000"/>
              </a:lnSpc>
              <a:spcBef>
                <a:spcPts val="700"/>
              </a:spcBef>
              <a:spcAft>
                <a:spcPts val="0"/>
              </a:spcAft>
              <a:buClr>
                <a:srgbClr val="3C78D8"/>
              </a:buClr>
              <a:buSzPts val="1200"/>
              <a:buChar char="＋"/>
            </a:pPr>
            <a:r>
              <a:rPr lang="en"/>
              <a:t>Can identify areas of weakness, particularly bias, by providing opportunities for dialogue and understanding between police and individuals or groups within the community</a:t>
            </a:r>
            <a:endParaRPr/>
          </a:p>
          <a:p>
            <a:pPr marL="0" lvl="0" indent="0" algn="l" rtl="0">
              <a:lnSpc>
                <a:spcPct val="115000"/>
              </a:lnSpc>
              <a:spcBef>
                <a:spcPts val="700"/>
              </a:spcBef>
              <a:spcAft>
                <a:spcPts val="0"/>
              </a:spcAft>
              <a:buNone/>
            </a:pPr>
            <a:endParaRPr/>
          </a:p>
          <a:p>
            <a:pPr marL="190500" lvl="0" indent="-139700" algn="l" rtl="0">
              <a:lnSpc>
                <a:spcPct val="115000"/>
              </a:lnSpc>
              <a:spcBef>
                <a:spcPts val="700"/>
              </a:spcBef>
              <a:spcAft>
                <a:spcPts val="0"/>
              </a:spcAft>
              <a:buClr>
                <a:srgbClr val="3C78D8"/>
              </a:buClr>
              <a:buSzPts val="1200"/>
              <a:buChar char="＋"/>
            </a:pPr>
            <a:r>
              <a:rPr lang="en"/>
              <a:t>Ability to assess the effectiveness of early warning systems and determining whether discipline is consistent and fair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92"/>
          <p:cNvPicPr preferRelativeResize="0"/>
          <p:nvPr/>
        </p:nvPicPr>
        <p:blipFill rotWithShape="1">
          <a:blip r:embed="rId3">
            <a:alphaModFix/>
          </a:blip>
          <a:srcRect l="26705" r="26705"/>
          <a:stretch/>
        </p:blipFill>
        <p:spPr>
          <a:xfrm>
            <a:off x="0" y="9"/>
            <a:ext cx="4578626" cy="5144167"/>
          </a:xfrm>
          <a:prstGeom prst="rect">
            <a:avLst/>
          </a:prstGeom>
          <a:noFill/>
          <a:ln>
            <a:noFill/>
          </a:ln>
        </p:spPr>
      </p:pic>
      <p:sp>
        <p:nvSpPr>
          <p:cNvPr id="621" name="Google Shape;621;p92"/>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11</a:t>
            </a:fld>
            <a:endParaRPr/>
          </a:p>
        </p:txBody>
      </p:sp>
      <p:sp>
        <p:nvSpPr>
          <p:cNvPr id="622" name="Google Shape;622;p92"/>
          <p:cNvSpPr txBox="1">
            <a:spLocks noGrp="1"/>
          </p:cNvSpPr>
          <p:nvPr>
            <p:ph type="body" idx="1"/>
          </p:nvPr>
        </p:nvSpPr>
        <p:spPr>
          <a:xfrm>
            <a:off x="5053625" y="2887569"/>
            <a:ext cx="3413400" cy="1838100"/>
          </a:xfrm>
          <a:prstGeom prst="rect">
            <a:avLst/>
          </a:prstGeom>
        </p:spPr>
        <p:txBody>
          <a:bodyPr spcFirstLastPara="1" wrap="square" lIns="34275" tIns="17125" rIns="34275" bIns="17125" anchor="t" anchorCtr="0">
            <a:noAutofit/>
          </a:bodyPr>
          <a:lstStyle/>
          <a:p>
            <a:pPr marL="457200" lvl="0" indent="-298450" algn="l" rtl="0">
              <a:spcBef>
                <a:spcPts val="700"/>
              </a:spcBef>
              <a:spcAft>
                <a:spcPts val="0"/>
              </a:spcAft>
              <a:buClr>
                <a:srgbClr val="3C78D8"/>
              </a:buClr>
              <a:buSzPts val="1100"/>
              <a:buChar char="＋"/>
            </a:pPr>
            <a:r>
              <a:rPr lang="en"/>
              <a:t>San Jose</a:t>
            </a:r>
            <a:endParaRPr/>
          </a:p>
          <a:p>
            <a:pPr marL="457200" lvl="0" indent="-298450" algn="l" rtl="0">
              <a:spcBef>
                <a:spcPts val="0"/>
              </a:spcBef>
              <a:spcAft>
                <a:spcPts val="0"/>
              </a:spcAft>
              <a:buClr>
                <a:srgbClr val="3C78D8"/>
              </a:buClr>
              <a:buSzPts val="1100"/>
              <a:buChar char="＋"/>
            </a:pPr>
            <a:r>
              <a:rPr lang="en"/>
              <a:t>Anaheim</a:t>
            </a:r>
            <a:endParaRPr/>
          </a:p>
          <a:p>
            <a:pPr marL="457200" lvl="0" indent="-298450" algn="l" rtl="0">
              <a:spcBef>
                <a:spcPts val="0"/>
              </a:spcBef>
              <a:spcAft>
                <a:spcPts val="0"/>
              </a:spcAft>
              <a:buClr>
                <a:srgbClr val="3C78D8"/>
              </a:buClr>
              <a:buSzPts val="1100"/>
              <a:buChar char="＋"/>
            </a:pPr>
            <a:r>
              <a:rPr lang="en"/>
              <a:t>Fresno</a:t>
            </a:r>
            <a:endParaRPr/>
          </a:p>
          <a:p>
            <a:pPr marL="457200" lvl="0" indent="-298450" algn="l" rtl="0">
              <a:spcBef>
                <a:spcPts val="0"/>
              </a:spcBef>
              <a:spcAft>
                <a:spcPts val="0"/>
              </a:spcAft>
              <a:buClr>
                <a:srgbClr val="3C78D8"/>
              </a:buClr>
              <a:buSzPts val="1100"/>
              <a:buChar char="＋"/>
            </a:pPr>
            <a:r>
              <a:rPr lang="en"/>
              <a:t>Inglewood</a:t>
            </a:r>
            <a:endParaRPr/>
          </a:p>
          <a:p>
            <a:pPr marL="457200" lvl="0" indent="-298450" algn="l" rtl="0">
              <a:spcBef>
                <a:spcPts val="0"/>
              </a:spcBef>
              <a:spcAft>
                <a:spcPts val="0"/>
              </a:spcAft>
              <a:buClr>
                <a:srgbClr val="3C78D8"/>
              </a:buClr>
              <a:buSzPts val="1100"/>
              <a:buChar char="＋"/>
            </a:pPr>
            <a:r>
              <a:rPr lang="en"/>
              <a:t>Sacramento</a:t>
            </a:r>
            <a:endParaRPr/>
          </a:p>
        </p:txBody>
      </p:sp>
      <p:sp>
        <p:nvSpPr>
          <p:cNvPr id="623" name="Google Shape;623;p92"/>
          <p:cNvSpPr txBox="1">
            <a:spLocks noGrp="1"/>
          </p:cNvSpPr>
          <p:nvPr>
            <p:ph type="title"/>
          </p:nvPr>
        </p:nvSpPr>
        <p:spPr>
          <a:xfrm>
            <a:off x="5053625" y="1263325"/>
            <a:ext cx="3853200" cy="1479900"/>
          </a:xfrm>
          <a:prstGeom prst="rect">
            <a:avLst/>
          </a:prstGeom>
        </p:spPr>
        <p:txBody>
          <a:bodyPr spcFirstLastPara="1" wrap="square" lIns="34275" tIns="17125" rIns="34275" bIns="17125" anchor="b" anchorCtr="0">
            <a:noAutofit/>
          </a:bodyPr>
          <a:lstStyle/>
          <a:p>
            <a:pPr marL="0" lvl="0" indent="0" algn="l" rtl="0">
              <a:spcBef>
                <a:spcPts val="0"/>
              </a:spcBef>
              <a:spcAft>
                <a:spcPts val="0"/>
              </a:spcAft>
              <a:buNone/>
            </a:pPr>
            <a:r>
              <a:rPr lang="en"/>
              <a:t>The auditor/monitor model is used in multiple cities in California</a:t>
            </a:r>
            <a:endParaRPr/>
          </a:p>
        </p:txBody>
      </p:sp>
      <p:sp>
        <p:nvSpPr>
          <p:cNvPr id="624" name="Google Shape;624;p92"/>
          <p:cNvSpPr txBox="1"/>
          <p:nvPr/>
        </p:nvSpPr>
        <p:spPr>
          <a:xfrm>
            <a:off x="184450" y="4787200"/>
            <a:ext cx="174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Sacramento, CA</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93"/>
          <p:cNvSpPr/>
          <p:nvPr/>
        </p:nvSpPr>
        <p:spPr>
          <a:xfrm>
            <a:off x="0" y="0"/>
            <a:ext cx="1966200" cy="5143500"/>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630" name="Google Shape;630;p93"/>
          <p:cNvSpPr/>
          <p:nvPr/>
        </p:nvSpPr>
        <p:spPr>
          <a:xfrm rot="2700000">
            <a:off x="1893238" y="3489574"/>
            <a:ext cx="145947" cy="145735"/>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cxnSp>
        <p:nvCxnSpPr>
          <p:cNvPr id="631" name="Google Shape;631;p93"/>
          <p:cNvCxnSpPr/>
          <p:nvPr/>
        </p:nvCxnSpPr>
        <p:spPr>
          <a:xfrm>
            <a:off x="519122" y="1910614"/>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632" name="Google Shape;632;p93"/>
          <p:cNvCxnSpPr/>
          <p:nvPr/>
        </p:nvCxnSpPr>
        <p:spPr>
          <a:xfrm>
            <a:off x="519122" y="2557123"/>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633" name="Google Shape;633;p93"/>
          <p:cNvCxnSpPr/>
          <p:nvPr/>
        </p:nvCxnSpPr>
        <p:spPr>
          <a:xfrm>
            <a:off x="519122" y="3214348"/>
            <a:ext cx="911400" cy="0"/>
          </a:xfrm>
          <a:prstGeom prst="straightConnector1">
            <a:avLst/>
          </a:prstGeom>
          <a:noFill/>
          <a:ln w="28575" cap="flat" cmpd="sng">
            <a:solidFill>
              <a:srgbClr val="C9C9C9"/>
            </a:solidFill>
            <a:prstDash val="solid"/>
            <a:miter lim="800000"/>
            <a:headEnd type="none" w="sm" len="sm"/>
            <a:tailEnd type="none" w="sm" len="sm"/>
          </a:ln>
        </p:spPr>
      </p:cxnSp>
      <p:sp>
        <p:nvSpPr>
          <p:cNvPr id="634" name="Google Shape;634;p93"/>
          <p:cNvSpPr txBox="1">
            <a:spLocks noGrp="1"/>
          </p:cNvSpPr>
          <p:nvPr>
            <p:ph type="body" idx="1"/>
          </p:nvPr>
        </p:nvSpPr>
        <p:spPr>
          <a:xfrm>
            <a:off x="2683915" y="759739"/>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Go Beyond Traditional Models</a:t>
            </a:r>
            <a:endParaRPr/>
          </a:p>
        </p:txBody>
      </p:sp>
      <p:sp>
        <p:nvSpPr>
          <p:cNvPr id="635" name="Google Shape;635;p93"/>
          <p:cNvSpPr txBox="1">
            <a:spLocks noGrp="1"/>
          </p:cNvSpPr>
          <p:nvPr>
            <p:ph type="body" idx="2"/>
          </p:nvPr>
        </p:nvSpPr>
        <p:spPr>
          <a:xfrm>
            <a:off x="2683926" y="1084050"/>
            <a:ext cx="5581800" cy="6141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None/>
            </a:pPr>
            <a:r>
              <a:rPr lang="en"/>
              <a:t>Often the best choice for a custom fit, these models combine the functions of the other model types</a:t>
            </a:r>
            <a:endParaRPr/>
          </a:p>
        </p:txBody>
      </p:sp>
      <p:sp>
        <p:nvSpPr>
          <p:cNvPr id="636" name="Google Shape;636;p93"/>
          <p:cNvSpPr txBox="1">
            <a:spLocks noGrp="1"/>
          </p:cNvSpPr>
          <p:nvPr>
            <p:ph type="body" idx="3"/>
          </p:nvPr>
        </p:nvSpPr>
        <p:spPr>
          <a:xfrm>
            <a:off x="2683915" y="1735510"/>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Hybrid Agencies (1 oversight body)</a:t>
            </a:r>
            <a:endParaRPr/>
          </a:p>
        </p:txBody>
      </p:sp>
      <p:sp>
        <p:nvSpPr>
          <p:cNvPr id="637" name="Google Shape;637;p93"/>
          <p:cNvSpPr txBox="1">
            <a:spLocks noGrp="1"/>
          </p:cNvSpPr>
          <p:nvPr>
            <p:ph type="body" idx="4"/>
          </p:nvPr>
        </p:nvSpPr>
        <p:spPr>
          <a:xfrm>
            <a:off x="2683926" y="1990950"/>
            <a:ext cx="5581800" cy="6141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None/>
            </a:pPr>
            <a:r>
              <a:rPr lang="en"/>
              <a:t>An agency may primarily focus on one oversight function while also performing other functions under one roof (such as reviewing internal investigations and auditing policy compliance)</a:t>
            </a:r>
            <a:endParaRPr/>
          </a:p>
          <a:p>
            <a:pPr marL="0" lvl="0" indent="0" algn="l" rtl="0">
              <a:lnSpc>
                <a:spcPct val="115000"/>
              </a:lnSpc>
              <a:spcBef>
                <a:spcPts val="700"/>
              </a:spcBef>
              <a:spcAft>
                <a:spcPts val="0"/>
              </a:spcAft>
              <a:buNone/>
            </a:pPr>
            <a:endParaRPr/>
          </a:p>
        </p:txBody>
      </p:sp>
      <p:sp>
        <p:nvSpPr>
          <p:cNvPr id="638" name="Google Shape;638;p93"/>
          <p:cNvSpPr txBox="1">
            <a:spLocks noGrp="1"/>
          </p:cNvSpPr>
          <p:nvPr>
            <p:ph type="subTitle" idx="5"/>
          </p:nvPr>
        </p:nvSpPr>
        <p:spPr>
          <a:xfrm>
            <a:off x="317004" y="2096958"/>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REVIEW</a:t>
            </a:r>
            <a:endParaRPr/>
          </a:p>
        </p:txBody>
      </p:sp>
      <p:sp>
        <p:nvSpPr>
          <p:cNvPr id="639" name="Google Shape;639;p93"/>
          <p:cNvSpPr txBox="1">
            <a:spLocks noGrp="1"/>
          </p:cNvSpPr>
          <p:nvPr>
            <p:ph type="subTitle" idx="6"/>
          </p:nvPr>
        </p:nvSpPr>
        <p:spPr>
          <a:xfrm>
            <a:off x="317004" y="1459566"/>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solidFill>
                  <a:schemeClr val="lt2"/>
                </a:solidFill>
              </a:rPr>
              <a:t>INVESTIGATION</a:t>
            </a:r>
            <a:endParaRPr>
              <a:solidFill>
                <a:schemeClr val="lt2"/>
              </a:solidFill>
            </a:endParaRPr>
          </a:p>
        </p:txBody>
      </p:sp>
      <p:sp>
        <p:nvSpPr>
          <p:cNvPr id="640" name="Google Shape;640;p93"/>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641" name="Google Shape;641;p93"/>
          <p:cNvSpPr txBox="1">
            <a:spLocks noGrp="1"/>
          </p:cNvSpPr>
          <p:nvPr>
            <p:ph type="subTitle" idx="7"/>
          </p:nvPr>
        </p:nvSpPr>
        <p:spPr>
          <a:xfrm>
            <a:off x="317004" y="2748820"/>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AUDITOR/MONITOR</a:t>
            </a:r>
            <a:endParaRPr/>
          </a:p>
        </p:txBody>
      </p:sp>
      <p:sp>
        <p:nvSpPr>
          <p:cNvPr id="642" name="Google Shape;642;p93"/>
          <p:cNvSpPr txBox="1">
            <a:spLocks noGrp="1"/>
          </p:cNvSpPr>
          <p:nvPr>
            <p:ph type="subTitle" idx="8"/>
          </p:nvPr>
        </p:nvSpPr>
        <p:spPr>
          <a:xfrm>
            <a:off x="317004" y="3406045"/>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solidFill>
                  <a:srgbClr val="3C78D8"/>
                </a:solidFill>
              </a:rPr>
              <a:t>HYBRID</a:t>
            </a:r>
            <a:endParaRPr>
              <a:solidFill>
                <a:srgbClr val="3C78D8"/>
              </a:solidFill>
            </a:endParaRPr>
          </a:p>
        </p:txBody>
      </p:sp>
      <p:sp>
        <p:nvSpPr>
          <p:cNvPr id="643" name="Google Shape;643;p93"/>
          <p:cNvSpPr txBox="1">
            <a:spLocks noGrp="1"/>
          </p:cNvSpPr>
          <p:nvPr>
            <p:ph type="body" idx="9"/>
          </p:nvPr>
        </p:nvSpPr>
        <p:spPr>
          <a:xfrm>
            <a:off x="2683915" y="2927551"/>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Hybrid Systems (multiple oversight bodies)</a:t>
            </a:r>
            <a:endParaRPr/>
          </a:p>
        </p:txBody>
      </p:sp>
      <p:sp>
        <p:nvSpPr>
          <p:cNvPr id="644" name="Google Shape;644;p93"/>
          <p:cNvSpPr txBox="1">
            <a:spLocks noGrp="1"/>
          </p:cNvSpPr>
          <p:nvPr>
            <p:ph type="body" idx="13"/>
          </p:nvPr>
        </p:nvSpPr>
        <p:spPr>
          <a:xfrm>
            <a:off x="2683925" y="3182975"/>
            <a:ext cx="5581800" cy="12618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A single jurisdiction may have multiple agencies overseeing the same department, such as an independent investigative agency and an inspector general, or a monitor agency and a civilian board acting in an advisory capacity to the law enforcement agency and/or other civilian oversight agency</a:t>
            </a:r>
            <a:endParaRPr/>
          </a:p>
          <a:p>
            <a:pPr marL="0" lvl="0" indent="0" algn="l" rtl="0">
              <a:lnSpc>
                <a:spcPct val="115000"/>
              </a:lnSpc>
              <a:spcBef>
                <a:spcPts val="70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94"/>
          <p:cNvSpPr txBox="1">
            <a:spLocks noGrp="1"/>
          </p:cNvSpPr>
          <p:nvPr>
            <p:ph type="title"/>
          </p:nvPr>
        </p:nvSpPr>
        <p:spPr>
          <a:xfrm>
            <a:off x="653609" y="612516"/>
            <a:ext cx="7879800" cy="416100"/>
          </a:xfrm>
          <a:prstGeom prst="rect">
            <a:avLst/>
          </a:prstGeom>
        </p:spPr>
        <p:txBody>
          <a:bodyPr spcFirstLastPara="1" wrap="square" lIns="0" tIns="17125" rIns="0" bIns="17125" anchor="t" anchorCtr="0">
            <a:noAutofit/>
          </a:bodyPr>
          <a:lstStyle/>
          <a:p>
            <a:pPr marL="0" lvl="0" indent="0" algn="l" rtl="0">
              <a:spcBef>
                <a:spcPts val="0"/>
              </a:spcBef>
              <a:spcAft>
                <a:spcPts val="0"/>
              </a:spcAft>
              <a:buClr>
                <a:schemeClr val="dk1"/>
              </a:buClr>
              <a:buSzPts val="2600"/>
              <a:buFont typeface="Arial"/>
              <a:buNone/>
            </a:pPr>
            <a:r>
              <a:rPr lang="en"/>
              <a:t>Hybrid Models Can Require Heavy Changes to Our City’s Administrative Functions</a:t>
            </a:r>
            <a:endParaRPr/>
          </a:p>
        </p:txBody>
      </p:sp>
      <p:sp>
        <p:nvSpPr>
          <p:cNvPr id="650" name="Google Shape;650;p94"/>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13</a:t>
            </a:fld>
            <a:endParaRPr/>
          </a:p>
        </p:txBody>
      </p:sp>
      <p:sp>
        <p:nvSpPr>
          <p:cNvPr id="651" name="Google Shape;651;p94"/>
          <p:cNvSpPr txBox="1">
            <a:spLocks noGrp="1"/>
          </p:cNvSpPr>
          <p:nvPr>
            <p:ph type="body" idx="1"/>
          </p:nvPr>
        </p:nvSpPr>
        <p:spPr>
          <a:xfrm>
            <a:off x="653600" y="1642575"/>
            <a:ext cx="7879800" cy="693900"/>
          </a:xfrm>
          <a:prstGeom prst="rect">
            <a:avLst/>
          </a:prstGeom>
        </p:spPr>
        <p:txBody>
          <a:bodyPr spcFirstLastPara="1" wrap="square" lIns="0" tIns="17125" rIns="34275" bIns="17125" anchor="t" anchorCtr="0">
            <a:noAutofit/>
          </a:bodyPr>
          <a:lstStyle/>
          <a:p>
            <a:pPr marL="190500" lvl="0" indent="-139700" algn="l" rtl="0">
              <a:lnSpc>
                <a:spcPct val="115000"/>
              </a:lnSpc>
              <a:spcBef>
                <a:spcPts val="700"/>
              </a:spcBef>
              <a:spcAft>
                <a:spcPts val="0"/>
              </a:spcAft>
              <a:buClr>
                <a:srgbClr val="3C78D8"/>
              </a:buClr>
              <a:buSzPts val="1200"/>
              <a:buChar char="＋"/>
            </a:pPr>
            <a:r>
              <a:rPr lang="en"/>
              <a:t>Ultimately, administrative changes are dependent on the combination of models of oversight and authority given to the hybrid agency or system </a:t>
            </a:r>
            <a:endParaRPr/>
          </a:p>
        </p:txBody>
      </p:sp>
      <p:pic>
        <p:nvPicPr>
          <p:cNvPr id="652" name="Google Shape;652;p94"/>
          <p:cNvPicPr preferRelativeResize="0"/>
          <p:nvPr/>
        </p:nvPicPr>
        <p:blipFill>
          <a:blip r:embed="rId3">
            <a:alphaModFix/>
          </a:blip>
          <a:stretch>
            <a:fillRect/>
          </a:stretch>
        </p:blipFill>
        <p:spPr>
          <a:xfrm>
            <a:off x="5001075" y="2444950"/>
            <a:ext cx="2008449" cy="2008449"/>
          </a:xfrm>
          <a:prstGeom prst="rect">
            <a:avLst/>
          </a:prstGeom>
          <a:noFill/>
          <a:ln>
            <a:noFill/>
          </a:ln>
        </p:spPr>
      </p:pic>
      <p:pic>
        <p:nvPicPr>
          <p:cNvPr id="653" name="Google Shape;653;p94"/>
          <p:cNvPicPr preferRelativeResize="0"/>
          <p:nvPr/>
        </p:nvPicPr>
        <p:blipFill>
          <a:blip r:embed="rId4">
            <a:alphaModFix/>
          </a:blip>
          <a:stretch>
            <a:fillRect/>
          </a:stretch>
        </p:blipFill>
        <p:spPr>
          <a:xfrm>
            <a:off x="1891600" y="2493261"/>
            <a:ext cx="1911825" cy="1911825"/>
          </a:xfrm>
          <a:prstGeom prst="rect">
            <a:avLst/>
          </a:prstGeom>
          <a:noFill/>
          <a:ln>
            <a:noFill/>
          </a:ln>
        </p:spPr>
      </p:pic>
      <p:sp>
        <p:nvSpPr>
          <p:cNvPr id="654" name="Google Shape;654;p94"/>
          <p:cNvSpPr txBox="1"/>
          <p:nvPr/>
        </p:nvSpPr>
        <p:spPr>
          <a:xfrm>
            <a:off x="2447750" y="4181125"/>
            <a:ext cx="79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Agency</a:t>
            </a:r>
            <a:endParaRPr/>
          </a:p>
        </p:txBody>
      </p:sp>
      <p:sp>
        <p:nvSpPr>
          <p:cNvPr id="655" name="Google Shape;655;p94"/>
          <p:cNvSpPr txBox="1"/>
          <p:nvPr/>
        </p:nvSpPr>
        <p:spPr>
          <a:xfrm>
            <a:off x="5605550" y="4181125"/>
            <a:ext cx="79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System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95"/>
          <p:cNvPicPr preferRelativeResize="0"/>
          <p:nvPr/>
        </p:nvPicPr>
        <p:blipFill rotWithShape="1">
          <a:blip r:embed="rId3">
            <a:alphaModFix/>
          </a:blip>
          <a:srcRect l="34940" r="14994"/>
          <a:stretch/>
        </p:blipFill>
        <p:spPr>
          <a:xfrm>
            <a:off x="4565392" y="9"/>
            <a:ext cx="4578627" cy="5144164"/>
          </a:xfrm>
          <a:prstGeom prst="rect">
            <a:avLst/>
          </a:prstGeom>
          <a:noFill/>
          <a:ln>
            <a:noFill/>
          </a:ln>
        </p:spPr>
      </p:pic>
      <p:sp>
        <p:nvSpPr>
          <p:cNvPr id="661" name="Google Shape;661;p95"/>
          <p:cNvSpPr txBox="1">
            <a:spLocks noGrp="1"/>
          </p:cNvSpPr>
          <p:nvPr>
            <p:ph type="title"/>
          </p:nvPr>
        </p:nvSpPr>
        <p:spPr>
          <a:xfrm>
            <a:off x="342575" y="1263325"/>
            <a:ext cx="3803400" cy="1479900"/>
          </a:xfrm>
          <a:prstGeom prst="rect">
            <a:avLst/>
          </a:prstGeom>
        </p:spPr>
        <p:txBody>
          <a:bodyPr spcFirstLastPara="1" wrap="square" lIns="34275" tIns="17125" rIns="34275" bIns="17125" anchor="b" anchorCtr="0">
            <a:noAutofit/>
          </a:bodyPr>
          <a:lstStyle/>
          <a:p>
            <a:pPr marL="0" lvl="0" indent="0" algn="l" rtl="0">
              <a:spcBef>
                <a:spcPts val="0"/>
              </a:spcBef>
              <a:spcAft>
                <a:spcPts val="0"/>
              </a:spcAft>
              <a:buNone/>
            </a:pPr>
            <a:r>
              <a:rPr lang="en"/>
              <a:t>The investigation model is used in multiple cities in California</a:t>
            </a:r>
            <a:endParaRPr/>
          </a:p>
          <a:p>
            <a:pPr marL="0" lvl="0" indent="0" algn="l" rtl="0">
              <a:spcBef>
                <a:spcPts val="0"/>
              </a:spcBef>
              <a:spcAft>
                <a:spcPts val="0"/>
              </a:spcAft>
              <a:buNone/>
            </a:pPr>
            <a:endParaRPr/>
          </a:p>
        </p:txBody>
      </p:sp>
      <p:sp>
        <p:nvSpPr>
          <p:cNvPr id="662" name="Google Shape;662;p95"/>
          <p:cNvSpPr txBox="1">
            <a:spLocks noGrp="1"/>
          </p:cNvSpPr>
          <p:nvPr>
            <p:ph type="body" idx="1"/>
          </p:nvPr>
        </p:nvSpPr>
        <p:spPr>
          <a:xfrm>
            <a:off x="342575" y="2571750"/>
            <a:ext cx="3608400" cy="950700"/>
          </a:xfrm>
          <a:prstGeom prst="rect">
            <a:avLst/>
          </a:prstGeom>
        </p:spPr>
        <p:txBody>
          <a:bodyPr spcFirstLastPara="1" wrap="square" lIns="34275" tIns="17125" rIns="34275" bIns="17125" anchor="t" anchorCtr="0">
            <a:noAutofit/>
          </a:bodyPr>
          <a:lstStyle/>
          <a:p>
            <a:pPr marL="457200" lvl="0" indent="-298450" algn="l" rtl="0">
              <a:spcBef>
                <a:spcPts val="700"/>
              </a:spcBef>
              <a:spcAft>
                <a:spcPts val="0"/>
              </a:spcAft>
              <a:buClr>
                <a:srgbClr val="3C78D8"/>
              </a:buClr>
              <a:buSzPts val="1100"/>
              <a:buChar char="＋"/>
            </a:pPr>
            <a:r>
              <a:rPr lang="en"/>
              <a:t>Los Angeles</a:t>
            </a:r>
            <a:endParaRPr/>
          </a:p>
          <a:p>
            <a:pPr marL="457200" lvl="0" indent="-298450" algn="l" rtl="0">
              <a:spcBef>
                <a:spcPts val="0"/>
              </a:spcBef>
              <a:spcAft>
                <a:spcPts val="0"/>
              </a:spcAft>
              <a:buClr>
                <a:srgbClr val="3C78D8"/>
              </a:buClr>
              <a:buSzPts val="1100"/>
              <a:buChar char="＋"/>
            </a:pPr>
            <a:r>
              <a:rPr lang="en"/>
              <a:t>Oakland</a:t>
            </a:r>
            <a:endParaRPr/>
          </a:p>
          <a:p>
            <a:pPr marL="457200" lvl="0" indent="-298450" algn="l" rtl="0">
              <a:spcBef>
                <a:spcPts val="0"/>
              </a:spcBef>
              <a:spcAft>
                <a:spcPts val="0"/>
              </a:spcAft>
              <a:buClr>
                <a:srgbClr val="3C78D8"/>
              </a:buClr>
              <a:buSzPts val="1100"/>
              <a:buChar char="＋"/>
            </a:pPr>
            <a:r>
              <a:rPr lang="en"/>
              <a:t>San Diego</a:t>
            </a:r>
            <a:endParaRPr/>
          </a:p>
        </p:txBody>
      </p:sp>
      <p:sp>
        <p:nvSpPr>
          <p:cNvPr id="663" name="Google Shape;663;p95"/>
          <p:cNvSpPr txBox="1"/>
          <p:nvPr/>
        </p:nvSpPr>
        <p:spPr>
          <a:xfrm>
            <a:off x="7404800" y="4708150"/>
            <a:ext cx="167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Los Angeles, CA</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graphicFrame>
        <p:nvGraphicFramePr>
          <p:cNvPr id="668" name="Google Shape;668;p96"/>
          <p:cNvGraphicFramePr/>
          <p:nvPr/>
        </p:nvGraphicFramePr>
        <p:xfrm>
          <a:off x="92262" y="75009"/>
          <a:ext cx="3000000" cy="3000000"/>
        </p:xfrm>
        <a:graphic>
          <a:graphicData uri="http://schemas.openxmlformats.org/drawingml/2006/table">
            <a:tbl>
              <a:tblPr firstRow="1" bandRow="1">
                <a:noFill/>
                <a:tableStyleId>{48E16022-8596-4F1C-BFC9-5224D526F77B}</a:tableStyleId>
              </a:tblPr>
              <a:tblGrid>
                <a:gridCol w="4479750"/>
                <a:gridCol w="2240475"/>
                <a:gridCol w="2240475"/>
              </a:tblGrid>
              <a:tr h="597325">
                <a:tc>
                  <a:txBody>
                    <a:bodyPr/>
                    <a:lstStyle/>
                    <a:p>
                      <a:pPr marL="0" marR="0" lvl="0" indent="0" algn="ctr" rtl="0">
                        <a:spcBef>
                          <a:spcPts val="0"/>
                        </a:spcBef>
                        <a:spcAft>
                          <a:spcPts val="0"/>
                        </a:spcAft>
                        <a:buNone/>
                      </a:pPr>
                      <a:r>
                        <a:rPr lang="en" sz="1500"/>
                        <a:t>Model Type</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 sz="1500"/>
                        <a:t>Cost</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 sz="1500"/>
                        <a:t>Complexity</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r>
              <a:tr h="1085025">
                <a:tc>
                  <a:txBody>
                    <a:bodyPr/>
                    <a:lstStyle/>
                    <a:p>
                      <a:pPr marL="0" marR="0" lvl="0" indent="0" algn="l" rtl="0">
                        <a:spcBef>
                          <a:spcPts val="0"/>
                        </a:spcBef>
                        <a:spcAft>
                          <a:spcPts val="0"/>
                        </a:spcAft>
                        <a:buNone/>
                      </a:pPr>
                      <a:r>
                        <a:rPr lang="en" sz="1500" b="1"/>
                        <a:t>Review-focused</a:t>
                      </a:r>
                      <a:endParaRPr sz="600"/>
                    </a:p>
                    <a:p>
                      <a:pPr marL="0" marR="0" lvl="0" indent="0" algn="l" rtl="0">
                        <a:spcBef>
                          <a:spcPts val="0"/>
                        </a:spcBef>
                        <a:spcAft>
                          <a:spcPts val="0"/>
                        </a:spcAft>
                        <a:buNone/>
                      </a:pPr>
                      <a:r>
                        <a:rPr lang="en" sz="1300">
                          <a:solidFill>
                            <a:schemeClr val="dk2"/>
                          </a:solidFill>
                        </a:rPr>
                        <a:t>Community review and comment on completed investigations</a:t>
                      </a:r>
                      <a:endParaRPr sz="6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Font typeface="Arial"/>
                        <a:buNone/>
                      </a:pPr>
                      <a:r>
                        <a:rPr lang="en" sz="2100" b="1">
                          <a:solidFill>
                            <a:srgbClr val="6AA84F"/>
                          </a:solidFill>
                        </a:rPr>
                        <a:t>$-$$</a:t>
                      </a:r>
                      <a:endParaRPr sz="1400" b="1"/>
                    </a:p>
                    <a:p>
                      <a:pPr marL="0" marR="0" lvl="0" indent="0" algn="ctr" rtl="0">
                        <a:spcBef>
                          <a:spcPts val="0"/>
                        </a:spcBef>
                        <a:spcAft>
                          <a:spcPts val="0"/>
                        </a:spcAft>
                        <a:buNone/>
                      </a:pPr>
                      <a:endParaRPr sz="14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500"/>
                        <a:t>🧩🧩</a:t>
                      </a:r>
                      <a:endParaRPr sz="2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r>
              <a:tr h="1085025">
                <a:tc>
                  <a:txBody>
                    <a:bodyPr/>
                    <a:lstStyle/>
                    <a:p>
                      <a:pPr marL="0" lvl="0" indent="0" algn="l" rtl="0">
                        <a:spcBef>
                          <a:spcPts val="0"/>
                        </a:spcBef>
                        <a:spcAft>
                          <a:spcPts val="0"/>
                        </a:spcAft>
                        <a:buClr>
                          <a:schemeClr val="dk1"/>
                        </a:buClr>
                        <a:buFont typeface="Arial"/>
                        <a:buNone/>
                      </a:pPr>
                      <a:r>
                        <a:rPr lang="en" sz="1500" b="1"/>
                        <a:t>Investigation-focused</a:t>
                      </a:r>
                      <a:endParaRPr sz="600"/>
                    </a:p>
                    <a:p>
                      <a:pPr marL="0" lvl="0" indent="0" algn="l" rtl="0">
                        <a:spcBef>
                          <a:spcPts val="0"/>
                        </a:spcBef>
                        <a:spcAft>
                          <a:spcPts val="0"/>
                        </a:spcAft>
                        <a:buNone/>
                      </a:pPr>
                      <a:r>
                        <a:rPr lang="en" sz="1300">
                          <a:solidFill>
                            <a:schemeClr val="dk2"/>
                          </a:solidFill>
                        </a:rPr>
                        <a:t>Trained staff independently conducts misconduct investigations</a:t>
                      </a:r>
                      <a:endParaRPr sz="1400" b="1"/>
                    </a:p>
                    <a:p>
                      <a:pPr marL="0" marR="0" lvl="0" indent="0" algn="l" rtl="0">
                        <a:spcBef>
                          <a:spcPts val="0"/>
                        </a:spcBef>
                        <a:spcAft>
                          <a:spcPts val="0"/>
                        </a:spcAft>
                        <a:buNone/>
                      </a:pPr>
                      <a:endParaRPr sz="14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Font typeface="Arial"/>
                        <a:buNone/>
                      </a:pPr>
                      <a:r>
                        <a:rPr lang="en" sz="2100" b="1">
                          <a:solidFill>
                            <a:srgbClr val="6AA84F"/>
                          </a:solidFill>
                        </a:rPr>
                        <a:t>$$$$</a:t>
                      </a:r>
                      <a:endParaRPr sz="14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1100"/>
                        <a:buFont typeface="Arial"/>
                        <a:buNone/>
                      </a:pPr>
                      <a:r>
                        <a:rPr lang="en" sz="2500"/>
                        <a:t>🧩🧩🧩🧩</a:t>
                      </a:r>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F2F2F2"/>
                    </a:solidFill>
                  </a:tcPr>
                </a:tc>
              </a:tr>
              <a:tr h="1085025">
                <a:tc>
                  <a:txBody>
                    <a:bodyPr/>
                    <a:lstStyle/>
                    <a:p>
                      <a:pPr marL="0" lvl="0" indent="0" algn="l" rtl="0">
                        <a:spcBef>
                          <a:spcPts val="0"/>
                        </a:spcBef>
                        <a:spcAft>
                          <a:spcPts val="0"/>
                        </a:spcAft>
                        <a:buClr>
                          <a:schemeClr val="dk1"/>
                        </a:buClr>
                        <a:buFont typeface="Arial"/>
                        <a:buNone/>
                      </a:pPr>
                      <a:r>
                        <a:rPr lang="en" sz="1500" b="1"/>
                        <a:t>Auditor/monitor-focused</a:t>
                      </a:r>
                      <a:endParaRPr sz="600"/>
                    </a:p>
                    <a:p>
                      <a:pPr marL="0" lvl="0" indent="0" algn="l" rtl="0">
                        <a:spcBef>
                          <a:spcPts val="0"/>
                        </a:spcBef>
                        <a:spcAft>
                          <a:spcPts val="0"/>
                        </a:spcAft>
                        <a:buClr>
                          <a:schemeClr val="dk1"/>
                        </a:buClr>
                        <a:buFont typeface="Arial"/>
                        <a:buNone/>
                      </a:pPr>
                      <a:r>
                        <a:rPr lang="en" sz="1300">
                          <a:solidFill>
                            <a:schemeClr val="dk2"/>
                          </a:solidFill>
                        </a:rPr>
                        <a:t>Policy &amp; trend analysis for systemic recommendations</a:t>
                      </a:r>
                      <a:endParaRPr sz="1400" b="1"/>
                    </a:p>
                    <a:p>
                      <a:pPr marL="0" marR="0" lvl="0" indent="0" algn="l" rtl="0">
                        <a:spcBef>
                          <a:spcPts val="0"/>
                        </a:spcBef>
                        <a:spcAft>
                          <a:spcPts val="0"/>
                        </a:spcAft>
                        <a:buNone/>
                      </a:pPr>
                      <a:endParaRPr sz="14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Font typeface="Arial"/>
                        <a:buNone/>
                      </a:pPr>
                      <a:r>
                        <a:rPr lang="en" sz="2100" b="1">
                          <a:solidFill>
                            <a:srgbClr val="6AA84F"/>
                          </a:solidFill>
                        </a:rPr>
                        <a:t>$$-$$$</a:t>
                      </a:r>
                      <a:endParaRPr sz="14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2500"/>
                        <a:t>🧩🧩🧩</a:t>
                      </a:r>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r>
              <a:tr h="1164175">
                <a:tc>
                  <a:txBody>
                    <a:bodyPr/>
                    <a:lstStyle/>
                    <a:p>
                      <a:pPr marL="0" lvl="0" indent="0" algn="l" rtl="0">
                        <a:spcBef>
                          <a:spcPts val="0"/>
                        </a:spcBef>
                        <a:spcAft>
                          <a:spcPts val="0"/>
                        </a:spcAft>
                        <a:buClr>
                          <a:schemeClr val="dk1"/>
                        </a:buClr>
                        <a:buFont typeface="Arial"/>
                        <a:buNone/>
                      </a:pPr>
                      <a:r>
                        <a:rPr lang="en" sz="1500" b="1"/>
                        <a:t>Hybrid</a:t>
                      </a:r>
                      <a:endParaRPr sz="600"/>
                    </a:p>
                    <a:p>
                      <a:pPr marL="0" lvl="0" indent="0" algn="l" rtl="0">
                        <a:spcBef>
                          <a:spcPts val="0"/>
                        </a:spcBef>
                        <a:spcAft>
                          <a:spcPts val="0"/>
                        </a:spcAft>
                        <a:buNone/>
                      </a:pPr>
                      <a:r>
                        <a:rPr lang="en" sz="1300">
                          <a:solidFill>
                            <a:schemeClr val="dk2"/>
                          </a:solidFill>
                        </a:rPr>
                        <a:t>Combined functions of multiple models; either hybrid agency or hybrid system</a:t>
                      </a:r>
                      <a:endParaRPr sz="1400" b="1"/>
                    </a:p>
                    <a:p>
                      <a:pPr marL="0" marR="0" lvl="0" indent="0" algn="l" rtl="0">
                        <a:spcBef>
                          <a:spcPts val="0"/>
                        </a:spcBef>
                        <a:spcAft>
                          <a:spcPts val="0"/>
                        </a:spcAft>
                        <a:buNone/>
                      </a:pPr>
                      <a:endParaRPr sz="1400" b="1"/>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Font typeface="Arial"/>
                        <a:buNone/>
                      </a:pPr>
                      <a:r>
                        <a:rPr lang="en" sz="2100" b="1">
                          <a:solidFill>
                            <a:srgbClr val="6AA84F"/>
                          </a:solidFill>
                        </a:rPr>
                        <a:t>$-$$$$</a:t>
                      </a:r>
                      <a:endParaRPr sz="1400" b="1"/>
                    </a:p>
                    <a:p>
                      <a:pPr marL="0" marR="0" lvl="0" indent="0" algn="ctr" rtl="0">
                        <a:spcBef>
                          <a:spcPts val="0"/>
                        </a:spcBef>
                        <a:spcAft>
                          <a:spcPts val="0"/>
                        </a:spcAft>
                        <a:buNone/>
                      </a:pPr>
                      <a:endParaRPr sz="1400" b="1"/>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1100"/>
                        <a:buFont typeface="Arial"/>
                        <a:buNone/>
                      </a:pPr>
                      <a:r>
                        <a:rPr lang="en" sz="2500"/>
                        <a:t>🧩🧩🧩🧩🧩</a:t>
                      </a:r>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F2F2F2"/>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73"/>
        <p:cNvGrpSpPr/>
        <p:nvPr/>
      </p:nvGrpSpPr>
      <p:grpSpPr>
        <a:xfrm>
          <a:off x="0" y="0"/>
          <a:ext cx="0" cy="0"/>
          <a:chOff x="0" y="0"/>
          <a:chExt cx="0" cy="0"/>
        </a:xfrm>
      </p:grpSpPr>
      <p:pic>
        <p:nvPicPr>
          <p:cNvPr id="674" name="Google Shape;674;p97"/>
          <p:cNvPicPr preferRelativeResize="0"/>
          <p:nvPr/>
        </p:nvPicPr>
        <p:blipFill rotWithShape="1">
          <a:blip r:embed="rId3">
            <a:alphaModFix/>
          </a:blip>
          <a:srcRect t="12742" b="12742"/>
          <a:stretch/>
        </p:blipFill>
        <p:spPr>
          <a:xfrm>
            <a:off x="0" y="0"/>
            <a:ext cx="9144003" cy="5143503"/>
          </a:xfrm>
          <a:prstGeom prst="rect">
            <a:avLst/>
          </a:prstGeom>
          <a:noFill/>
          <a:ln>
            <a:noFill/>
          </a:ln>
        </p:spPr>
      </p:pic>
      <p:sp>
        <p:nvSpPr>
          <p:cNvPr id="675" name="Google Shape;675;p97"/>
          <p:cNvSpPr/>
          <p:nvPr/>
        </p:nvSpPr>
        <p:spPr>
          <a:xfrm>
            <a:off x="-3" y="0"/>
            <a:ext cx="9144000" cy="5143500"/>
          </a:xfrm>
          <a:prstGeom prst="rect">
            <a:avLst/>
          </a:prstGeom>
          <a:solidFill>
            <a:schemeClr val="dk1">
              <a:alpha val="64709"/>
            </a:schemeClr>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b="0" i="0" u="none" strike="noStrike" cap="none">
              <a:solidFill>
                <a:schemeClr val="lt1"/>
              </a:solidFill>
              <a:latin typeface="Arial"/>
              <a:ea typeface="Arial"/>
              <a:cs typeface="Arial"/>
              <a:sym typeface="Arial"/>
            </a:endParaRPr>
          </a:p>
        </p:txBody>
      </p:sp>
      <p:sp>
        <p:nvSpPr>
          <p:cNvPr id="676" name="Google Shape;676;p97"/>
          <p:cNvSpPr txBox="1">
            <a:spLocks noGrp="1"/>
          </p:cNvSpPr>
          <p:nvPr>
            <p:ph type="ctrTitle" idx="2"/>
          </p:nvPr>
        </p:nvSpPr>
        <p:spPr>
          <a:xfrm>
            <a:off x="628650" y="831275"/>
            <a:ext cx="6792300" cy="1877100"/>
          </a:xfrm>
          <a:prstGeom prst="rect">
            <a:avLst/>
          </a:prstGeom>
          <a:noFill/>
          <a:ln>
            <a:noFill/>
          </a:ln>
        </p:spPr>
        <p:txBody>
          <a:bodyPr spcFirstLastPara="1" wrap="square" lIns="0" tIns="17125" rIns="34275" bIns="17125" anchor="b" anchorCtr="0">
            <a:noAutofit/>
          </a:bodyPr>
          <a:lstStyle/>
          <a:p>
            <a:pPr marL="0" lvl="0" indent="0" algn="ctr" rtl="0">
              <a:spcBef>
                <a:spcPts val="0"/>
              </a:spcBef>
              <a:spcAft>
                <a:spcPts val="0"/>
              </a:spcAft>
              <a:buClr>
                <a:schemeClr val="lt1"/>
              </a:buClr>
              <a:buSzPts val="3400"/>
              <a:buFont typeface="Arial"/>
              <a:buNone/>
            </a:pPr>
            <a:r>
              <a:rPr lang="en"/>
              <a:t>Thanks!</a:t>
            </a:r>
            <a:endParaRPr b="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83"/>
          <p:cNvPicPr preferRelativeResize="0"/>
          <p:nvPr/>
        </p:nvPicPr>
        <p:blipFill rotWithShape="1">
          <a:blip r:embed="rId3">
            <a:alphaModFix/>
          </a:blip>
          <a:srcRect l="24672" r="24677"/>
          <a:stretch/>
        </p:blipFill>
        <p:spPr>
          <a:xfrm>
            <a:off x="5670300" y="0"/>
            <a:ext cx="3473700" cy="5143500"/>
          </a:xfrm>
          <a:prstGeom prst="rect">
            <a:avLst/>
          </a:prstGeom>
          <a:noFill/>
          <a:ln>
            <a:noFill/>
          </a:ln>
        </p:spPr>
      </p:pic>
      <p:sp>
        <p:nvSpPr>
          <p:cNvPr id="504" name="Google Shape;504;p83"/>
          <p:cNvSpPr txBox="1">
            <a:spLocks noGrp="1"/>
          </p:cNvSpPr>
          <p:nvPr>
            <p:ph type="title"/>
          </p:nvPr>
        </p:nvSpPr>
        <p:spPr>
          <a:xfrm>
            <a:off x="557125" y="636363"/>
            <a:ext cx="4843500" cy="342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There are</a:t>
            </a:r>
            <a:r>
              <a:rPr lang="en"/>
              <a:t> four civilian review system types</a:t>
            </a:r>
            <a:endParaRPr/>
          </a:p>
        </p:txBody>
      </p:sp>
      <p:sp>
        <p:nvSpPr>
          <p:cNvPr id="505" name="Google Shape;505;p83"/>
          <p:cNvSpPr txBox="1"/>
          <p:nvPr/>
        </p:nvSpPr>
        <p:spPr>
          <a:xfrm>
            <a:off x="1061563" y="2279700"/>
            <a:ext cx="4289100" cy="369600"/>
          </a:xfrm>
          <a:prstGeom prst="rect">
            <a:avLst/>
          </a:prstGeom>
          <a:noFill/>
          <a:ln>
            <a:noFill/>
          </a:ln>
        </p:spPr>
        <p:txBody>
          <a:bodyPr spcFirstLastPara="1" wrap="square" lIns="45725" tIns="0" rIns="0" bIns="45725" anchor="t" anchorCtr="0">
            <a:noAutofit/>
          </a:bodyPr>
          <a:lstStyle/>
          <a:p>
            <a:pPr marL="0" lvl="0" indent="0" algn="l" rtl="0">
              <a:spcBef>
                <a:spcPts val="0"/>
              </a:spcBef>
              <a:spcAft>
                <a:spcPts val="2000"/>
              </a:spcAft>
              <a:buNone/>
            </a:pPr>
            <a:r>
              <a:rPr lang="en" sz="1800">
                <a:solidFill>
                  <a:schemeClr val="dk1"/>
                </a:solidFill>
              </a:rPr>
              <a:t>Investigation-focused</a:t>
            </a:r>
            <a:r>
              <a:rPr lang="en" sz="1800">
                <a:solidFill>
                  <a:schemeClr val="dk2"/>
                </a:solidFill>
              </a:rPr>
              <a:t/>
            </a:r>
            <a:br>
              <a:rPr lang="en" sz="1800">
                <a:solidFill>
                  <a:schemeClr val="dk2"/>
                </a:solidFill>
              </a:rPr>
            </a:br>
            <a:endParaRPr sz="1800">
              <a:solidFill>
                <a:schemeClr val="dk2"/>
              </a:solidFill>
            </a:endParaRPr>
          </a:p>
        </p:txBody>
      </p:sp>
      <p:sp>
        <p:nvSpPr>
          <p:cNvPr id="506" name="Google Shape;506;p83"/>
          <p:cNvSpPr/>
          <p:nvPr/>
        </p:nvSpPr>
        <p:spPr>
          <a:xfrm>
            <a:off x="557125" y="1607175"/>
            <a:ext cx="342900" cy="342900"/>
          </a:xfrm>
          <a:prstGeom prst="rect">
            <a:avLst/>
          </a:prstGeom>
          <a:solidFill>
            <a:srgbClr val="B4D8F2"/>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1500" b="1">
                <a:solidFill>
                  <a:schemeClr val="lt1"/>
                </a:solidFill>
              </a:rPr>
              <a:t>01</a:t>
            </a:r>
            <a:endParaRPr sz="1500" b="1">
              <a:solidFill>
                <a:schemeClr val="lt1"/>
              </a:solidFill>
            </a:endParaRPr>
          </a:p>
        </p:txBody>
      </p:sp>
      <p:sp>
        <p:nvSpPr>
          <p:cNvPr id="507" name="Google Shape;507;p83"/>
          <p:cNvSpPr/>
          <p:nvPr/>
        </p:nvSpPr>
        <p:spPr>
          <a:xfrm>
            <a:off x="557125" y="2271050"/>
            <a:ext cx="342900" cy="342900"/>
          </a:xfrm>
          <a:prstGeom prst="rect">
            <a:avLst/>
          </a:prstGeom>
          <a:solidFill>
            <a:srgbClr val="B4D8F2"/>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1500" b="1">
                <a:solidFill>
                  <a:schemeClr val="lt1"/>
                </a:solidFill>
              </a:rPr>
              <a:t>02</a:t>
            </a:r>
            <a:endParaRPr sz="1500" b="1">
              <a:solidFill>
                <a:schemeClr val="lt1"/>
              </a:solidFill>
            </a:endParaRPr>
          </a:p>
        </p:txBody>
      </p:sp>
      <p:sp>
        <p:nvSpPr>
          <p:cNvPr id="508" name="Google Shape;508;p83"/>
          <p:cNvSpPr/>
          <p:nvPr/>
        </p:nvSpPr>
        <p:spPr>
          <a:xfrm>
            <a:off x="557125" y="2934925"/>
            <a:ext cx="342900" cy="342900"/>
          </a:xfrm>
          <a:prstGeom prst="rect">
            <a:avLst/>
          </a:prstGeom>
          <a:solidFill>
            <a:srgbClr val="B4D8F2"/>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1500" b="1">
                <a:solidFill>
                  <a:schemeClr val="lt1"/>
                </a:solidFill>
              </a:rPr>
              <a:t>03</a:t>
            </a:r>
            <a:endParaRPr sz="1500" b="1">
              <a:solidFill>
                <a:schemeClr val="lt1"/>
              </a:solidFill>
            </a:endParaRPr>
          </a:p>
        </p:txBody>
      </p:sp>
      <p:sp>
        <p:nvSpPr>
          <p:cNvPr id="509" name="Google Shape;509;p83"/>
          <p:cNvSpPr/>
          <p:nvPr/>
        </p:nvSpPr>
        <p:spPr>
          <a:xfrm>
            <a:off x="557125" y="3598800"/>
            <a:ext cx="342900" cy="342900"/>
          </a:xfrm>
          <a:prstGeom prst="rect">
            <a:avLst/>
          </a:prstGeom>
          <a:solidFill>
            <a:srgbClr val="B4D8F2"/>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1500" b="1">
                <a:solidFill>
                  <a:schemeClr val="lt1"/>
                </a:solidFill>
              </a:rPr>
              <a:t>04</a:t>
            </a:r>
            <a:endParaRPr sz="1500" b="1">
              <a:solidFill>
                <a:schemeClr val="lt1"/>
              </a:solidFill>
            </a:endParaRPr>
          </a:p>
        </p:txBody>
      </p:sp>
      <p:sp>
        <p:nvSpPr>
          <p:cNvPr id="510" name="Google Shape;510;p83"/>
          <p:cNvSpPr txBox="1"/>
          <p:nvPr/>
        </p:nvSpPr>
        <p:spPr>
          <a:xfrm>
            <a:off x="1061563" y="2921650"/>
            <a:ext cx="4289100" cy="369600"/>
          </a:xfrm>
          <a:prstGeom prst="rect">
            <a:avLst/>
          </a:prstGeom>
          <a:noFill/>
          <a:ln>
            <a:noFill/>
          </a:ln>
        </p:spPr>
        <p:txBody>
          <a:bodyPr spcFirstLastPara="1" wrap="square" lIns="45725" tIns="0" rIns="0" bIns="45725" anchor="t" anchorCtr="0">
            <a:noAutofit/>
          </a:bodyPr>
          <a:lstStyle/>
          <a:p>
            <a:pPr marL="0" lvl="0" indent="0" algn="l" rtl="0">
              <a:spcBef>
                <a:spcPts val="0"/>
              </a:spcBef>
              <a:spcAft>
                <a:spcPts val="2000"/>
              </a:spcAft>
              <a:buNone/>
            </a:pPr>
            <a:r>
              <a:rPr lang="en" sz="1800">
                <a:solidFill>
                  <a:schemeClr val="dk1"/>
                </a:solidFill>
              </a:rPr>
              <a:t>Auditor/monitor focused</a:t>
            </a:r>
            <a:endParaRPr sz="1300">
              <a:solidFill>
                <a:schemeClr val="dk2"/>
              </a:solidFill>
            </a:endParaRPr>
          </a:p>
        </p:txBody>
      </p:sp>
      <p:sp>
        <p:nvSpPr>
          <p:cNvPr id="511" name="Google Shape;511;p83"/>
          <p:cNvSpPr txBox="1"/>
          <p:nvPr/>
        </p:nvSpPr>
        <p:spPr>
          <a:xfrm>
            <a:off x="1061575" y="3585525"/>
            <a:ext cx="4289100" cy="342900"/>
          </a:xfrm>
          <a:prstGeom prst="rect">
            <a:avLst/>
          </a:prstGeom>
          <a:noFill/>
          <a:ln>
            <a:noFill/>
          </a:ln>
        </p:spPr>
        <p:txBody>
          <a:bodyPr spcFirstLastPara="1" wrap="square" lIns="45725" tIns="0" rIns="0" bIns="45725" anchor="t" anchorCtr="0">
            <a:noAutofit/>
          </a:bodyPr>
          <a:lstStyle/>
          <a:p>
            <a:pPr marL="0" lvl="0" indent="0" algn="l" rtl="0">
              <a:spcBef>
                <a:spcPts val="0"/>
              </a:spcBef>
              <a:spcAft>
                <a:spcPts val="2000"/>
              </a:spcAft>
              <a:buNone/>
            </a:pPr>
            <a:r>
              <a:rPr lang="en" sz="1800">
                <a:solidFill>
                  <a:schemeClr val="dk1"/>
                </a:solidFill>
              </a:rPr>
              <a:t>Hybrids</a:t>
            </a:r>
            <a:endParaRPr sz="1300">
              <a:solidFill>
                <a:schemeClr val="dk2"/>
              </a:solidFill>
            </a:endParaRPr>
          </a:p>
        </p:txBody>
      </p:sp>
      <p:grpSp>
        <p:nvGrpSpPr>
          <p:cNvPr id="512" name="Google Shape;512;p83"/>
          <p:cNvGrpSpPr/>
          <p:nvPr/>
        </p:nvGrpSpPr>
        <p:grpSpPr>
          <a:xfrm>
            <a:off x="6116325" y="1549725"/>
            <a:ext cx="2581650" cy="2181600"/>
            <a:chOff x="12232650" y="3099450"/>
            <a:chExt cx="5163300" cy="4363200"/>
          </a:xfrm>
        </p:grpSpPr>
        <p:sp>
          <p:nvSpPr>
            <p:cNvPr id="513" name="Google Shape;513;p83"/>
            <p:cNvSpPr txBox="1"/>
            <p:nvPr/>
          </p:nvSpPr>
          <p:spPr>
            <a:xfrm>
              <a:off x="12232650" y="3214350"/>
              <a:ext cx="5163300" cy="4248300"/>
            </a:xfrm>
            <a:prstGeom prst="rect">
              <a:avLst/>
            </a:prstGeom>
            <a:solidFill>
              <a:srgbClr val="EFEFEF"/>
            </a:solidFill>
            <a:ln>
              <a:noFill/>
            </a:ln>
            <a:effectLst>
              <a:outerShdw blurRad="157163" dist="28575" dir="5400000" algn="bl" rotWithShape="0">
                <a:srgbClr val="000000">
                  <a:alpha val="30000"/>
                </a:srgbClr>
              </a:outerShdw>
            </a:effectLst>
          </p:spPr>
          <p:txBody>
            <a:bodyPr spcFirstLastPara="1" wrap="square" lIns="182875" tIns="182875" rIns="182875" bIns="182875" anchor="t" anchorCtr="0">
              <a:spAutoFit/>
            </a:bodyPr>
            <a:lstStyle/>
            <a:p>
              <a:pPr marL="0" lvl="0" indent="0" algn="l" rtl="0">
                <a:spcBef>
                  <a:spcPts val="0"/>
                </a:spcBef>
                <a:spcAft>
                  <a:spcPts val="0"/>
                </a:spcAft>
                <a:buClr>
                  <a:schemeClr val="dk1"/>
                </a:buClr>
                <a:buSzPts val="600"/>
                <a:buFont typeface="Arial"/>
                <a:buNone/>
              </a:pPr>
              <a:r>
                <a:rPr lang="en" sz="1200" b="1"/>
                <a:t>“We value the principles of participation and respect, fairness and impartiality, transparency and trust- worthiness, and understand that they apply to the work of both civilian oversight and law enforcement”</a:t>
              </a:r>
              <a:endParaRPr sz="1200" b="1">
                <a:solidFill>
                  <a:schemeClr val="dk1"/>
                </a:solidFill>
              </a:endParaRPr>
            </a:p>
            <a:p>
              <a:pPr marL="0" lvl="0" indent="0" algn="l" rtl="0">
                <a:spcBef>
                  <a:spcPts val="0"/>
                </a:spcBef>
                <a:spcAft>
                  <a:spcPts val="0"/>
                </a:spcAft>
                <a:buClr>
                  <a:schemeClr val="dk1"/>
                </a:buClr>
                <a:buSzPts val="600"/>
                <a:buFont typeface="Arial"/>
                <a:buNone/>
              </a:pPr>
              <a:endParaRPr sz="900" b="1">
                <a:solidFill>
                  <a:schemeClr val="dk1"/>
                </a:solidFill>
              </a:endParaRPr>
            </a:p>
            <a:p>
              <a:pPr marL="0" lvl="0" indent="0" algn="r" rtl="0">
                <a:spcBef>
                  <a:spcPts val="0"/>
                </a:spcBef>
                <a:spcAft>
                  <a:spcPts val="0"/>
                </a:spcAft>
                <a:buClr>
                  <a:schemeClr val="dk1"/>
                </a:buClr>
                <a:buSzPts val="600"/>
                <a:buFont typeface="Arial"/>
                <a:buNone/>
              </a:pPr>
              <a:r>
                <a:rPr lang="en" sz="900" b="1">
                  <a:solidFill>
                    <a:schemeClr val="dk1"/>
                  </a:solidFill>
                </a:rPr>
                <a:t>- NACOLE</a:t>
              </a:r>
              <a:endParaRPr sz="900" b="1">
                <a:solidFill>
                  <a:schemeClr val="dk1"/>
                </a:solidFill>
              </a:endParaRPr>
            </a:p>
          </p:txBody>
        </p:sp>
        <p:sp>
          <p:nvSpPr>
            <p:cNvPr id="514" name="Google Shape;514;p83"/>
            <p:cNvSpPr/>
            <p:nvPr/>
          </p:nvSpPr>
          <p:spPr>
            <a:xfrm>
              <a:off x="12232650" y="3099450"/>
              <a:ext cx="5163300" cy="114900"/>
            </a:xfrm>
            <a:prstGeom prst="rect">
              <a:avLst/>
            </a:prstGeom>
            <a:solidFill>
              <a:srgbClr val="B4D8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515" name="Google Shape;515;p83"/>
          <p:cNvSpPr txBox="1"/>
          <p:nvPr/>
        </p:nvSpPr>
        <p:spPr>
          <a:xfrm>
            <a:off x="1061575" y="1646625"/>
            <a:ext cx="4289100" cy="264000"/>
          </a:xfrm>
          <a:prstGeom prst="rect">
            <a:avLst/>
          </a:prstGeom>
          <a:noFill/>
          <a:ln>
            <a:noFill/>
          </a:ln>
        </p:spPr>
        <p:txBody>
          <a:bodyPr spcFirstLastPara="1" wrap="square" lIns="45725" tIns="0" rIns="0" bIns="45725" anchor="t" anchorCtr="0">
            <a:noAutofit/>
          </a:bodyPr>
          <a:lstStyle/>
          <a:p>
            <a:pPr marL="0" lvl="0" indent="0" algn="l" rtl="0">
              <a:spcBef>
                <a:spcPts val="0"/>
              </a:spcBef>
              <a:spcAft>
                <a:spcPts val="2000"/>
              </a:spcAft>
              <a:buNone/>
            </a:pPr>
            <a:r>
              <a:rPr lang="en" sz="1800">
                <a:solidFill>
                  <a:schemeClr val="dk1"/>
                </a:solidFill>
              </a:rPr>
              <a:t>Review-focused</a:t>
            </a:r>
            <a:endParaRPr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84"/>
          <p:cNvSpPr/>
          <p:nvPr/>
        </p:nvSpPr>
        <p:spPr>
          <a:xfrm>
            <a:off x="0" y="0"/>
            <a:ext cx="1966200" cy="5143500"/>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521" name="Google Shape;521;p84"/>
          <p:cNvSpPr/>
          <p:nvPr/>
        </p:nvSpPr>
        <p:spPr>
          <a:xfrm rot="2700000">
            <a:off x="1893238" y="1508374"/>
            <a:ext cx="145947" cy="145735"/>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cxnSp>
        <p:nvCxnSpPr>
          <p:cNvPr id="522" name="Google Shape;522;p84"/>
          <p:cNvCxnSpPr/>
          <p:nvPr/>
        </p:nvCxnSpPr>
        <p:spPr>
          <a:xfrm>
            <a:off x="519122" y="1910614"/>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523" name="Google Shape;523;p84"/>
          <p:cNvCxnSpPr/>
          <p:nvPr/>
        </p:nvCxnSpPr>
        <p:spPr>
          <a:xfrm>
            <a:off x="519122" y="2557123"/>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524" name="Google Shape;524;p84"/>
          <p:cNvCxnSpPr/>
          <p:nvPr/>
        </p:nvCxnSpPr>
        <p:spPr>
          <a:xfrm>
            <a:off x="519122" y="3214348"/>
            <a:ext cx="911400" cy="0"/>
          </a:xfrm>
          <a:prstGeom prst="straightConnector1">
            <a:avLst/>
          </a:prstGeom>
          <a:noFill/>
          <a:ln w="28575" cap="flat" cmpd="sng">
            <a:solidFill>
              <a:srgbClr val="C9C9C9"/>
            </a:solidFill>
            <a:prstDash val="solid"/>
            <a:miter lim="800000"/>
            <a:headEnd type="none" w="sm" len="sm"/>
            <a:tailEnd type="none" w="sm" len="sm"/>
          </a:ln>
        </p:spPr>
      </p:cxnSp>
      <p:sp>
        <p:nvSpPr>
          <p:cNvPr id="525" name="Google Shape;525;p84"/>
          <p:cNvSpPr txBox="1">
            <a:spLocks noGrp="1"/>
          </p:cNvSpPr>
          <p:nvPr>
            <p:ph type="body" idx="1"/>
          </p:nvPr>
        </p:nvSpPr>
        <p:spPr>
          <a:xfrm>
            <a:off x="2683915" y="458494"/>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Most Common Oversight Type</a:t>
            </a:r>
            <a:endParaRPr/>
          </a:p>
        </p:txBody>
      </p:sp>
      <p:sp>
        <p:nvSpPr>
          <p:cNvPr id="526" name="Google Shape;526;p84"/>
          <p:cNvSpPr txBox="1">
            <a:spLocks noGrp="1"/>
          </p:cNvSpPr>
          <p:nvPr>
            <p:ph type="body" idx="2"/>
          </p:nvPr>
        </p:nvSpPr>
        <p:spPr>
          <a:xfrm>
            <a:off x="2683925" y="782806"/>
            <a:ext cx="5590500" cy="6141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None/>
            </a:pPr>
            <a:r>
              <a:rPr lang="en"/>
              <a:t>Review-focused agencies represent the earliest and most common form of civilian oversight in the United States, accounting for nearly 62% of civilian oversight agencies</a:t>
            </a:r>
            <a:endParaRPr/>
          </a:p>
        </p:txBody>
      </p:sp>
      <p:sp>
        <p:nvSpPr>
          <p:cNvPr id="527" name="Google Shape;527;p84"/>
          <p:cNvSpPr txBox="1">
            <a:spLocks noGrp="1"/>
          </p:cNvSpPr>
          <p:nvPr>
            <p:ph type="body" idx="3"/>
          </p:nvPr>
        </p:nvSpPr>
        <p:spPr>
          <a:xfrm>
            <a:off x="2683915" y="1711316"/>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Brings Forward Community Input</a:t>
            </a:r>
            <a:endParaRPr/>
          </a:p>
        </p:txBody>
      </p:sp>
      <p:sp>
        <p:nvSpPr>
          <p:cNvPr id="528" name="Google Shape;528;p84"/>
          <p:cNvSpPr txBox="1">
            <a:spLocks noGrp="1"/>
          </p:cNvSpPr>
          <p:nvPr>
            <p:ph type="body" idx="4"/>
          </p:nvPr>
        </p:nvSpPr>
        <p:spPr>
          <a:xfrm>
            <a:off x="2683925" y="2042946"/>
            <a:ext cx="5590500" cy="9798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None/>
            </a:pPr>
            <a:r>
              <a:rPr lang="en"/>
              <a:t>In their most basic form, review-focused agencies provide community members outside of and unaffiliated with the law enforcement agency with an opportunity to review the quality of completed misconduct complaint investigations performed by the overseen department</a:t>
            </a:r>
            <a:endParaRPr/>
          </a:p>
        </p:txBody>
      </p:sp>
      <p:sp>
        <p:nvSpPr>
          <p:cNvPr id="529" name="Google Shape;529;p84"/>
          <p:cNvSpPr txBox="1">
            <a:spLocks noGrp="1"/>
          </p:cNvSpPr>
          <p:nvPr>
            <p:ph type="subTitle" idx="5"/>
          </p:nvPr>
        </p:nvSpPr>
        <p:spPr>
          <a:xfrm>
            <a:off x="317004" y="2096958"/>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INVESTIGATION</a:t>
            </a:r>
            <a:endParaRPr>
              <a:solidFill>
                <a:srgbClr val="3C78D8"/>
              </a:solidFill>
            </a:endParaRPr>
          </a:p>
        </p:txBody>
      </p:sp>
      <p:sp>
        <p:nvSpPr>
          <p:cNvPr id="530" name="Google Shape;530;p84"/>
          <p:cNvSpPr txBox="1">
            <a:spLocks noGrp="1"/>
          </p:cNvSpPr>
          <p:nvPr>
            <p:ph type="subTitle" idx="6"/>
          </p:nvPr>
        </p:nvSpPr>
        <p:spPr>
          <a:xfrm>
            <a:off x="317004" y="1459566"/>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solidFill>
                  <a:srgbClr val="3C78D8"/>
                </a:solidFill>
              </a:rPr>
              <a:t>REVIEW</a:t>
            </a:r>
            <a:endParaRPr>
              <a:solidFill>
                <a:schemeClr val="lt2"/>
              </a:solidFill>
            </a:endParaRPr>
          </a:p>
        </p:txBody>
      </p:sp>
      <p:sp>
        <p:nvSpPr>
          <p:cNvPr id="531" name="Google Shape;531;p84"/>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532" name="Google Shape;532;p84"/>
          <p:cNvSpPr txBox="1">
            <a:spLocks noGrp="1"/>
          </p:cNvSpPr>
          <p:nvPr>
            <p:ph type="subTitle" idx="7"/>
          </p:nvPr>
        </p:nvSpPr>
        <p:spPr>
          <a:xfrm>
            <a:off x="317004" y="2748820"/>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AUDITOR/MONITOR</a:t>
            </a:r>
            <a:endParaRPr/>
          </a:p>
        </p:txBody>
      </p:sp>
      <p:sp>
        <p:nvSpPr>
          <p:cNvPr id="533" name="Google Shape;533;p84"/>
          <p:cNvSpPr txBox="1">
            <a:spLocks noGrp="1"/>
          </p:cNvSpPr>
          <p:nvPr>
            <p:ph type="subTitle" idx="8"/>
          </p:nvPr>
        </p:nvSpPr>
        <p:spPr>
          <a:xfrm>
            <a:off x="317004" y="3406045"/>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HYBRID</a:t>
            </a:r>
            <a:endParaRPr/>
          </a:p>
        </p:txBody>
      </p:sp>
      <p:sp>
        <p:nvSpPr>
          <p:cNvPr id="534" name="Google Shape;534;p84"/>
          <p:cNvSpPr txBox="1">
            <a:spLocks noGrp="1"/>
          </p:cNvSpPr>
          <p:nvPr>
            <p:ph type="body" idx="9"/>
          </p:nvPr>
        </p:nvSpPr>
        <p:spPr>
          <a:xfrm>
            <a:off x="2683915" y="3205882"/>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Not Limited to Completed Internal Investigations</a:t>
            </a:r>
            <a:endParaRPr/>
          </a:p>
        </p:txBody>
      </p:sp>
      <p:sp>
        <p:nvSpPr>
          <p:cNvPr id="535" name="Google Shape;535;p84"/>
          <p:cNvSpPr txBox="1">
            <a:spLocks noGrp="1"/>
          </p:cNvSpPr>
          <p:nvPr>
            <p:ph type="body" idx="13"/>
          </p:nvPr>
        </p:nvSpPr>
        <p:spPr>
          <a:xfrm>
            <a:off x="2683925" y="3537493"/>
            <a:ext cx="5590500" cy="13512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Can also receive civilian complaints and forward them to the department for investigation, remand cases back to the department’s internal affairs unit for further investigation, hear appeals from complainants or subject officers, recommend case dispositions, discipline, or revised policies, hold public forum, and conduct community outreach</a:t>
            </a:r>
            <a:endParaRPr/>
          </a:p>
          <a:p>
            <a:pPr marL="0" lvl="0" indent="0" algn="l" rtl="0">
              <a:lnSpc>
                <a:spcPct val="115000"/>
              </a:lnSpc>
              <a:spcBef>
                <a:spcPts val="70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85"/>
          <p:cNvSpPr txBox="1">
            <a:spLocks noGrp="1"/>
          </p:cNvSpPr>
          <p:nvPr>
            <p:ph type="title"/>
          </p:nvPr>
        </p:nvSpPr>
        <p:spPr>
          <a:xfrm>
            <a:off x="653609" y="612516"/>
            <a:ext cx="7879800" cy="416100"/>
          </a:xfrm>
          <a:prstGeom prst="rect">
            <a:avLst/>
          </a:prstGeom>
        </p:spPr>
        <p:txBody>
          <a:bodyPr spcFirstLastPara="1" wrap="square" lIns="0" tIns="17125" rIns="0" bIns="17125" anchor="t" anchorCtr="0">
            <a:noAutofit/>
          </a:bodyPr>
          <a:lstStyle/>
          <a:p>
            <a:pPr marL="0" lvl="0" indent="0" algn="l" rtl="0">
              <a:spcBef>
                <a:spcPts val="0"/>
              </a:spcBef>
              <a:spcAft>
                <a:spcPts val="0"/>
              </a:spcAft>
              <a:buClr>
                <a:schemeClr val="dk1"/>
              </a:buClr>
              <a:buSzPts val="2600"/>
              <a:buFont typeface="Arial"/>
              <a:buNone/>
            </a:pPr>
            <a:r>
              <a:rPr lang="en"/>
              <a:t>Review Models Require Limited Changes to Our City’s Administrative Functions</a:t>
            </a:r>
            <a:endParaRPr/>
          </a:p>
        </p:txBody>
      </p:sp>
      <p:sp>
        <p:nvSpPr>
          <p:cNvPr id="541" name="Google Shape;541;p85"/>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a:t>
            </a:fld>
            <a:endParaRPr/>
          </a:p>
        </p:txBody>
      </p:sp>
      <p:sp>
        <p:nvSpPr>
          <p:cNvPr id="542" name="Google Shape;542;p85"/>
          <p:cNvSpPr txBox="1">
            <a:spLocks noGrp="1"/>
          </p:cNvSpPr>
          <p:nvPr>
            <p:ph type="body" idx="1"/>
          </p:nvPr>
        </p:nvSpPr>
        <p:spPr>
          <a:xfrm>
            <a:off x="653600" y="1642577"/>
            <a:ext cx="3758100" cy="2832900"/>
          </a:xfrm>
          <a:prstGeom prst="rect">
            <a:avLst/>
          </a:prstGeom>
        </p:spPr>
        <p:txBody>
          <a:bodyPr spcFirstLastPara="1" wrap="square" lIns="0" tIns="17125" rIns="34275" bIns="17125" anchor="t" anchorCtr="0">
            <a:noAutofit/>
          </a:bodyPr>
          <a:lstStyle/>
          <a:p>
            <a:pPr marL="190500" lvl="0" indent="-139700" algn="l" rtl="0">
              <a:lnSpc>
                <a:spcPct val="115000"/>
              </a:lnSpc>
              <a:spcBef>
                <a:spcPts val="0"/>
              </a:spcBef>
              <a:spcAft>
                <a:spcPts val="0"/>
              </a:spcAft>
              <a:buClr>
                <a:srgbClr val="3C78D8"/>
              </a:buClr>
              <a:buSzPts val="1200"/>
              <a:buChar char="＋"/>
            </a:pPr>
            <a:r>
              <a:rPr lang="en"/>
              <a:t>An individual or commission is authorized to review Internal Affairs (IA) investigations of complaints, find them adequate or not, and state whether it agrees or disagrees with findings</a:t>
            </a:r>
            <a:endParaRPr/>
          </a:p>
          <a:p>
            <a:pPr marL="0" lvl="0" indent="0" algn="l" rtl="0">
              <a:lnSpc>
                <a:spcPct val="115000"/>
              </a:lnSpc>
              <a:spcBef>
                <a:spcPts val="0"/>
              </a:spcBef>
              <a:spcAft>
                <a:spcPts val="0"/>
              </a:spcAft>
              <a:buNone/>
            </a:pPr>
            <a:endParaRPr/>
          </a:p>
          <a:p>
            <a:pPr marL="190500" lvl="0" indent="-139700" algn="l" rtl="0">
              <a:lnSpc>
                <a:spcPct val="115000"/>
              </a:lnSpc>
              <a:spcBef>
                <a:spcPts val="700"/>
              </a:spcBef>
              <a:spcAft>
                <a:spcPts val="0"/>
              </a:spcAft>
              <a:buClr>
                <a:srgbClr val="3C78D8"/>
              </a:buClr>
              <a:buSzPts val="1200"/>
              <a:buChar char="＋"/>
            </a:pPr>
            <a:r>
              <a:rPr lang="en"/>
              <a:t>May make recommendations to police executives regarding findings or request that further investigation or trainings be conducted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86"/>
          <p:cNvPicPr preferRelativeResize="0"/>
          <p:nvPr/>
        </p:nvPicPr>
        <p:blipFill rotWithShape="1">
          <a:blip r:embed="rId3">
            <a:alphaModFix/>
          </a:blip>
          <a:srcRect l="19149" r="30785"/>
          <a:stretch/>
        </p:blipFill>
        <p:spPr>
          <a:xfrm>
            <a:off x="0" y="9"/>
            <a:ext cx="4578627" cy="5144167"/>
          </a:xfrm>
          <a:prstGeom prst="rect">
            <a:avLst/>
          </a:prstGeom>
          <a:noFill/>
          <a:ln>
            <a:noFill/>
          </a:ln>
        </p:spPr>
      </p:pic>
      <p:sp>
        <p:nvSpPr>
          <p:cNvPr id="548" name="Google Shape;548;p86"/>
          <p:cNvSpPr txBox="1">
            <a:spLocks noGrp="1"/>
          </p:cNvSpPr>
          <p:nvPr>
            <p:ph type="body" idx="1"/>
          </p:nvPr>
        </p:nvSpPr>
        <p:spPr>
          <a:xfrm>
            <a:off x="5053625" y="2887569"/>
            <a:ext cx="3413400" cy="1838100"/>
          </a:xfrm>
          <a:prstGeom prst="rect">
            <a:avLst/>
          </a:prstGeom>
        </p:spPr>
        <p:txBody>
          <a:bodyPr spcFirstLastPara="1" wrap="square" lIns="34275" tIns="17125" rIns="34275" bIns="17125" anchor="t" anchorCtr="0">
            <a:noAutofit/>
          </a:bodyPr>
          <a:lstStyle/>
          <a:p>
            <a:pPr marL="457200" lvl="0" indent="-298450" algn="l" rtl="0">
              <a:spcBef>
                <a:spcPts val="700"/>
              </a:spcBef>
              <a:spcAft>
                <a:spcPts val="0"/>
              </a:spcAft>
              <a:buClr>
                <a:srgbClr val="3C78D8"/>
              </a:buClr>
              <a:buSzPts val="1100"/>
              <a:buChar char="＋"/>
            </a:pPr>
            <a:r>
              <a:rPr lang="en"/>
              <a:t>Claremont</a:t>
            </a:r>
            <a:endParaRPr/>
          </a:p>
          <a:p>
            <a:pPr marL="457200" lvl="0" indent="-298450" algn="l" rtl="0">
              <a:spcBef>
                <a:spcPts val="0"/>
              </a:spcBef>
              <a:spcAft>
                <a:spcPts val="0"/>
              </a:spcAft>
              <a:buClr>
                <a:srgbClr val="3C78D8"/>
              </a:buClr>
              <a:buSzPts val="1100"/>
              <a:buChar char="＋"/>
            </a:pPr>
            <a:r>
              <a:rPr lang="en"/>
              <a:t>Davis</a:t>
            </a:r>
            <a:endParaRPr/>
          </a:p>
          <a:p>
            <a:pPr marL="457200" lvl="0" indent="-298450" algn="l" rtl="0">
              <a:spcBef>
                <a:spcPts val="0"/>
              </a:spcBef>
              <a:spcAft>
                <a:spcPts val="0"/>
              </a:spcAft>
              <a:buClr>
                <a:srgbClr val="3C78D8"/>
              </a:buClr>
              <a:buSzPts val="1100"/>
              <a:buChar char="＋"/>
            </a:pPr>
            <a:r>
              <a:rPr lang="en"/>
              <a:t>Novato</a:t>
            </a:r>
            <a:endParaRPr/>
          </a:p>
          <a:p>
            <a:pPr marL="457200" lvl="0" indent="-298450" algn="l" rtl="0">
              <a:spcBef>
                <a:spcPts val="0"/>
              </a:spcBef>
              <a:spcAft>
                <a:spcPts val="0"/>
              </a:spcAft>
              <a:buClr>
                <a:srgbClr val="3C78D8"/>
              </a:buClr>
              <a:buSzPts val="1100"/>
              <a:buChar char="＋"/>
            </a:pPr>
            <a:r>
              <a:rPr lang="en"/>
              <a:t>Riverside</a:t>
            </a:r>
            <a:endParaRPr/>
          </a:p>
          <a:p>
            <a:pPr marL="457200" lvl="0" indent="-298450" algn="l" rtl="0">
              <a:spcBef>
                <a:spcPts val="0"/>
              </a:spcBef>
              <a:spcAft>
                <a:spcPts val="0"/>
              </a:spcAft>
              <a:buClr>
                <a:srgbClr val="3C78D8"/>
              </a:buClr>
              <a:buSzPts val="1100"/>
              <a:buChar char="＋"/>
            </a:pPr>
            <a:r>
              <a:rPr lang="en"/>
              <a:t>Santa Cruz</a:t>
            </a:r>
            <a:endParaRPr/>
          </a:p>
        </p:txBody>
      </p:sp>
      <p:sp>
        <p:nvSpPr>
          <p:cNvPr id="549" name="Google Shape;549;p86"/>
          <p:cNvSpPr txBox="1">
            <a:spLocks noGrp="1"/>
          </p:cNvSpPr>
          <p:nvPr>
            <p:ph type="title"/>
          </p:nvPr>
        </p:nvSpPr>
        <p:spPr>
          <a:xfrm>
            <a:off x="5053627" y="1263316"/>
            <a:ext cx="3413400" cy="1479900"/>
          </a:xfrm>
          <a:prstGeom prst="rect">
            <a:avLst/>
          </a:prstGeom>
        </p:spPr>
        <p:txBody>
          <a:bodyPr spcFirstLastPara="1" wrap="square" lIns="34275" tIns="17125" rIns="34275" bIns="17125" anchor="b" anchorCtr="0">
            <a:noAutofit/>
          </a:bodyPr>
          <a:lstStyle/>
          <a:p>
            <a:pPr marL="0" lvl="0" indent="0" algn="l" rtl="0">
              <a:spcBef>
                <a:spcPts val="0"/>
              </a:spcBef>
              <a:spcAft>
                <a:spcPts val="0"/>
              </a:spcAft>
              <a:buNone/>
            </a:pPr>
            <a:r>
              <a:rPr lang="en"/>
              <a:t>The review model is used in multiple cities in California</a:t>
            </a:r>
            <a:endParaRPr/>
          </a:p>
        </p:txBody>
      </p:sp>
      <p:sp>
        <p:nvSpPr>
          <p:cNvPr id="550" name="Google Shape;550;p86"/>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a:t>
            </a:fld>
            <a:endParaRPr/>
          </a:p>
        </p:txBody>
      </p:sp>
      <p:sp>
        <p:nvSpPr>
          <p:cNvPr id="551" name="Google Shape;551;p86"/>
          <p:cNvSpPr txBox="1"/>
          <p:nvPr/>
        </p:nvSpPr>
        <p:spPr>
          <a:xfrm>
            <a:off x="184450" y="4787200"/>
            <a:ext cx="148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Santa Cruz, CA</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7"/>
          <p:cNvSpPr/>
          <p:nvPr/>
        </p:nvSpPr>
        <p:spPr>
          <a:xfrm>
            <a:off x="0" y="0"/>
            <a:ext cx="1966200" cy="5143500"/>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557" name="Google Shape;557;p87"/>
          <p:cNvSpPr/>
          <p:nvPr/>
        </p:nvSpPr>
        <p:spPr>
          <a:xfrm rot="2700000">
            <a:off x="1893238" y="2194174"/>
            <a:ext cx="145947" cy="145735"/>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cxnSp>
        <p:nvCxnSpPr>
          <p:cNvPr id="558" name="Google Shape;558;p87"/>
          <p:cNvCxnSpPr/>
          <p:nvPr/>
        </p:nvCxnSpPr>
        <p:spPr>
          <a:xfrm>
            <a:off x="519122" y="1910614"/>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559" name="Google Shape;559;p87"/>
          <p:cNvCxnSpPr/>
          <p:nvPr/>
        </p:nvCxnSpPr>
        <p:spPr>
          <a:xfrm>
            <a:off x="519122" y="2557123"/>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560" name="Google Shape;560;p87"/>
          <p:cNvCxnSpPr/>
          <p:nvPr/>
        </p:nvCxnSpPr>
        <p:spPr>
          <a:xfrm>
            <a:off x="519122" y="3214348"/>
            <a:ext cx="911400" cy="0"/>
          </a:xfrm>
          <a:prstGeom prst="straightConnector1">
            <a:avLst/>
          </a:prstGeom>
          <a:noFill/>
          <a:ln w="28575" cap="flat" cmpd="sng">
            <a:solidFill>
              <a:srgbClr val="C9C9C9"/>
            </a:solidFill>
            <a:prstDash val="solid"/>
            <a:miter lim="800000"/>
            <a:headEnd type="none" w="sm" len="sm"/>
            <a:tailEnd type="none" w="sm" len="sm"/>
          </a:ln>
        </p:spPr>
      </p:cxnSp>
      <p:sp>
        <p:nvSpPr>
          <p:cNvPr id="561" name="Google Shape;561;p87"/>
          <p:cNvSpPr txBox="1">
            <a:spLocks noGrp="1"/>
          </p:cNvSpPr>
          <p:nvPr>
            <p:ph type="body" idx="1"/>
          </p:nvPr>
        </p:nvSpPr>
        <p:spPr>
          <a:xfrm>
            <a:off x="2683915" y="531139"/>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Clr>
                <a:schemeClr val="dk1"/>
              </a:buClr>
              <a:buSzPts val="1100"/>
              <a:buFont typeface="Arial"/>
              <a:buNone/>
            </a:pPr>
            <a:r>
              <a:rPr lang="en"/>
              <a:t>Second Most Common Oversight Type</a:t>
            </a:r>
            <a:endParaRPr/>
          </a:p>
          <a:p>
            <a:pPr marL="0" lvl="0" indent="0" algn="l" rtl="0">
              <a:spcBef>
                <a:spcPts val="700"/>
              </a:spcBef>
              <a:spcAft>
                <a:spcPts val="0"/>
              </a:spcAft>
              <a:buNone/>
            </a:pPr>
            <a:endParaRPr/>
          </a:p>
        </p:txBody>
      </p:sp>
      <p:sp>
        <p:nvSpPr>
          <p:cNvPr id="562" name="Google Shape;562;p87"/>
          <p:cNvSpPr txBox="1">
            <a:spLocks noGrp="1"/>
          </p:cNvSpPr>
          <p:nvPr>
            <p:ph type="body" idx="2"/>
          </p:nvPr>
        </p:nvSpPr>
        <p:spPr>
          <a:xfrm>
            <a:off x="2683925" y="855450"/>
            <a:ext cx="5423700" cy="10047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None/>
            </a:pPr>
            <a:r>
              <a:rPr lang="en"/>
              <a:t>Investigative models employ professionally trained staff to independently investigate misconduct allegations of the overseen department’s internal affairs unit or replace critical functions of a standard internal affairs unit</a:t>
            </a:r>
            <a:endParaRPr/>
          </a:p>
        </p:txBody>
      </p:sp>
      <p:sp>
        <p:nvSpPr>
          <p:cNvPr id="563" name="Google Shape;563;p87"/>
          <p:cNvSpPr txBox="1">
            <a:spLocks noGrp="1"/>
          </p:cNvSpPr>
          <p:nvPr>
            <p:ph type="body" idx="3"/>
          </p:nvPr>
        </p:nvSpPr>
        <p:spPr>
          <a:xfrm>
            <a:off x="2683915" y="1707760"/>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More Access Than Other Models</a:t>
            </a:r>
            <a:endParaRPr/>
          </a:p>
        </p:txBody>
      </p:sp>
      <p:sp>
        <p:nvSpPr>
          <p:cNvPr id="564" name="Google Shape;564;p87"/>
          <p:cNvSpPr txBox="1">
            <a:spLocks noGrp="1"/>
          </p:cNvSpPr>
          <p:nvPr>
            <p:ph type="body" idx="4"/>
          </p:nvPr>
        </p:nvSpPr>
        <p:spPr>
          <a:xfrm>
            <a:off x="2683925" y="2039425"/>
            <a:ext cx="5423700" cy="12867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Investigation-focused agencies have greater access to law enforcement records and databases than review-focused agencies, particularly with body-worn camera and in-car video footage.  They are more likely to have the ability to subpoena documents and witnesses than other models to expedite the collection of evidence.</a:t>
            </a:r>
            <a:endParaRPr/>
          </a:p>
          <a:p>
            <a:pPr marL="0" lvl="0" indent="0" algn="l" rtl="0">
              <a:lnSpc>
                <a:spcPct val="115000"/>
              </a:lnSpc>
              <a:spcBef>
                <a:spcPts val="700"/>
              </a:spcBef>
              <a:spcAft>
                <a:spcPts val="0"/>
              </a:spcAft>
              <a:buNone/>
            </a:pPr>
            <a:endParaRPr/>
          </a:p>
        </p:txBody>
      </p:sp>
      <p:sp>
        <p:nvSpPr>
          <p:cNvPr id="565" name="Google Shape;565;p87"/>
          <p:cNvSpPr txBox="1">
            <a:spLocks noGrp="1"/>
          </p:cNvSpPr>
          <p:nvPr>
            <p:ph type="subTitle" idx="5"/>
          </p:nvPr>
        </p:nvSpPr>
        <p:spPr>
          <a:xfrm>
            <a:off x="317004" y="2096958"/>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solidFill>
                  <a:srgbClr val="3C78D8"/>
                </a:solidFill>
              </a:rPr>
              <a:t>INVESTIGATION</a:t>
            </a:r>
            <a:endParaRPr>
              <a:solidFill>
                <a:srgbClr val="3C78D8"/>
              </a:solidFill>
            </a:endParaRPr>
          </a:p>
        </p:txBody>
      </p:sp>
      <p:sp>
        <p:nvSpPr>
          <p:cNvPr id="566" name="Google Shape;566;p87"/>
          <p:cNvSpPr txBox="1">
            <a:spLocks noGrp="1"/>
          </p:cNvSpPr>
          <p:nvPr>
            <p:ph type="subTitle" idx="6"/>
          </p:nvPr>
        </p:nvSpPr>
        <p:spPr>
          <a:xfrm>
            <a:off x="317004" y="1459566"/>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Clr>
                <a:schemeClr val="dk1"/>
              </a:buClr>
              <a:buSzPts val="1100"/>
              <a:buFont typeface="Arial"/>
              <a:buNone/>
            </a:pPr>
            <a:r>
              <a:rPr lang="en">
                <a:solidFill>
                  <a:schemeClr val="lt2"/>
                </a:solidFill>
              </a:rPr>
              <a:t>REVIEW</a:t>
            </a:r>
            <a:endParaRPr>
              <a:solidFill>
                <a:schemeClr val="lt2"/>
              </a:solidFill>
            </a:endParaRPr>
          </a:p>
        </p:txBody>
      </p:sp>
      <p:sp>
        <p:nvSpPr>
          <p:cNvPr id="567" name="Google Shape;567;p87"/>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568" name="Google Shape;568;p87"/>
          <p:cNvSpPr txBox="1">
            <a:spLocks noGrp="1"/>
          </p:cNvSpPr>
          <p:nvPr>
            <p:ph type="subTitle" idx="7"/>
          </p:nvPr>
        </p:nvSpPr>
        <p:spPr>
          <a:xfrm>
            <a:off x="317004" y="2748820"/>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AUDITOR/MONITOR</a:t>
            </a:r>
            <a:endParaRPr/>
          </a:p>
        </p:txBody>
      </p:sp>
      <p:sp>
        <p:nvSpPr>
          <p:cNvPr id="569" name="Google Shape;569;p87"/>
          <p:cNvSpPr txBox="1">
            <a:spLocks noGrp="1"/>
          </p:cNvSpPr>
          <p:nvPr>
            <p:ph type="subTitle" idx="8"/>
          </p:nvPr>
        </p:nvSpPr>
        <p:spPr>
          <a:xfrm>
            <a:off x="317004" y="3406045"/>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HYBRID</a:t>
            </a:r>
            <a:endParaRPr/>
          </a:p>
        </p:txBody>
      </p:sp>
      <p:sp>
        <p:nvSpPr>
          <p:cNvPr id="570" name="Google Shape;570;p87"/>
          <p:cNvSpPr txBox="1">
            <a:spLocks noGrp="1"/>
          </p:cNvSpPr>
          <p:nvPr>
            <p:ph type="body" idx="9"/>
          </p:nvPr>
        </p:nvSpPr>
        <p:spPr>
          <a:xfrm>
            <a:off x="2683915" y="3348901"/>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Commonly Include Volunteer Board</a:t>
            </a:r>
            <a:endParaRPr/>
          </a:p>
        </p:txBody>
      </p:sp>
      <p:sp>
        <p:nvSpPr>
          <p:cNvPr id="571" name="Google Shape;571;p87"/>
          <p:cNvSpPr txBox="1">
            <a:spLocks noGrp="1"/>
          </p:cNvSpPr>
          <p:nvPr>
            <p:ph type="body" idx="13"/>
          </p:nvPr>
        </p:nvSpPr>
        <p:spPr>
          <a:xfrm>
            <a:off x="2683925" y="3604325"/>
            <a:ext cx="5423700" cy="6141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These can vary greatly. In some cases, the board or commission acts in an advisory capacity or a leadership capacity. Some may conduct votes to initiate investigations, issue subpoenas, and determine the dispositions of misconduct allegations based on staff investigations.</a:t>
            </a:r>
            <a:endParaRPr/>
          </a:p>
          <a:p>
            <a:pPr marL="0" lvl="0" indent="0" algn="l" rtl="0">
              <a:lnSpc>
                <a:spcPct val="115000"/>
              </a:lnSpc>
              <a:spcBef>
                <a:spcPts val="70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8"/>
          <p:cNvSpPr txBox="1">
            <a:spLocks noGrp="1"/>
          </p:cNvSpPr>
          <p:nvPr>
            <p:ph type="title"/>
          </p:nvPr>
        </p:nvSpPr>
        <p:spPr>
          <a:xfrm>
            <a:off x="653609" y="612516"/>
            <a:ext cx="7879800" cy="416100"/>
          </a:xfrm>
          <a:prstGeom prst="rect">
            <a:avLst/>
          </a:prstGeom>
        </p:spPr>
        <p:txBody>
          <a:bodyPr spcFirstLastPara="1" wrap="square" lIns="0" tIns="17125" rIns="0" bIns="17125" anchor="t" anchorCtr="0">
            <a:noAutofit/>
          </a:bodyPr>
          <a:lstStyle/>
          <a:p>
            <a:pPr marL="0" lvl="0" indent="0" algn="l" rtl="0">
              <a:spcBef>
                <a:spcPts val="0"/>
              </a:spcBef>
              <a:spcAft>
                <a:spcPts val="0"/>
              </a:spcAft>
              <a:buClr>
                <a:schemeClr val="dk1"/>
              </a:buClr>
              <a:buSzPts val="2600"/>
              <a:buFont typeface="Arial"/>
              <a:buNone/>
            </a:pPr>
            <a:r>
              <a:rPr lang="en"/>
              <a:t>Investigation Models Require Heavy Changes to Our City’s Administrative Functions</a:t>
            </a:r>
            <a:endParaRPr/>
          </a:p>
        </p:txBody>
      </p:sp>
      <p:sp>
        <p:nvSpPr>
          <p:cNvPr id="577" name="Google Shape;577;p88"/>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a:t>
            </a:fld>
            <a:endParaRPr/>
          </a:p>
        </p:txBody>
      </p:sp>
      <p:sp>
        <p:nvSpPr>
          <p:cNvPr id="578" name="Google Shape;578;p88"/>
          <p:cNvSpPr txBox="1">
            <a:spLocks noGrp="1"/>
          </p:cNvSpPr>
          <p:nvPr>
            <p:ph type="body" idx="1"/>
          </p:nvPr>
        </p:nvSpPr>
        <p:spPr>
          <a:xfrm>
            <a:off x="653600" y="1642577"/>
            <a:ext cx="3758100" cy="2832900"/>
          </a:xfrm>
          <a:prstGeom prst="rect">
            <a:avLst/>
          </a:prstGeom>
        </p:spPr>
        <p:txBody>
          <a:bodyPr spcFirstLastPara="1" wrap="square" lIns="0" tIns="17125" rIns="34275" bIns="17125" anchor="t" anchorCtr="0">
            <a:noAutofit/>
          </a:bodyPr>
          <a:lstStyle/>
          <a:p>
            <a:pPr marL="190500" lvl="0" indent="-139700" algn="l" rtl="0">
              <a:lnSpc>
                <a:spcPct val="115000"/>
              </a:lnSpc>
              <a:spcBef>
                <a:spcPts val="0"/>
              </a:spcBef>
              <a:spcAft>
                <a:spcPts val="0"/>
              </a:spcAft>
              <a:buClr>
                <a:srgbClr val="3C78D8"/>
              </a:buClr>
              <a:buSzPts val="1200"/>
              <a:buChar char="＋"/>
            </a:pPr>
            <a:r>
              <a:rPr lang="en"/>
              <a:t>May replace or duplicate the police internal affairs process </a:t>
            </a:r>
            <a:endParaRPr/>
          </a:p>
          <a:p>
            <a:pPr marL="0" lvl="0" indent="0" algn="l" rtl="0">
              <a:lnSpc>
                <a:spcPct val="115000"/>
              </a:lnSpc>
              <a:spcBef>
                <a:spcPts val="0"/>
              </a:spcBef>
              <a:spcAft>
                <a:spcPts val="0"/>
              </a:spcAft>
              <a:buNone/>
            </a:pPr>
            <a:endParaRPr/>
          </a:p>
          <a:p>
            <a:pPr marL="190500" lvl="0" indent="-139700" algn="l" rtl="0">
              <a:lnSpc>
                <a:spcPct val="115000"/>
              </a:lnSpc>
              <a:spcBef>
                <a:spcPts val="700"/>
              </a:spcBef>
              <a:spcAft>
                <a:spcPts val="0"/>
              </a:spcAft>
              <a:buClr>
                <a:srgbClr val="3C78D8"/>
              </a:buClr>
              <a:buSzPts val="1200"/>
              <a:buChar char="＋"/>
            </a:pPr>
            <a:r>
              <a:rPr lang="en"/>
              <a:t>Can make recommendations or findings as to whether the evidence supports the allegations; in some oversight system, the agency has the authority to recommend and/or impose discipline</a:t>
            </a:r>
            <a:endParaRPr/>
          </a:p>
        </p:txBody>
      </p:sp>
      <p:sp>
        <p:nvSpPr>
          <p:cNvPr id="579" name="Google Shape;579;p88"/>
          <p:cNvSpPr txBox="1">
            <a:spLocks noGrp="1"/>
          </p:cNvSpPr>
          <p:nvPr>
            <p:ph type="body" idx="1"/>
          </p:nvPr>
        </p:nvSpPr>
        <p:spPr>
          <a:xfrm>
            <a:off x="4697250" y="1566377"/>
            <a:ext cx="3758100" cy="2832900"/>
          </a:xfrm>
          <a:prstGeom prst="rect">
            <a:avLst/>
          </a:prstGeom>
        </p:spPr>
        <p:txBody>
          <a:bodyPr spcFirstLastPara="1" wrap="square" lIns="0" tIns="17125" rIns="34275" bIns="17125" anchor="t" anchorCtr="0">
            <a:noAutofit/>
          </a:bodyPr>
          <a:lstStyle/>
          <a:p>
            <a:pPr marL="190500" lvl="0" indent="-139700" algn="l" rtl="0">
              <a:lnSpc>
                <a:spcPct val="115000"/>
              </a:lnSpc>
              <a:spcBef>
                <a:spcPts val="700"/>
              </a:spcBef>
              <a:spcAft>
                <a:spcPts val="0"/>
              </a:spcAft>
              <a:buClr>
                <a:srgbClr val="3C78D8"/>
              </a:buClr>
              <a:buSzPts val="1200"/>
              <a:buChar char="＋"/>
            </a:pPr>
            <a:r>
              <a:rPr lang="en"/>
              <a:t>Not necessary (or even advantageous) that the investigators be formally trained law enforcement officers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p89"/>
          <p:cNvPicPr preferRelativeResize="0"/>
          <p:nvPr/>
        </p:nvPicPr>
        <p:blipFill rotWithShape="1">
          <a:blip r:embed="rId3">
            <a:alphaModFix/>
          </a:blip>
          <a:srcRect l="5938" r="5947"/>
          <a:stretch/>
        </p:blipFill>
        <p:spPr>
          <a:xfrm>
            <a:off x="4565392" y="9"/>
            <a:ext cx="4578628" cy="5144164"/>
          </a:xfrm>
          <a:prstGeom prst="rect">
            <a:avLst/>
          </a:prstGeom>
          <a:noFill/>
          <a:ln>
            <a:noFill/>
          </a:ln>
        </p:spPr>
      </p:pic>
      <p:sp>
        <p:nvSpPr>
          <p:cNvPr id="585" name="Google Shape;585;p89"/>
          <p:cNvSpPr txBox="1">
            <a:spLocks noGrp="1"/>
          </p:cNvSpPr>
          <p:nvPr>
            <p:ph type="title"/>
          </p:nvPr>
        </p:nvSpPr>
        <p:spPr>
          <a:xfrm>
            <a:off x="342575" y="1263325"/>
            <a:ext cx="3803400" cy="1479900"/>
          </a:xfrm>
          <a:prstGeom prst="rect">
            <a:avLst/>
          </a:prstGeom>
        </p:spPr>
        <p:txBody>
          <a:bodyPr spcFirstLastPara="1" wrap="square" lIns="34275" tIns="17125" rIns="34275" bIns="17125" anchor="b" anchorCtr="0">
            <a:noAutofit/>
          </a:bodyPr>
          <a:lstStyle/>
          <a:p>
            <a:pPr marL="0" lvl="0" indent="0" algn="l" rtl="0">
              <a:spcBef>
                <a:spcPts val="0"/>
              </a:spcBef>
              <a:spcAft>
                <a:spcPts val="0"/>
              </a:spcAft>
              <a:buClr>
                <a:schemeClr val="dk1"/>
              </a:buClr>
              <a:buSzPts val="1100"/>
              <a:buFont typeface="Arial"/>
              <a:buNone/>
            </a:pPr>
            <a:r>
              <a:rPr lang="en"/>
              <a:t>The investigation model is used in multiple cities in California</a:t>
            </a:r>
            <a:endParaRPr/>
          </a:p>
          <a:p>
            <a:pPr marL="0" lvl="0" indent="0" algn="l" rtl="0">
              <a:spcBef>
                <a:spcPts val="0"/>
              </a:spcBef>
              <a:spcAft>
                <a:spcPts val="0"/>
              </a:spcAft>
              <a:buNone/>
            </a:pPr>
            <a:endParaRPr/>
          </a:p>
        </p:txBody>
      </p:sp>
      <p:sp>
        <p:nvSpPr>
          <p:cNvPr id="586" name="Google Shape;586;p89"/>
          <p:cNvSpPr txBox="1">
            <a:spLocks noGrp="1"/>
          </p:cNvSpPr>
          <p:nvPr>
            <p:ph type="body" idx="1"/>
          </p:nvPr>
        </p:nvSpPr>
        <p:spPr>
          <a:xfrm>
            <a:off x="342575" y="2571750"/>
            <a:ext cx="3608400" cy="950700"/>
          </a:xfrm>
          <a:prstGeom prst="rect">
            <a:avLst/>
          </a:prstGeom>
        </p:spPr>
        <p:txBody>
          <a:bodyPr spcFirstLastPara="1" wrap="square" lIns="34275" tIns="17125" rIns="34275" bIns="17125" anchor="t" anchorCtr="0">
            <a:noAutofit/>
          </a:bodyPr>
          <a:lstStyle/>
          <a:p>
            <a:pPr marL="457200" lvl="0" indent="-298450" algn="l" rtl="0">
              <a:spcBef>
                <a:spcPts val="700"/>
              </a:spcBef>
              <a:spcAft>
                <a:spcPts val="0"/>
              </a:spcAft>
              <a:buClr>
                <a:srgbClr val="3C78D8"/>
              </a:buClr>
              <a:buSzPts val="1100"/>
              <a:buChar char="＋"/>
            </a:pPr>
            <a:r>
              <a:rPr lang="en"/>
              <a:t>Berkeley</a:t>
            </a:r>
            <a:endParaRPr/>
          </a:p>
          <a:p>
            <a:pPr marL="457200" lvl="0" indent="-298450" algn="l" rtl="0">
              <a:spcBef>
                <a:spcPts val="0"/>
              </a:spcBef>
              <a:spcAft>
                <a:spcPts val="0"/>
              </a:spcAft>
              <a:buClr>
                <a:srgbClr val="3C78D8"/>
              </a:buClr>
              <a:buSzPts val="1100"/>
              <a:buChar char="＋"/>
            </a:pPr>
            <a:r>
              <a:rPr lang="en"/>
              <a:t>Long Beach</a:t>
            </a:r>
            <a:endParaRPr/>
          </a:p>
          <a:p>
            <a:pPr marL="457200" lvl="0" indent="-298450" algn="l" rtl="0">
              <a:spcBef>
                <a:spcPts val="0"/>
              </a:spcBef>
              <a:spcAft>
                <a:spcPts val="0"/>
              </a:spcAft>
              <a:buClr>
                <a:srgbClr val="3C78D8"/>
              </a:buClr>
              <a:buSzPts val="1100"/>
              <a:buChar char="＋"/>
            </a:pPr>
            <a:r>
              <a:rPr lang="en"/>
              <a:t>San Francisco</a:t>
            </a:r>
            <a:endParaRPr/>
          </a:p>
        </p:txBody>
      </p:sp>
      <p:sp>
        <p:nvSpPr>
          <p:cNvPr id="587" name="Google Shape;587;p89"/>
          <p:cNvSpPr txBox="1"/>
          <p:nvPr/>
        </p:nvSpPr>
        <p:spPr>
          <a:xfrm>
            <a:off x="7817625" y="4708150"/>
            <a:ext cx="126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Berkeley, CA</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0"/>
          <p:cNvSpPr/>
          <p:nvPr/>
        </p:nvSpPr>
        <p:spPr>
          <a:xfrm>
            <a:off x="0" y="0"/>
            <a:ext cx="1966200" cy="5143500"/>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593" name="Google Shape;593;p90"/>
          <p:cNvSpPr/>
          <p:nvPr/>
        </p:nvSpPr>
        <p:spPr>
          <a:xfrm rot="2700000">
            <a:off x="1893238" y="2803774"/>
            <a:ext cx="145947" cy="145735"/>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cxnSp>
        <p:nvCxnSpPr>
          <p:cNvPr id="594" name="Google Shape;594;p90"/>
          <p:cNvCxnSpPr/>
          <p:nvPr/>
        </p:nvCxnSpPr>
        <p:spPr>
          <a:xfrm>
            <a:off x="519122" y="1910614"/>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595" name="Google Shape;595;p90"/>
          <p:cNvCxnSpPr/>
          <p:nvPr/>
        </p:nvCxnSpPr>
        <p:spPr>
          <a:xfrm>
            <a:off x="519122" y="2557123"/>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596" name="Google Shape;596;p90"/>
          <p:cNvCxnSpPr/>
          <p:nvPr/>
        </p:nvCxnSpPr>
        <p:spPr>
          <a:xfrm>
            <a:off x="519122" y="3214348"/>
            <a:ext cx="911400" cy="0"/>
          </a:xfrm>
          <a:prstGeom prst="straightConnector1">
            <a:avLst/>
          </a:prstGeom>
          <a:noFill/>
          <a:ln w="28575" cap="flat" cmpd="sng">
            <a:solidFill>
              <a:srgbClr val="C9C9C9"/>
            </a:solidFill>
            <a:prstDash val="solid"/>
            <a:miter lim="800000"/>
            <a:headEnd type="none" w="sm" len="sm"/>
            <a:tailEnd type="none" w="sm" len="sm"/>
          </a:ln>
        </p:spPr>
      </p:cxnSp>
      <p:sp>
        <p:nvSpPr>
          <p:cNvPr id="597" name="Google Shape;597;p90"/>
          <p:cNvSpPr txBox="1">
            <a:spLocks noGrp="1"/>
          </p:cNvSpPr>
          <p:nvPr>
            <p:ph type="body" idx="1"/>
          </p:nvPr>
        </p:nvSpPr>
        <p:spPr>
          <a:xfrm>
            <a:off x="2683915" y="607339"/>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Focus on Policy &amp; Trend Analysis</a:t>
            </a:r>
            <a:endParaRPr/>
          </a:p>
        </p:txBody>
      </p:sp>
      <p:sp>
        <p:nvSpPr>
          <p:cNvPr id="598" name="Google Shape;598;p90"/>
          <p:cNvSpPr txBox="1">
            <a:spLocks noGrp="1"/>
          </p:cNvSpPr>
          <p:nvPr>
            <p:ph type="body" idx="2"/>
          </p:nvPr>
        </p:nvSpPr>
        <p:spPr>
          <a:xfrm>
            <a:off x="2683925" y="931650"/>
            <a:ext cx="5634300" cy="7605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Examines broad patterns in misconduct investigations including patterns in the quality of investigations, findings, and discipline rendered to make proactive policy recommendations</a:t>
            </a:r>
            <a:endParaRPr/>
          </a:p>
          <a:p>
            <a:pPr marL="0" lvl="0" indent="0" algn="l" rtl="0">
              <a:lnSpc>
                <a:spcPct val="115000"/>
              </a:lnSpc>
              <a:spcBef>
                <a:spcPts val="700"/>
              </a:spcBef>
              <a:spcAft>
                <a:spcPts val="0"/>
              </a:spcAft>
              <a:buNone/>
            </a:pPr>
            <a:endParaRPr/>
          </a:p>
        </p:txBody>
      </p:sp>
      <p:sp>
        <p:nvSpPr>
          <p:cNvPr id="599" name="Google Shape;599;p90"/>
          <p:cNvSpPr txBox="1">
            <a:spLocks noGrp="1"/>
          </p:cNvSpPr>
          <p:nvPr>
            <p:ph type="body" idx="3"/>
          </p:nvPr>
        </p:nvSpPr>
        <p:spPr>
          <a:xfrm>
            <a:off x="2683915" y="1936360"/>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Promote Systemic Change</a:t>
            </a:r>
            <a:endParaRPr/>
          </a:p>
        </p:txBody>
      </p:sp>
      <p:sp>
        <p:nvSpPr>
          <p:cNvPr id="600" name="Google Shape;600;p90"/>
          <p:cNvSpPr txBox="1">
            <a:spLocks noGrp="1"/>
          </p:cNvSpPr>
          <p:nvPr>
            <p:ph type="body" idx="4"/>
          </p:nvPr>
        </p:nvSpPr>
        <p:spPr>
          <a:xfrm>
            <a:off x="2683926" y="2268000"/>
            <a:ext cx="5634300" cy="6141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This model addresses systemic issues, analyzes patterns and trends, and addresses deficiencies in policies and procedures</a:t>
            </a:r>
            <a:endParaRPr/>
          </a:p>
          <a:p>
            <a:pPr marL="0" lvl="0" indent="0" algn="l" rtl="0">
              <a:lnSpc>
                <a:spcPct val="115000"/>
              </a:lnSpc>
              <a:spcBef>
                <a:spcPts val="700"/>
              </a:spcBef>
              <a:spcAft>
                <a:spcPts val="0"/>
              </a:spcAft>
              <a:buNone/>
            </a:pPr>
            <a:endParaRPr/>
          </a:p>
        </p:txBody>
      </p:sp>
      <p:sp>
        <p:nvSpPr>
          <p:cNvPr id="601" name="Google Shape;601;p90"/>
          <p:cNvSpPr txBox="1">
            <a:spLocks noGrp="1"/>
          </p:cNvSpPr>
          <p:nvPr>
            <p:ph type="subTitle" idx="5"/>
          </p:nvPr>
        </p:nvSpPr>
        <p:spPr>
          <a:xfrm>
            <a:off x="317004" y="2096958"/>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REVIEW</a:t>
            </a:r>
            <a:endParaRPr/>
          </a:p>
        </p:txBody>
      </p:sp>
      <p:sp>
        <p:nvSpPr>
          <p:cNvPr id="602" name="Google Shape;602;p90"/>
          <p:cNvSpPr txBox="1">
            <a:spLocks noGrp="1"/>
          </p:cNvSpPr>
          <p:nvPr>
            <p:ph type="subTitle" idx="6"/>
          </p:nvPr>
        </p:nvSpPr>
        <p:spPr>
          <a:xfrm>
            <a:off x="317004" y="1459566"/>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solidFill>
                  <a:schemeClr val="lt2"/>
                </a:solidFill>
              </a:rPr>
              <a:t>INVESTIGATION</a:t>
            </a:r>
            <a:endParaRPr>
              <a:solidFill>
                <a:schemeClr val="lt2"/>
              </a:solidFill>
            </a:endParaRPr>
          </a:p>
        </p:txBody>
      </p:sp>
      <p:sp>
        <p:nvSpPr>
          <p:cNvPr id="603" name="Google Shape;603;p90"/>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604" name="Google Shape;604;p90"/>
          <p:cNvSpPr txBox="1">
            <a:spLocks noGrp="1"/>
          </p:cNvSpPr>
          <p:nvPr>
            <p:ph type="subTitle" idx="7"/>
          </p:nvPr>
        </p:nvSpPr>
        <p:spPr>
          <a:xfrm>
            <a:off x="317004" y="2748820"/>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solidFill>
                  <a:srgbClr val="3C78D8"/>
                </a:solidFill>
              </a:rPr>
              <a:t>AUDITOR/MONITOR</a:t>
            </a:r>
            <a:endParaRPr>
              <a:solidFill>
                <a:srgbClr val="3C78D8"/>
              </a:solidFill>
            </a:endParaRPr>
          </a:p>
        </p:txBody>
      </p:sp>
      <p:sp>
        <p:nvSpPr>
          <p:cNvPr id="605" name="Google Shape;605;p90"/>
          <p:cNvSpPr txBox="1">
            <a:spLocks noGrp="1"/>
          </p:cNvSpPr>
          <p:nvPr>
            <p:ph type="subTitle" idx="8"/>
          </p:nvPr>
        </p:nvSpPr>
        <p:spPr>
          <a:xfrm>
            <a:off x="317004" y="3406045"/>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HYBRID</a:t>
            </a:r>
            <a:endParaRPr/>
          </a:p>
        </p:txBody>
      </p:sp>
      <p:sp>
        <p:nvSpPr>
          <p:cNvPr id="606" name="Google Shape;606;p90"/>
          <p:cNvSpPr txBox="1">
            <a:spLocks noGrp="1"/>
          </p:cNvSpPr>
          <p:nvPr>
            <p:ph type="body" idx="9"/>
          </p:nvPr>
        </p:nvSpPr>
        <p:spPr>
          <a:xfrm>
            <a:off x="2683915" y="2994901"/>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Wide Audit Authority</a:t>
            </a:r>
            <a:endParaRPr/>
          </a:p>
        </p:txBody>
      </p:sp>
      <p:sp>
        <p:nvSpPr>
          <p:cNvPr id="607" name="Google Shape;607;p90"/>
          <p:cNvSpPr txBox="1">
            <a:spLocks noGrp="1"/>
          </p:cNvSpPr>
          <p:nvPr>
            <p:ph type="body" idx="13"/>
          </p:nvPr>
        </p:nvSpPr>
        <p:spPr>
          <a:xfrm>
            <a:off x="2683925" y="3326525"/>
            <a:ext cx="5634300" cy="12675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These models may cover any aspect of the overseen law enforcement agency such as complaints, discipline, training, staffing and recruitment, use of force, and crime prevention strategies. They can typically issue recommendations regarding any aspects of the law enforcement agency that are in their purview.</a:t>
            </a:r>
            <a:endParaRPr/>
          </a:p>
          <a:p>
            <a:pPr marL="0" lvl="0" indent="0" algn="l" rtl="0">
              <a:lnSpc>
                <a:spcPct val="115000"/>
              </a:lnSpc>
              <a:spcBef>
                <a:spcPts val="70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rocore Colors">
      <a:dk1>
        <a:srgbClr val="000000"/>
      </a:dk1>
      <a:lt1>
        <a:srgbClr val="FFFFFF"/>
      </a:lt1>
      <a:dk2>
        <a:srgbClr val="555555"/>
      </a:dk2>
      <a:lt2>
        <a:srgbClr val="B5B6B4"/>
      </a:lt2>
      <a:accent1>
        <a:srgbClr val="FF5200"/>
      </a:accent1>
      <a:accent2>
        <a:srgbClr val="0033A1"/>
      </a:accent2>
      <a:accent3>
        <a:srgbClr val="FF9F19"/>
      </a:accent3>
      <a:accent4>
        <a:srgbClr val="A12B2F"/>
      </a:accent4>
      <a:accent5>
        <a:srgbClr val="005C5E"/>
      </a:accent5>
      <a:accent6>
        <a:srgbClr val="898B8E"/>
      </a:accent6>
      <a:hlink>
        <a:srgbClr val="FF5200"/>
      </a:hlink>
      <a:folHlink>
        <a:srgbClr val="272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941</Words>
  <Application>Microsoft Office PowerPoint</Application>
  <PresentationFormat>On-screen Show (16:9)</PresentationFormat>
  <Paragraphs>130</Paragraphs>
  <Slides>16</Slides>
  <Notes>16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16</vt:i4>
      </vt:variant>
    </vt:vector>
  </HeadingPairs>
  <TitlesOfParts>
    <vt:vector size="20" baseType="lpstr">
      <vt:lpstr>Arial</vt:lpstr>
      <vt:lpstr>Courier New</vt:lpstr>
      <vt:lpstr>Simple Light</vt:lpstr>
      <vt:lpstr>Office Theme</vt:lpstr>
      <vt:lpstr> Santa Barbara City Community Formation Committee:  Oversight Models Summary</vt:lpstr>
      <vt:lpstr>There are four civilian review system types</vt:lpstr>
      <vt:lpstr>PowerPoint Presentation</vt:lpstr>
      <vt:lpstr>Review Models Require Limited Changes to Our City’s Administrative Functions</vt:lpstr>
      <vt:lpstr>The review model is used in multiple cities in California</vt:lpstr>
      <vt:lpstr>PowerPoint Presentation</vt:lpstr>
      <vt:lpstr>Investigation Models Require Heavy Changes to Our City’s Administrative Functions</vt:lpstr>
      <vt:lpstr>The investigation model is used in multiple cities in California </vt:lpstr>
      <vt:lpstr>PowerPoint Presentation</vt:lpstr>
      <vt:lpstr>Auditor/Monitor Models Require Heavy Changes to Our City’s Administrative Functions</vt:lpstr>
      <vt:lpstr>The auditor/monitor model is used in multiple cities in California</vt:lpstr>
      <vt:lpstr>PowerPoint Presentation</vt:lpstr>
      <vt:lpstr>Hybrid Models Can Require Heavy Changes to Our City’s Administrative Functions</vt:lpstr>
      <vt:lpstr>The investigation model is used in multiple cities in California </vt:lpstr>
      <vt:lpstr>PowerPoint Presentation</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Santa Barbara City Community Formation Committee:  Oversight Models Summary</dc:title>
  <dc:creator>Sam C. Ramirez</dc:creator>
  <cp:lastModifiedBy>Sam C. Ramirez</cp:lastModifiedBy>
  <cp:revision>1</cp:revision>
  <dcterms:modified xsi:type="dcterms:W3CDTF">2021-06-09T21:01:39Z</dcterms:modified>
</cp:coreProperties>
</file>